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3.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4.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theme/theme5.xml" ContentType="application/vnd.openxmlformats-officedocument.theme+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1.xml" ContentType="application/vnd.openxmlformats-officedocument.presentationml.comments+xml"/>
  <Override PartName="/ppt/tags/tag1.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840" r:id="rId5"/>
    <p:sldMasterId id="2147484872" r:id="rId6"/>
    <p:sldMasterId id="2147484908" r:id="rId7"/>
    <p:sldMasterId id="2147484935" r:id="rId8"/>
    <p:sldMasterId id="2147484967" r:id="rId9"/>
  </p:sldMasterIdLst>
  <p:notesMasterIdLst>
    <p:notesMasterId r:id="rId31"/>
  </p:notesMasterIdLst>
  <p:handoutMasterIdLst>
    <p:handoutMasterId r:id="rId32"/>
  </p:handoutMasterIdLst>
  <p:sldIdLst>
    <p:sldId id="2076136250" r:id="rId10"/>
    <p:sldId id="2076136251" r:id="rId11"/>
    <p:sldId id="2076136248" r:id="rId12"/>
    <p:sldId id="2076136249" r:id="rId13"/>
    <p:sldId id="2076136254" r:id="rId14"/>
    <p:sldId id="1892" r:id="rId15"/>
    <p:sldId id="1890" r:id="rId16"/>
    <p:sldId id="1891" r:id="rId17"/>
    <p:sldId id="2076136252" r:id="rId18"/>
    <p:sldId id="2076136253" r:id="rId19"/>
    <p:sldId id="1866" r:id="rId20"/>
    <p:sldId id="4671" r:id="rId21"/>
    <p:sldId id="1867" r:id="rId22"/>
    <p:sldId id="1868" r:id="rId23"/>
    <p:sldId id="1869" r:id="rId24"/>
    <p:sldId id="539" r:id="rId25"/>
    <p:sldId id="406" r:id="rId26"/>
    <p:sldId id="4613" r:id="rId27"/>
    <p:sldId id="4567" r:id="rId28"/>
    <p:sldId id="1997" r:id="rId29"/>
    <p:sldId id="1998" r:id="rId30"/>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19BDEA3B-7560-4F37-B22E-BB2CE59B80F0}">
          <p14:sldIdLst>
            <p14:sldId id="2076136250"/>
            <p14:sldId id="2076136251"/>
            <p14:sldId id="2076136248"/>
            <p14:sldId id="2076136249"/>
            <p14:sldId id="2076136254"/>
            <p14:sldId id="1892"/>
            <p14:sldId id="1890"/>
            <p14:sldId id="1891"/>
            <p14:sldId id="2076136252"/>
            <p14:sldId id="2076136253"/>
            <p14:sldId id="1866"/>
            <p14:sldId id="4671"/>
            <p14:sldId id="1867"/>
            <p14:sldId id="1868"/>
            <p14:sldId id="1869"/>
            <p14:sldId id="539"/>
            <p14:sldId id="406"/>
            <p14:sldId id="4613"/>
            <p14:sldId id="4567"/>
          </p14:sldIdLst>
        </p14:section>
        <p14:section name="Microsoft Ignite Template" id="{888AB95E-1B7E-4E95-8F39-C5D0E8372BC2}">
          <p14:sldIdLst>
            <p14:sldId id="1997"/>
            <p14:sldId id="1998"/>
          </p14:sldIdLst>
        </p14:section>
        <p14:section name="Light Gray" id="{4B1BBE2A-6D55-4595-AFBA-0E30BE368C15}">
          <p14:sldIdLst/>
        </p14:section>
        <p14:section name="Black" id="{CC80F8C8-EE4D-4D76-85E3-9D04C9AF18F9}">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 id="5" name="Abdul Rasheed Feroz Khan" initials="AK" lastIdx="1" clrIdx="5">
    <p:extLst>
      <p:ext uri="{19B8F6BF-5375-455C-9EA6-DF929625EA0E}">
        <p15:presenceInfo xmlns:p15="http://schemas.microsoft.com/office/powerpoint/2012/main" userId="S::feroz@codesizzler.info::d45c39c3-468a-497a-b3b3-3f55490551c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a:srgbClr val="D83B01"/>
    <a:srgbClr val="50E6FF"/>
    <a:srgbClr val="FEF000"/>
    <a:srgbClr val="3B2E58"/>
    <a:srgbClr val="243A5E"/>
    <a:srgbClr val="274B47"/>
    <a:srgbClr val="2F2F2F"/>
    <a:srgbClr val="5252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62" autoAdjust="0"/>
    <p:restoredTop sz="91734" autoAdjust="0"/>
  </p:normalViewPr>
  <p:slideViewPr>
    <p:cSldViewPr snapToGrid="0">
      <p:cViewPr varScale="1">
        <p:scale>
          <a:sx n="117" d="100"/>
          <a:sy n="117" d="100"/>
        </p:scale>
        <p:origin x="640" y="184"/>
      </p:cViewPr>
      <p:guideLst/>
    </p:cSldViewPr>
  </p:slideViewPr>
  <p:outlineViewPr>
    <p:cViewPr>
      <p:scale>
        <a:sx n="33" d="100"/>
        <a:sy n="33" d="100"/>
      </p:scale>
      <p:origin x="0" y="-6516"/>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113" d="100"/>
          <a:sy n="113" d="100"/>
        </p:scale>
        <p:origin x="531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21" Type="http://schemas.openxmlformats.org/officeDocument/2006/relationships/slide" Target="slides/slide12.xml"/><Relationship Id="rId34"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theme" Target="theme/theme1.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viewProps" Target="viewProps.xml"/><Relationship Id="rId8" Type="http://schemas.openxmlformats.org/officeDocument/2006/relationships/slideMaster" Target="slideMasters/slideMaster5.xml"/><Relationship Id="rId3" Type="http://schemas.openxmlformats.org/officeDocument/2006/relationships/customXml" Target="../customXml/item3.xml"/></Relationships>
</file>

<file path=ppt/comments/comment1.xml><?xml version="1.0" encoding="utf-8"?>
<p:cmLst xmlns:a="http://schemas.openxmlformats.org/drawingml/2006/main" xmlns:r="http://schemas.openxmlformats.org/officeDocument/2006/relationships" xmlns:p="http://schemas.openxmlformats.org/presentationml/2006/main">
  <p:cm authorId="5" dt="2019-12-23T06:20:29.248" idx="1">
    <p:pos x="10" y="10"/>
    <p:text>This note is not an equivalent one..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12/30/19 7:06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4.png>
</file>

<file path=ppt/media/image25.png>
</file>

<file path=ppt/media/image26.png>
</file>

<file path=ppt/media/image27.png>
</file>

<file path=ppt/media/image28.png>
</file>

<file path=ppt/media/image29.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12/30/19 7:06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Cosmos DB instance is getting created, talk about Cosmos DB. This is the usual pitch, it’s a fundamental service of Azure, much of Azure runs on Cosmos DB already. Available in every region. Globally replicated.</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12/30/19 7:12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942570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are going to discuss about </a:t>
            </a:r>
            <a:r>
              <a:rPr lang="en-IN" sz="882" b="0" i="0" kern="1200" dirty="0">
                <a:solidFill>
                  <a:schemeClr val="tx1"/>
                </a:solidFill>
                <a:effectLst/>
                <a:latin typeface="Segoe UI Light" pitchFamily="34" charset="0"/>
                <a:ea typeface="+mn-ea"/>
                <a:cs typeface="+mn-cs"/>
              </a:rPr>
              <a:t>the different ways to create an Azure Cosmos container (collection, table, or graph). You can use Azure portal, Azure CLI, or supported SDKs for this. This article demonstrates how to create a container, specify the partition key, and provision throughput.</a:t>
            </a:r>
          </a:p>
          <a:p>
            <a:pPr marL="171450" indent="-171450">
              <a:buFont typeface="Arial" panose="020B0604020202020204" pitchFamily="34" charset="0"/>
              <a:buChar char="•"/>
            </a:pPr>
            <a:r>
              <a:rPr lang="en-IN" b="1" dirty="0">
                <a:effectLst/>
              </a:rPr>
              <a:t>Id - </a:t>
            </a:r>
            <a:r>
              <a:rPr lang="en-IN" sz="882" b="0" i="0" kern="1200" dirty="0">
                <a:solidFill>
                  <a:schemeClr val="tx1"/>
                </a:solidFill>
                <a:effectLst/>
                <a:latin typeface="Segoe UI Light" pitchFamily="34" charset="0"/>
                <a:ea typeface="+mn-ea"/>
                <a:cs typeface="+mn-cs"/>
              </a:rPr>
              <a:t>The user generated unique name for the collection. No two collections can have the same IDs. It is a string that must not be more than 255 characters.</a:t>
            </a:r>
          </a:p>
          <a:p>
            <a:pPr marL="171450" indent="-171450">
              <a:buFont typeface="Arial" panose="020B0604020202020204" pitchFamily="34" charset="0"/>
              <a:buChar char="•"/>
            </a:pPr>
            <a:r>
              <a:rPr lang="en-IN" sz="882" b="1" i="0" kern="1200" dirty="0" err="1">
                <a:solidFill>
                  <a:schemeClr val="tx1"/>
                </a:solidFill>
                <a:effectLst/>
                <a:latin typeface="Segoe UI Light" pitchFamily="34" charset="0"/>
                <a:ea typeface="+mn-ea"/>
                <a:cs typeface="+mn-cs"/>
              </a:rPr>
              <a:t>indexingPolicy</a:t>
            </a:r>
            <a:r>
              <a:rPr lang="en-IN" sz="882" b="1" i="0" kern="1200" dirty="0">
                <a:solidFill>
                  <a:schemeClr val="tx1"/>
                </a:solidFill>
                <a:effectLst/>
                <a:latin typeface="Segoe UI Light" pitchFamily="34" charset="0"/>
                <a:ea typeface="+mn-ea"/>
                <a:cs typeface="+mn-cs"/>
              </a:rPr>
              <a:t> - </a:t>
            </a:r>
            <a:r>
              <a:rPr lang="en-IN" sz="882" b="0" i="0" kern="1200" dirty="0">
                <a:solidFill>
                  <a:schemeClr val="tx1"/>
                </a:solidFill>
                <a:effectLst/>
                <a:latin typeface="Segoe UI Light" pitchFamily="34" charset="0"/>
                <a:ea typeface="+mn-ea"/>
                <a:cs typeface="+mn-cs"/>
              </a:rPr>
              <a:t>This value is used to configure indexing policy. By default, the indexing is automatic for all document paths within the collection.</a:t>
            </a:r>
          </a:p>
          <a:p>
            <a:pPr marL="171450" indent="-171450">
              <a:buFont typeface="Arial" panose="020B0604020202020204" pitchFamily="34" charset="0"/>
              <a:buChar char="•"/>
            </a:pPr>
            <a:r>
              <a:rPr lang="en-IN" b="1" dirty="0" err="1">
                <a:effectLst/>
              </a:rPr>
              <a:t>partitionKey</a:t>
            </a:r>
            <a:r>
              <a:rPr lang="en-IN" b="1" dirty="0">
                <a:effectLst/>
              </a:rPr>
              <a:t> - </a:t>
            </a:r>
            <a:r>
              <a:rPr lang="en-IN" sz="882" b="0" i="0" kern="1200" dirty="0">
                <a:solidFill>
                  <a:schemeClr val="tx1"/>
                </a:solidFill>
                <a:effectLst/>
                <a:latin typeface="Segoe UI Light" pitchFamily="34" charset="0"/>
                <a:ea typeface="+mn-ea"/>
                <a:cs typeface="+mn-cs"/>
              </a:rPr>
              <a:t>This value is used to configure the partition key to be used for partitioning data into multiple partitions. To use large partition key, specify the version as 2 within the </a:t>
            </a:r>
            <a:r>
              <a:rPr lang="en-IN" sz="882" b="0" i="0" kern="1200" dirty="0" err="1">
                <a:solidFill>
                  <a:schemeClr val="tx1"/>
                </a:solidFill>
                <a:effectLst/>
                <a:latin typeface="Segoe UI Light" pitchFamily="34" charset="0"/>
                <a:ea typeface="+mn-ea"/>
                <a:cs typeface="+mn-cs"/>
              </a:rPr>
              <a:t>partitionKey</a:t>
            </a:r>
            <a:r>
              <a:rPr lang="en-IN" sz="882" b="0" i="0" kern="1200" dirty="0">
                <a:solidFill>
                  <a:schemeClr val="tx1"/>
                </a:solidFill>
                <a:effectLst/>
                <a:latin typeface="Segoe UI Light" pitchFamily="34" charset="0"/>
                <a:ea typeface="+mn-ea"/>
                <a:cs typeface="+mn-cs"/>
              </a:rPr>
              <a:t> property. If the </a:t>
            </a:r>
            <a:r>
              <a:rPr lang="en-IN" sz="882" b="1" i="0" kern="1200" dirty="0">
                <a:solidFill>
                  <a:schemeClr val="tx1"/>
                </a:solidFill>
                <a:effectLst/>
                <a:latin typeface="Segoe UI Light" pitchFamily="34" charset="0"/>
                <a:ea typeface="+mn-ea"/>
                <a:cs typeface="+mn-cs"/>
              </a:rPr>
              <a:t>x-</a:t>
            </a:r>
            <a:r>
              <a:rPr lang="en-IN" sz="882" b="1" i="0" kern="1200" dirty="0" err="1">
                <a:solidFill>
                  <a:schemeClr val="tx1"/>
                </a:solidFill>
                <a:effectLst/>
                <a:latin typeface="Segoe UI Light" pitchFamily="34" charset="0"/>
                <a:ea typeface="+mn-ea"/>
                <a:cs typeface="+mn-cs"/>
              </a:rPr>
              <a:t>ms</a:t>
            </a:r>
            <a:r>
              <a:rPr lang="en-IN" sz="882" b="1" i="0" kern="1200" dirty="0">
                <a:solidFill>
                  <a:schemeClr val="tx1"/>
                </a:solidFill>
                <a:effectLst/>
                <a:latin typeface="Segoe UI Light" pitchFamily="34" charset="0"/>
                <a:ea typeface="+mn-ea"/>
                <a:cs typeface="+mn-cs"/>
              </a:rPr>
              <a:t>-offer-throughput</a:t>
            </a:r>
            <a:r>
              <a:rPr lang="en-IN" sz="882" b="0" i="0" kern="1200" dirty="0">
                <a:solidFill>
                  <a:schemeClr val="tx1"/>
                </a:solidFill>
                <a:effectLst/>
                <a:latin typeface="Segoe UI Light" pitchFamily="34" charset="0"/>
                <a:ea typeface="+mn-ea"/>
                <a:cs typeface="+mn-cs"/>
              </a:rPr>
              <a:t> is over 10,000, then the collection must include a </a:t>
            </a:r>
            <a:r>
              <a:rPr lang="en-IN" sz="882" b="1" i="0" kern="1200" dirty="0" err="1">
                <a:solidFill>
                  <a:schemeClr val="tx1"/>
                </a:solidFill>
                <a:effectLst/>
                <a:latin typeface="Segoe UI Light" pitchFamily="34" charset="0"/>
                <a:ea typeface="+mn-ea"/>
                <a:cs typeface="+mn-cs"/>
              </a:rPr>
              <a:t>partitionKey</a:t>
            </a:r>
            <a:r>
              <a:rPr lang="en-IN" sz="882" b="0" i="0" kern="1200" dirty="0">
                <a:solidFill>
                  <a:schemeClr val="tx1"/>
                </a:solidFill>
                <a:effectLst/>
                <a:latin typeface="Segoe UI Light" pitchFamily="34" charset="0"/>
                <a:ea typeface="+mn-ea"/>
                <a:cs typeface="+mn-cs"/>
              </a:rPr>
              <a:t> definition. If the </a:t>
            </a:r>
            <a:r>
              <a:rPr lang="en-IN" sz="882" b="1" i="0" kern="1200" dirty="0">
                <a:solidFill>
                  <a:schemeClr val="tx1"/>
                </a:solidFill>
                <a:effectLst/>
                <a:latin typeface="Segoe UI Light" pitchFamily="34" charset="0"/>
                <a:ea typeface="+mn-ea"/>
                <a:cs typeface="+mn-cs"/>
              </a:rPr>
              <a:t>x-</a:t>
            </a:r>
            <a:r>
              <a:rPr lang="en-IN" sz="882" b="1" i="0" kern="1200" dirty="0" err="1">
                <a:solidFill>
                  <a:schemeClr val="tx1"/>
                </a:solidFill>
                <a:effectLst/>
                <a:latin typeface="Segoe UI Light" pitchFamily="34" charset="0"/>
                <a:ea typeface="+mn-ea"/>
                <a:cs typeface="+mn-cs"/>
              </a:rPr>
              <a:t>ms</a:t>
            </a:r>
            <a:r>
              <a:rPr lang="en-IN" sz="882" b="1" i="0" kern="1200" dirty="0">
                <a:solidFill>
                  <a:schemeClr val="tx1"/>
                </a:solidFill>
                <a:effectLst/>
                <a:latin typeface="Segoe UI Light" pitchFamily="34" charset="0"/>
                <a:ea typeface="+mn-ea"/>
                <a:cs typeface="+mn-cs"/>
              </a:rPr>
              <a:t>-offer-throughput</a:t>
            </a:r>
            <a:r>
              <a:rPr lang="en-IN" sz="882" b="0" i="0" kern="1200" dirty="0">
                <a:solidFill>
                  <a:schemeClr val="tx1"/>
                </a:solidFill>
                <a:effectLst/>
                <a:latin typeface="Segoe UI Light" pitchFamily="34" charset="0"/>
                <a:ea typeface="+mn-ea"/>
                <a:cs typeface="+mn-cs"/>
              </a:rPr>
              <a:t> is equal to or under 10,000, then the collection must not include a </a:t>
            </a:r>
            <a:r>
              <a:rPr lang="en-IN" sz="882" b="1" i="0" kern="1200" dirty="0" err="1">
                <a:solidFill>
                  <a:schemeClr val="tx1"/>
                </a:solidFill>
                <a:effectLst/>
                <a:latin typeface="Segoe UI Light" pitchFamily="34" charset="0"/>
                <a:ea typeface="+mn-ea"/>
                <a:cs typeface="+mn-cs"/>
              </a:rPr>
              <a:t>partitionKey</a:t>
            </a:r>
            <a:r>
              <a:rPr lang="en-IN" sz="882" b="0" i="0" kern="1200" dirty="0">
                <a:solidFill>
                  <a:schemeClr val="tx1"/>
                </a:solidFill>
                <a:effectLst/>
                <a:latin typeface="Segoe UI Light" pitchFamily="34" charset="0"/>
                <a:ea typeface="+mn-ea"/>
                <a:cs typeface="+mn-cs"/>
              </a:rPr>
              <a:t> definition.</a:t>
            </a:r>
            <a:br>
              <a:rPr lang="en-IN" dirty="0"/>
            </a:br>
            <a:br>
              <a:rPr lang="en-IN" dirty="0"/>
            </a:b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49A09B-4A39-974B-9594-129A7470D52A}"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32507982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An Azure Cosmos database is a unit of management for a set of containers. A database consists of a set of schema-agnostic containers. An Azure Cosmos container is the unit of scalability for both throughput and storage. A container is horizontally partitioned across a set of machines within an Azure region and is distributed across all Azure regions associated with your Azure Cosmos account.</a:t>
            </a:r>
          </a:p>
          <a:p>
            <a:endParaRPr lang="en-IN" sz="850" dirty="0">
              <a:cs typeface="Segoe UI Light"/>
            </a:endParaRPr>
          </a:p>
          <a:p>
            <a:r>
              <a:rPr lang="en-IN"/>
              <a:t>An Azure Cosmos container is the unit of scalability both for provisioned throughput and storage. A container is horizontally partitioned and then replicated across multiple regions. The items that you add to the container and the throughput that you provision on it are automatically distributed across a set of logical partitions based on the partition key. </a:t>
            </a:r>
          </a:p>
          <a:p>
            <a:endParaRPr lang="en-IN" sz="850" dirty="0">
              <a:cs typeface="Segoe UI Light"/>
            </a:endParaRPr>
          </a:p>
          <a:p>
            <a:r>
              <a:rPr lang="en-IN"/>
              <a:t>Azure Cosmos DB provides language-integrated, transactional execution of JavaScript that lets you write </a:t>
            </a:r>
            <a:r>
              <a:rPr lang="en-IN" b="1"/>
              <a:t>stored procedures</a:t>
            </a:r>
            <a:r>
              <a:rPr lang="en-IN"/>
              <a:t>, </a:t>
            </a:r>
            <a:r>
              <a:rPr lang="en-IN" b="1"/>
              <a:t>triggers</a:t>
            </a:r>
            <a:r>
              <a:rPr lang="en-IN"/>
              <a:t>, and </a:t>
            </a:r>
            <a:r>
              <a:rPr lang="en-IN" b="1"/>
              <a:t>user-defined functions (UDFs)</a:t>
            </a:r>
            <a:r>
              <a:rPr lang="en-IN"/>
              <a:t>. When using the SQL API in Azure Cosmos DB, you can define the stored procedures, triggers, and UDFs in JavaScript language. You can write your logic in JavaScript and execute it inside the database engine.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49A09B-4A39-974B-9594-129A7470D52A}"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22588710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Azure Cosmos DB uses partitioning to scale individual containers in a database to meet the performance needs of your application. In partitioning, the items in a container are divided into distinct subsets called </a:t>
            </a:r>
            <a:r>
              <a:rPr lang="en-US" i="1"/>
              <a:t>logical partitions</a:t>
            </a:r>
            <a:r>
              <a:rPr lang="en-US"/>
              <a:t>. Logical partitions are formed based on the value of a </a:t>
            </a:r>
            <a:r>
              <a:rPr lang="en-US" i="1"/>
              <a:t>partition key</a:t>
            </a:r>
            <a:r>
              <a:rPr lang="en-US"/>
              <a:t> that is associated with each item in a container. All items in a logical partition have the same partition key value.</a:t>
            </a:r>
          </a:p>
          <a:p>
            <a:r>
              <a:rPr lang="en-US"/>
              <a:t>For example, a container holds items. Each item has a unique value for the UserID property. If UserID serves as the partition key for the items in the container and there are 1,000 unique UserID values, 1,000 logical partitions are created for the container.</a:t>
            </a:r>
          </a:p>
          <a:p>
            <a:r>
              <a:rPr lang="en-US"/>
              <a:t>In addition to a partition key that determines the item’s logical partition, each item in a container has an </a:t>
            </a:r>
            <a:r>
              <a:rPr lang="en-US" i="1"/>
              <a:t>item ID</a:t>
            </a:r>
            <a:r>
              <a:rPr lang="en-US"/>
              <a:t> (unique within a logical partition). Combining the partition key and the item ID creates the item's </a:t>
            </a:r>
            <a:r>
              <a:rPr lang="en-US" i="1"/>
              <a:t>index</a:t>
            </a:r>
            <a:r>
              <a:rPr lang="en-US"/>
              <a:t>, which uniquely identifies the item.</a:t>
            </a:r>
          </a:p>
          <a:p>
            <a:endParaRPr lang="en-US" sz="850" dirty="0">
              <a:cs typeface="Segoe UI Light"/>
            </a:endParaRPr>
          </a:p>
        </p:txBody>
      </p:sp>
      <p:sp>
        <p:nvSpPr>
          <p:cNvPr id="4" name="Header Placeholder 3"/>
          <p:cNvSpPr>
            <a:spLocks noGrp="1"/>
          </p:cNvSpPr>
          <p:nvPr>
            <p:ph type="hdr" sz="quarter" idx="10"/>
          </p:nvPr>
        </p:nvSpPr>
        <p:spPr/>
        <p:txBody>
          <a:bodyPr/>
          <a:lstStyle/>
          <a:p>
            <a:pPr marL="0" marR="0" lvl="0" indent="0" algn="l" defTabSz="68575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Arial" panose="020B0604020202020204" pitchFamily="34" charset="0"/>
                <a:ea typeface="Segoe UI" pitchFamily="34" charset="0"/>
                <a:cs typeface="Arial" panose="020B0604020202020204"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685752" rtl="0" eaLnBrk="1" fontAlgn="auto" latinLnBrk="0" hangingPunct="1">
              <a:lnSpc>
                <a:spcPct val="100000"/>
              </a:lnSpc>
              <a:spcBef>
                <a:spcPts val="0"/>
              </a:spcBef>
              <a:spcAft>
                <a:spcPts val="0"/>
              </a:spcAft>
              <a:buClrTx/>
              <a:buSzTx/>
              <a:buFontTx/>
              <a:buNone/>
              <a:tabLst/>
              <a:defRPr/>
            </a:pPr>
            <a:fld id="{81693E6E-1E62-44E6-ADEC-B246846247C0}" type="datetime8">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685752" rtl="0" eaLnBrk="1" fontAlgn="auto" latinLnBrk="0" hangingPunct="1">
                <a:lnSpc>
                  <a:spcPct val="100000"/>
                </a:lnSpc>
                <a:spcBef>
                  <a:spcPts val="0"/>
                </a:spcBef>
                <a:spcAft>
                  <a:spcPts val="0"/>
                </a:spcAft>
                <a:buClrTx/>
                <a:buSzTx/>
                <a:buFontTx/>
                <a:buNone/>
                <a:tabLst/>
                <a:defRPr/>
              </a:pPr>
              <a:t>12/30/19 7:11 AM</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68575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68575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311565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ea typeface="+mn-ea"/>
                <a:cs typeface="+mn-cs"/>
              </a:rPr>
              <a:t>The Cosmos DB service is deployed worldwide across all Azure regions including the sovereign and government clouds. We deploy and manage the Cosmos DB service on stamps of machines, each with dedicated local SSDs. The Cosmos DB service is layered on top of Azure Service Fabric, which is a foundational distributed systems infrastructure of Azure. Cosmos DB uses Service Fabric for naming, routing, cluster and container management, coordination of rolling upgrades, failure detection, leader election (within a resource partition) and load balancing capabilities. Cosmos DB is deployed across one or more Service Fabric clusters, each potentially running multiple generations of hardware and of varying number of machines (currently, between 60-800 machines).  </a:t>
            </a:r>
          </a:p>
          <a:p>
            <a:r>
              <a:rPr lang="en-US" sz="1200" kern="1200" dirty="0">
                <a:solidFill>
                  <a:schemeClr val="tx1"/>
                </a:solidFill>
                <a:effectLst/>
                <a:ea typeface="+mn-ea"/>
                <a:cs typeface="+mn-cs"/>
              </a:rPr>
              <a:t>Machines within a cluster typically are spread across 10-20 fault domains. The resource partitions is a logical concept. Physically, a resource partition is implemented in terms of a group of replicas, called replica-sets. Each machine hosts replicas corresponding to various resource partitions within a fixed set of processes. Replicas corresponding to the resource partitions are placed and load balanced across these machines. Each replica hosts an instance of Cosmos DB’s schema-agnostic database engine, which manages the resources as well as the associated indexes. The Cosmos DB database engine, in-turn, consists of components including implementation of several coordination primitives, the JavaScript language runtime, the query processor, the storage and indexing subsystems responsible for transactional storage and indexing of data, respectively. To provide durability and high availability, the database engine persists its index on SSDs and replicates it among the database engine instances within the replica-set(s) respectively. While the index is always persisted on local SSDs, the log is persisted either locally, on another machine within the cluster, or remotely across cluster or a datacenter within a region. The proximity of the index and log is configurable based on the price and latency SLA. The ability to dynamically configure the proximity between the database engine (compute) and log (storage) at the granularity of replicas of a resource partition is crucial for allowing tenants to dynamically select various service tiers.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F67C77-7EFA-4CAA-A410-E92D82C8E6E1}"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3910613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have some possibilities to migrate offline with our Data box. Order one, have it delivered, add your data to it, and ship it back to the data center where our own engineers will migrate the data to your subscription. This is a great solution, for example if you don’t trust the internet. The data on the data box is encrypted, so it’s very safe. Another good use for this solution is if you have very large datasets to migrate, and the internet is slow.</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12/30/19 7:06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111943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12/30/19 7:06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96040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5" name="Shape 1805"/>
          <p:cNvSpPr>
            <a:spLocks noGrp="1" noRot="1" noChangeAspect="1"/>
          </p:cNvSpPr>
          <p:nvPr>
            <p:ph type="sldImg"/>
          </p:nvPr>
        </p:nvSpPr>
        <p:spPr>
          <a:prstGeom prst="rect">
            <a:avLst/>
          </a:prstGeom>
        </p:spPr>
        <p:txBody>
          <a:bodyPr/>
          <a:lstStyle/>
          <a:p>
            <a:endParaRPr/>
          </a:p>
        </p:txBody>
      </p:sp>
      <p:sp>
        <p:nvSpPr>
          <p:cNvPr id="1806" name="Shape 1806"/>
          <p:cNvSpPr>
            <a:spLocks noGrp="1"/>
          </p:cNvSpPr>
          <p:nvPr>
            <p:ph type="body" sz="quarter" idx="1"/>
          </p:nvPr>
        </p:nvSpPr>
        <p:spPr>
          <a:prstGeom prst="rect">
            <a:avLst/>
          </a:prstGeom>
        </p:spPr>
        <p:txBody>
          <a:bodyPr/>
          <a:lstStyle/>
          <a:p>
            <a:r>
              <a:rPr lang="en-US" dirty="0"/>
              <a:t>It is a database born in cloud – from the inception - fundamental design goals was Automatic Global distribution – Limitless scale  – Low Latency – High throughput – and Well defined consistency model - SLA</a:t>
            </a:r>
          </a:p>
          <a:p>
            <a:endParaRPr lang="en-US" dirty="0"/>
          </a:p>
          <a:p>
            <a:r>
              <a:rPr lang="en-US" dirty="0"/>
              <a:t>So we Built the platform with these Core Capability.</a:t>
            </a:r>
          </a:p>
          <a:p>
            <a:endParaRPr lang="en-US" dirty="0"/>
          </a:p>
          <a:p>
            <a:r>
              <a:rPr lang="en-US" dirty="0"/>
              <a:t>A</a:t>
            </a:r>
            <a:r>
              <a:rPr dirty="0"/>
              <a:t>s a developer you also want the flexibility. With Azure Cosmos DB, you don’t have to model the data in </a:t>
            </a:r>
            <a:r>
              <a:rPr lang="en-US" dirty="0"/>
              <a:t>JUST </a:t>
            </a:r>
            <a:r>
              <a:rPr dirty="0"/>
              <a:t>one way. </a:t>
            </a:r>
            <a:r>
              <a:rPr lang="en-US" dirty="0"/>
              <a:t>Y</a:t>
            </a:r>
            <a:r>
              <a:rPr dirty="0"/>
              <a:t>ou can model the data the way you want.</a:t>
            </a:r>
            <a:r>
              <a:rPr lang="en-US" dirty="0"/>
              <a:t> </a:t>
            </a:r>
          </a:p>
          <a:p>
            <a:endParaRPr dirty="0"/>
          </a:p>
          <a:p>
            <a:r>
              <a:rPr dirty="0"/>
              <a:t>Key-Value, Column, Documents or Graph.</a:t>
            </a:r>
            <a:endParaRPr lang="en-US" dirty="0"/>
          </a:p>
          <a:p>
            <a:endParaRPr dirty="0"/>
          </a:p>
          <a:p>
            <a:r>
              <a:rPr lang="en-US" dirty="0"/>
              <a:t>That’s why say </a:t>
            </a:r>
            <a:r>
              <a:rPr dirty="0"/>
              <a:t>Cosmos DB is a multi-model database.</a:t>
            </a:r>
          </a:p>
          <a:p>
            <a:endParaRPr dirty="0"/>
          </a:p>
          <a:p>
            <a:r>
              <a:rPr dirty="0"/>
              <a:t>What about how you access data. What about frameworks, API and tools that you are familiar with. We do not want you </a:t>
            </a:r>
            <a:r>
              <a:rPr dirty="0" err="1"/>
              <a:t>yo</a:t>
            </a:r>
            <a:r>
              <a:rPr dirty="0"/>
              <a:t> learn a new API. We make every API and language a </a:t>
            </a:r>
            <a:r>
              <a:rPr dirty="0" err="1"/>
              <a:t>first-c;ass</a:t>
            </a:r>
            <a:r>
              <a:rPr dirty="0"/>
              <a:t> citizen of Azure Cosmos DB. If you are familiar with </a:t>
            </a:r>
            <a:r>
              <a:rPr dirty="0" err="1"/>
              <a:t>DocumentDB</a:t>
            </a:r>
            <a:r>
              <a:rPr dirty="0"/>
              <a:t> SQL or </a:t>
            </a:r>
            <a:r>
              <a:rPr dirty="0" err="1"/>
              <a:t>DocumentDB</a:t>
            </a:r>
            <a:r>
              <a:rPr dirty="0"/>
              <a:t> JS, we continue to support and innovate on that front. If you are a MongoDB developer, we have support for MongoDB wire protocol. Azure Cosmos DB can be your globally distributed, secure, fully managed Mongo Instance. Today, we announced preview of Azure Tables API and Gremlin for graph capabilities. We have more in the works and our roadmap is to extend this over the coming months to include </a:t>
            </a:r>
            <a:r>
              <a:rPr dirty="0" err="1"/>
              <a:t>Hbase</a:t>
            </a:r>
            <a:r>
              <a:rPr dirty="0"/>
              <a:t>, Cassandra and other OSS API.</a:t>
            </a:r>
          </a:p>
          <a:p>
            <a:endParaRPr dirty="0"/>
          </a:p>
        </p:txBody>
      </p:sp>
    </p:spTree>
    <p:extLst>
      <p:ext uri="{BB962C8B-B14F-4D97-AF65-F5344CB8AC3E}">
        <p14:creationId xmlns:p14="http://schemas.microsoft.com/office/powerpoint/2010/main" val="20571282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tenant of the Cosmos DB service starts by provisioning a database account. A database account manages one or more databases. A Cosmos DB database manages users, permissions and containers. A Cosmos DB resource container is a schema-agnostic container of arbitrary user-generated JSON items and JavaScript based stored procedures, triggers and user-defined-functions (UDFs). Entities under the tenant’s database account – databases, users, permissions, containers etc. are referred to as resources. </a:t>
            </a:r>
          </a:p>
          <a:p>
            <a:endParaRPr lang="en-US" dirty="0"/>
          </a:p>
          <a:p>
            <a:r>
              <a:rPr lang="en-US" dirty="0"/>
              <a:t>Each resource is uniquely identified by a stable and logical URI and represented as a JSON document. The overall resource model of an application using Cosmos DB is a hierarchical overlay of the resources rooted under the database account, and can be navigated using hyperlinks. Except for the item resource, which is used to represent arbitrary user defined JSON content, all other resources have a system-defined schema.</a:t>
            </a:r>
          </a:p>
          <a:p>
            <a:endParaRPr lang="en-US" dirty="0"/>
          </a:p>
          <a:p>
            <a:r>
              <a:rPr lang="en-US" dirty="0"/>
              <a:t>Container and item resources are further projected as reified resource types for a specific type of API interface. For example, while using document-oriented APIs, container and item resources are projected as collection (container) and document (item) resources, respectively; likewise, for graph-oriented API access, the underlying container and item resources are projected as graph (container), node (item) and edge (item) resources respectively; while accessing using a key-value API table (container) and item/row (item) are projected. </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49A09B-4A39-974B-9594-129A7470D52A}"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4011343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are going to discuss about the authentication of user and providing access to the database. There are two master keys such as primary and secondary key. We can provide the continuous access for the database using these keys. </a:t>
            </a:r>
          </a:p>
          <a:p>
            <a:r>
              <a:rPr lang="en-US" dirty="0"/>
              <a:t>In addition to the primary and secondary keys there are two read-only keys which allows only to read the operations on the account. These keys can be regenerated using Azure portal.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49A09B-4A39-974B-9594-129A7470D52A}"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3293762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are going to discuss about creating Azure Cosmos DB account. Azure Cosmos DB is a globally distributed service. By using Azure Cosmos DB we able to create and query key values and databases. This benefits from the globally distributed, horizontal scale capabilities at the core of Azure Cosmos DB account.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49A09B-4A39-974B-9594-129A7470D52A}"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29707210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are going to discuss about creating Azure Cosmos DB account. Azure Cosmos DB is a globally distributed service. By using Azure Cosmos DB we able to create and query key values and databases. This benefits from the globally distributed, horizontal scale capabilities at the core of Azure Cosmos DB account.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49A09B-4A39-974B-9594-129A7470D52A}"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4243956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schema of the database represents the configurations of the database. It can represent both the visual and set of formulas which is known as integrity constrains which is going to govern the database.</a:t>
            </a:r>
          </a:p>
          <a:p>
            <a:r>
              <a:rPr lang="en-IN" dirty="0"/>
              <a:t>The database is the place where all objects that form a tabular model reside. Contained by the database, the developer finds objects like connections, tables, roles and many more.</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49A09B-4A39-974B-9594-129A7470D52A}"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32781751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schema of the database represents the configurations of the database. It can represent both the visual and set of formulas which is known as integrity constrains which is going to govern the database.</a:t>
            </a:r>
          </a:p>
          <a:p>
            <a:r>
              <a:rPr lang="en-IN" dirty="0"/>
              <a:t>The database is the place where all objects that form a tabular model reside. Contained by the database, the developer finds objects like connections, tables, roles and many more.</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49A09B-4A39-974B-9594-129A7470D52A}"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1679524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An Azure Cosmos container is the unit of scalability both for provisioned throughput and storage. A container is horizontally partitioned and then replicated across multiple regions. The items that you add to the container and the throughput that you provision on it are automatically distributed across a set of logical partitions based on the partition key. </a:t>
            </a:r>
          </a:p>
          <a:p>
            <a:pPr marL="0" indent="0">
              <a:buFont typeface="Arial" panose="020B0604020202020204" pitchFamily="34" charset="0"/>
              <a:buNone/>
            </a:pPr>
            <a:r>
              <a:rPr lang="en-IN" sz="882" b="0" i="0" kern="1200" dirty="0">
                <a:solidFill>
                  <a:schemeClr val="tx1"/>
                </a:solidFill>
                <a:effectLst/>
                <a:latin typeface="Segoe UI Light" pitchFamily="34" charset="0"/>
                <a:ea typeface="+mn-ea"/>
                <a:cs typeface="+mn-cs"/>
              </a:rPr>
              <a:t>The throughput provisioned on a container is exclusively reserved for that container and it is backed by the SLAs. These containers share the provisioned throughput with the other containers in the same database (excluding containers that have been configured with dedicated provisioned throughput).</a:t>
            </a:r>
          </a:p>
          <a:p>
            <a:pPr marL="0" indent="0">
              <a:buFont typeface="Arial" panose="020B0604020202020204" pitchFamily="34" charset="0"/>
              <a:buNone/>
            </a:pPr>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49A09B-4A39-974B-9594-129A7470D52A}" type="slidenum">
              <a:rPr kumimoji="0" lang="en-US" sz="1200" b="0" i="0" u="none" strike="noStrike" kern="1200" cap="none" spc="0" normalizeH="0" baseline="0" noProof="0" smtClean="0">
                <a:ln>
                  <a:noFill/>
                </a:ln>
                <a:solidFill>
                  <a:prstClr val="black"/>
                </a:solidFill>
                <a:effectLst/>
                <a:uLnTx/>
                <a:uFillTx/>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ea typeface="+mn-ea"/>
              <a:cs typeface="+mn-cs"/>
            </a:endParaRPr>
          </a:p>
        </p:txBody>
      </p:sp>
    </p:spTree>
    <p:extLst>
      <p:ext uri="{BB962C8B-B14F-4D97-AF65-F5344CB8AC3E}">
        <p14:creationId xmlns:p14="http://schemas.microsoft.com/office/powerpoint/2010/main" val="272850540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4.png"/><Relationship Id="rId1" Type="http://schemas.openxmlformats.org/officeDocument/2006/relationships/slideMaster" Target="../slideMasters/slideMaster6.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4.png"/><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5.png"/><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6.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E9831-A30F-4B01-9F1B-150D76281D4A}"/>
              </a:ext>
            </a:extLst>
          </p:cNvPr>
          <p:cNvSpPr>
            <a:spLocks noGrp="1"/>
          </p:cNvSpPr>
          <p:nvPr>
            <p:ph type="title" hasCustomPrompt="1"/>
          </p:nvPr>
        </p:nvSpPr>
        <p:spPr>
          <a:xfrm>
            <a:off x="588263" y="-453671"/>
            <a:ext cx="2250187" cy="307777"/>
          </a:xfrm>
        </p:spPr>
        <p:txBody>
          <a:bodyPr anchor="b"/>
          <a:lstStyle>
            <a:lvl1pPr>
              <a:defRPr sz="2000"/>
            </a:lvl1pPr>
          </a:lstStyle>
          <a:p>
            <a:r>
              <a:rPr lang="en-US" dirty="0"/>
              <a:t>Microsoft Ignite</a:t>
            </a:r>
          </a:p>
        </p:txBody>
      </p:sp>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720764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plit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5146331" cy="984885"/>
          </a:xfrm>
        </p:spPr>
        <p:txBody>
          <a:bodyPr>
            <a:spAutoFit/>
          </a:bodyPr>
          <a:lstStyle>
            <a:lvl1pPr>
              <a:defRPr sz="3200">
                <a:solidFill>
                  <a:schemeClr val="accent1"/>
                </a:solidFill>
              </a:defRPr>
            </a:lvl1pPr>
          </a:lstStyle>
          <a:p>
            <a:r>
              <a:rPr lang="en-US"/>
              <a:t>Click to edit Master title style</a:t>
            </a:r>
          </a:p>
        </p:txBody>
      </p:sp>
      <p:sp>
        <p:nvSpPr>
          <p:cNvPr id="3" name="Text Placeholder 2"/>
          <p:cNvSpPr>
            <a:spLocks noGrp="1"/>
          </p:cNvSpPr>
          <p:nvPr>
            <p:ph type="body" sz="quarter" idx="10"/>
          </p:nvPr>
        </p:nvSpPr>
        <p:spPr>
          <a:xfrm>
            <a:off x="584200" y="2418334"/>
            <a:ext cx="5146331" cy="1268039"/>
          </a:xfrm>
        </p:spPr>
        <p:txBody>
          <a:bodyPr/>
          <a:lstStyle>
            <a:lvl1pPr marL="0" indent="0">
              <a:spcBef>
                <a:spcPts val="800"/>
              </a:spcBef>
              <a:buNone/>
              <a:defRPr sz="2000"/>
            </a:lvl1pPr>
            <a:lvl2pPr marL="228600" indent="0">
              <a:buNone/>
              <a:defRPr sz="1600"/>
            </a:lvl2pPr>
            <a:lvl3pPr marL="457200" indent="0">
              <a:buNone/>
              <a:defRPr sz="1200"/>
            </a:lvl3pPr>
            <a:lvl4pPr marL="661988" indent="0">
              <a:buNone/>
              <a:defRPr sz="1100"/>
            </a:lvl4pPr>
            <a:lvl5pPr marL="855663" indent="0">
              <a:buNone/>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7">
            <a:extLst>
              <a:ext uri="{FF2B5EF4-FFF2-40B4-BE49-F238E27FC236}">
                <a16:creationId xmlns:a16="http://schemas.microsoft.com/office/drawing/2014/main" id="{30FB4210-801B-4ED3-BCD7-3A36E6E35036}"/>
              </a:ext>
            </a:extLst>
          </p:cNvPr>
          <p:cNvSpPr>
            <a:spLocks noGrp="1"/>
          </p:cNvSpPr>
          <p:nvPr>
            <p:ph type="pic" sz="quarter" idx="11"/>
          </p:nvPr>
        </p:nvSpPr>
        <p:spPr>
          <a:xfrm>
            <a:off x="6096001" y="0"/>
            <a:ext cx="6096000" cy="6858000"/>
          </a:xfrm>
        </p:spPr>
        <p:txBody>
          <a:bodyPr/>
          <a:lstStyle/>
          <a:p>
            <a:endParaRPr lang="en-US"/>
          </a:p>
        </p:txBody>
      </p:sp>
    </p:spTree>
    <p:extLst>
      <p:ext uri="{BB962C8B-B14F-4D97-AF65-F5344CB8AC3E}">
        <p14:creationId xmlns:p14="http://schemas.microsoft.com/office/powerpoint/2010/main" val="282814070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Spl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63D3045-96A6-47EA-8E6C-C98A6581098A}"/>
              </a:ext>
            </a:extLst>
          </p:cNvPr>
          <p:cNvSpPr/>
          <p:nvPr userDrawn="1"/>
        </p:nvSpPr>
        <p:spPr bwMode="auto">
          <a:xfrm>
            <a:off x="0" y="0"/>
            <a:ext cx="60960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2875002"/>
            <a:ext cx="4896264" cy="1107996"/>
          </a:xfrm>
        </p:spPr>
        <p:txBody>
          <a:bodyPr wrap="square" anchor="ctr" anchorCtr="0">
            <a:spAutoFit/>
          </a:bodyPr>
          <a:lstStyle>
            <a:lvl1pPr>
              <a:defRPr>
                <a:solidFill>
                  <a:schemeClr val="bg1"/>
                </a:solidFill>
              </a:defRPr>
            </a:lvl1pPr>
          </a:lstStyle>
          <a:p>
            <a:r>
              <a:rPr lang="en-US"/>
              <a:t>Click to edit Master title style</a:t>
            </a:r>
          </a:p>
        </p:txBody>
      </p:sp>
      <p:sp>
        <p:nvSpPr>
          <p:cNvPr id="3" name="Text Placeholder 2"/>
          <p:cNvSpPr>
            <a:spLocks noGrp="1"/>
          </p:cNvSpPr>
          <p:nvPr>
            <p:ph type="body" sz="quarter" idx="10"/>
          </p:nvPr>
        </p:nvSpPr>
        <p:spPr>
          <a:xfrm>
            <a:off x="6879772" y="2794980"/>
            <a:ext cx="4616560" cy="1268039"/>
          </a:xfrm>
        </p:spPr>
        <p:txBody>
          <a:bodyPr anchor="ctr"/>
          <a:lstStyle>
            <a:lvl1pPr marL="400050" indent="-400050">
              <a:spcBef>
                <a:spcPts val="1800"/>
              </a:spcBef>
              <a:defRPr sz="2000">
                <a:latin typeface="+mn-lt"/>
              </a:defRPr>
            </a:lvl1pPr>
            <a:lvl2pPr>
              <a:defRPr sz="1600"/>
            </a:lvl2pPr>
            <a:lvl3pPr>
              <a:defRPr sz="1200"/>
            </a:lvl3pPr>
            <a:lvl4pPr>
              <a:defRPr sz="1100"/>
            </a:lvl4pPr>
            <a:lvl5pPr>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037301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Split, title onl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63D3045-96A6-47EA-8E6C-C98A6581098A}"/>
              </a:ext>
            </a:extLst>
          </p:cNvPr>
          <p:cNvSpPr/>
          <p:nvPr userDrawn="1"/>
        </p:nvSpPr>
        <p:spPr bwMode="auto">
          <a:xfrm>
            <a:off x="0" y="0"/>
            <a:ext cx="60960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2875002"/>
            <a:ext cx="4896264" cy="1107996"/>
          </a:xfrm>
        </p:spPr>
        <p:txBody>
          <a:bodyPr wrap="square" anchor="ctr" anchorCtr="0">
            <a:spAutoFit/>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40215092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Left big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2F3B8-09D5-4269-A4BC-8B6B6FA0475F}"/>
              </a:ext>
            </a:extLst>
          </p:cNvPr>
          <p:cNvSpPr>
            <a:spLocks noGrp="1"/>
          </p:cNvSpPr>
          <p:nvPr>
            <p:ph type="title"/>
          </p:nvPr>
        </p:nvSpPr>
        <p:spPr>
          <a:xfrm>
            <a:off x="914259" y="1544139"/>
            <a:ext cx="4590644" cy="1231106"/>
          </a:xfrm>
        </p:spPr>
        <p:txBody>
          <a:bodyPr/>
          <a:lstStyle>
            <a:lvl1pPr>
              <a:defRPr sz="4000"/>
            </a:lvl1pPr>
          </a:lstStyle>
          <a:p>
            <a:r>
              <a:rPr lang="en-US"/>
              <a:t>Click to edit Master title style</a:t>
            </a:r>
          </a:p>
        </p:txBody>
      </p:sp>
      <p:sp>
        <p:nvSpPr>
          <p:cNvPr id="7" name="Picture Placeholder 6">
            <a:extLst>
              <a:ext uri="{FF2B5EF4-FFF2-40B4-BE49-F238E27FC236}">
                <a16:creationId xmlns:a16="http://schemas.microsoft.com/office/drawing/2014/main" id="{CC91F959-89D9-400C-9B8C-79FB496739F9}"/>
              </a:ext>
            </a:extLst>
          </p:cNvPr>
          <p:cNvSpPr>
            <a:spLocks noGrp="1"/>
          </p:cNvSpPr>
          <p:nvPr>
            <p:ph type="pic" sz="quarter" idx="10"/>
          </p:nvPr>
        </p:nvSpPr>
        <p:spPr>
          <a:xfrm>
            <a:off x="6096000" y="0"/>
            <a:ext cx="6096000" cy="6858000"/>
          </a:xfrm>
        </p:spPr>
        <p:txBody>
          <a:bodyPr/>
          <a:lstStyle/>
          <a:p>
            <a:endParaRPr lang="en-US"/>
          </a:p>
        </p:txBody>
      </p:sp>
      <p:sp>
        <p:nvSpPr>
          <p:cNvPr id="9" name="Text Placeholder 8">
            <a:extLst>
              <a:ext uri="{FF2B5EF4-FFF2-40B4-BE49-F238E27FC236}">
                <a16:creationId xmlns:a16="http://schemas.microsoft.com/office/drawing/2014/main" id="{C4B271D5-6DF8-471A-952B-E5EF65535D62}"/>
              </a:ext>
            </a:extLst>
          </p:cNvPr>
          <p:cNvSpPr>
            <a:spLocks noGrp="1"/>
          </p:cNvSpPr>
          <p:nvPr>
            <p:ph type="body" sz="quarter" idx="11"/>
          </p:nvPr>
        </p:nvSpPr>
        <p:spPr>
          <a:xfrm>
            <a:off x="914400" y="4093482"/>
            <a:ext cx="3900714" cy="184666"/>
          </a:xfrm>
        </p:spPr>
        <p:txBody>
          <a:bodyPr/>
          <a:lstStyle>
            <a:lvl1pPr marL="0" indent="0">
              <a:buNone/>
              <a:defRPr sz="1200" baseline="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Tree>
    <p:extLst>
      <p:ext uri="{BB962C8B-B14F-4D97-AF65-F5344CB8AC3E}">
        <p14:creationId xmlns:p14="http://schemas.microsoft.com/office/powerpoint/2010/main" val="3417896372"/>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Right big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2F3B8-09D5-4269-A4BC-8B6B6FA0475F}"/>
              </a:ext>
            </a:extLst>
          </p:cNvPr>
          <p:cNvSpPr>
            <a:spLocks noGrp="1"/>
          </p:cNvSpPr>
          <p:nvPr>
            <p:ph type="title"/>
          </p:nvPr>
        </p:nvSpPr>
        <p:spPr>
          <a:xfrm>
            <a:off x="6687097" y="1544139"/>
            <a:ext cx="4590644" cy="1231106"/>
          </a:xfrm>
        </p:spPr>
        <p:txBody>
          <a:bodyPr/>
          <a:lstStyle>
            <a:lvl1pPr algn="r">
              <a:defRPr sz="4000"/>
            </a:lvl1pPr>
          </a:lstStyle>
          <a:p>
            <a:r>
              <a:rPr lang="en-US"/>
              <a:t>Click to edit Master title style</a:t>
            </a:r>
          </a:p>
        </p:txBody>
      </p:sp>
      <p:sp>
        <p:nvSpPr>
          <p:cNvPr id="7" name="Picture Placeholder 6">
            <a:extLst>
              <a:ext uri="{FF2B5EF4-FFF2-40B4-BE49-F238E27FC236}">
                <a16:creationId xmlns:a16="http://schemas.microsoft.com/office/drawing/2014/main" id="{CC91F959-89D9-400C-9B8C-79FB496739F9}"/>
              </a:ext>
            </a:extLst>
          </p:cNvPr>
          <p:cNvSpPr>
            <a:spLocks noGrp="1"/>
          </p:cNvSpPr>
          <p:nvPr>
            <p:ph type="pic" sz="quarter" idx="10"/>
          </p:nvPr>
        </p:nvSpPr>
        <p:spPr>
          <a:xfrm>
            <a:off x="0" y="0"/>
            <a:ext cx="6096000" cy="6858000"/>
          </a:xfrm>
        </p:spPr>
        <p:txBody>
          <a:bodyPr/>
          <a:lstStyle/>
          <a:p>
            <a:endParaRPr lang="en-US"/>
          </a:p>
        </p:txBody>
      </p:sp>
      <p:sp>
        <p:nvSpPr>
          <p:cNvPr id="9" name="Text Placeholder 8">
            <a:extLst>
              <a:ext uri="{FF2B5EF4-FFF2-40B4-BE49-F238E27FC236}">
                <a16:creationId xmlns:a16="http://schemas.microsoft.com/office/drawing/2014/main" id="{C4B271D5-6DF8-471A-952B-E5EF65535D62}"/>
              </a:ext>
            </a:extLst>
          </p:cNvPr>
          <p:cNvSpPr>
            <a:spLocks noGrp="1"/>
          </p:cNvSpPr>
          <p:nvPr>
            <p:ph type="body" sz="quarter" idx="11"/>
          </p:nvPr>
        </p:nvSpPr>
        <p:spPr>
          <a:xfrm>
            <a:off x="6687238" y="4093482"/>
            <a:ext cx="4591050" cy="184666"/>
          </a:xfrm>
        </p:spPr>
        <p:txBody>
          <a:bodyPr/>
          <a:lstStyle>
            <a:lvl1pPr marL="0" indent="0" algn="r">
              <a:buNone/>
              <a:defRPr sz="1200" baseline="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Tree>
    <p:extLst>
      <p:ext uri="{BB962C8B-B14F-4D97-AF65-F5344CB8AC3E}">
        <p14:creationId xmlns:p14="http://schemas.microsoft.com/office/powerpoint/2010/main" val="816366870"/>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8818924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63478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mp; half-pag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6390" y="1731186"/>
            <a:ext cx="4898137" cy="1239122"/>
          </a:xfrm>
        </p:spPr>
        <p:txBody>
          <a:bodyPr wrap="square">
            <a:spAutoFit/>
          </a:bodyPr>
          <a:lstStyle>
            <a:lvl1pPr marL="0" indent="0">
              <a:lnSpc>
                <a:spcPct val="110000"/>
              </a:lnSpc>
              <a:spcBef>
                <a:spcPts val="1200"/>
              </a:spcBef>
              <a:buNone/>
              <a:defRPr sz="1800">
                <a:latin typeface="+mn-lt"/>
              </a:defRPr>
            </a:lvl1pPr>
            <a:lvl2pPr marL="228600" indent="0">
              <a:buNone/>
              <a:defRPr sz="1600"/>
            </a:lvl2pPr>
            <a:lvl3pPr marL="457200" indent="0">
              <a:buNone/>
              <a:defRPr sz="1200"/>
            </a:lvl3pPr>
            <a:lvl4pPr marL="685800" indent="0">
              <a:buNone/>
              <a:defRPr sz="1100"/>
            </a:lvl4pPr>
            <a:lvl5pPr marL="914400" indent="0">
              <a:buNone/>
              <a:defRPr sz="11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C4B7896-F978-4D6E-861E-D10AD51486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1250078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Half-page spli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95279E0-7ADE-4810-B3CF-D2664576264B}"/>
              </a:ext>
            </a:extLst>
          </p:cNvPr>
          <p:cNvSpPr/>
          <p:nvPr userDrawn="1"/>
        </p:nvSpPr>
        <p:spPr bwMode="auto">
          <a:xfrm>
            <a:off x="0" y="0"/>
            <a:ext cx="60960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3"/>
          <p:cNvSpPr>
            <a:spLocks noGrp="1"/>
          </p:cNvSpPr>
          <p:nvPr>
            <p:ph type="body" sz="quarter" idx="10"/>
          </p:nvPr>
        </p:nvSpPr>
        <p:spPr>
          <a:xfrm>
            <a:off x="586390" y="1731186"/>
            <a:ext cx="4898137" cy="1239122"/>
          </a:xfrm>
        </p:spPr>
        <p:txBody>
          <a:bodyPr wrap="square">
            <a:spAutoFit/>
          </a:bodyPr>
          <a:lstStyle>
            <a:lvl1pPr marL="0" indent="0">
              <a:lnSpc>
                <a:spcPct val="110000"/>
              </a:lnSpc>
              <a:spcBef>
                <a:spcPts val="1200"/>
              </a:spcBef>
              <a:buNone/>
              <a:defRPr sz="1800">
                <a:solidFill>
                  <a:schemeClr val="bg1"/>
                </a:solidFill>
                <a:latin typeface="+mn-lt"/>
              </a:defRPr>
            </a:lvl1pPr>
            <a:lvl2pPr marL="228600" indent="0">
              <a:buNone/>
              <a:defRPr sz="1600">
                <a:solidFill>
                  <a:schemeClr val="bg1"/>
                </a:solidFill>
              </a:defRPr>
            </a:lvl2pPr>
            <a:lvl3pPr marL="457200" indent="0">
              <a:buNone/>
              <a:defRPr sz="1200">
                <a:solidFill>
                  <a:schemeClr val="bg1"/>
                </a:solidFill>
              </a:defRPr>
            </a:lvl3pPr>
            <a:lvl4pPr marL="685800" indent="0">
              <a:buNone/>
              <a:defRPr sz="1100">
                <a:solidFill>
                  <a:schemeClr val="bg1"/>
                </a:solidFill>
              </a:defRPr>
            </a:lvl4pPr>
            <a:lvl5pPr marL="914400" indent="0">
              <a:buNone/>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C4B7896-F978-4D6E-861E-D10AD51486D4}"/>
              </a:ext>
            </a:extLst>
          </p:cNvPr>
          <p:cNvSpPr>
            <a:spLocks noGrp="1"/>
          </p:cNvSpPr>
          <p:nvPr>
            <p:ph type="title"/>
          </p:nvPr>
        </p:nvSpPr>
        <p:spPr>
          <a:xfrm>
            <a:off x="588263" y="457200"/>
            <a:ext cx="4896264" cy="553998"/>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18132721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9628A1-6D0B-4C49-9848-3A328EDFE13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85566318"/>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9373757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572728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29667093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4292097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3719041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822012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732152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6232934"/>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0754203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tx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97284"/>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2"/>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69247405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Closing blue">
    <p:bg>
      <p:bgPr>
        <a:solidFill>
          <a:schemeClr val="accent1"/>
        </a:solidFill>
        <a:effectLst/>
      </p:bgPr>
    </p:bg>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28494" y="6318462"/>
            <a:ext cx="4482124"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DBCC3F24-BF53-4EF0-8FC2-26C4B3641704}"/>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4960" t="33254" r="14942" b="33412"/>
          <a:stretch/>
        </p:blipFill>
        <p:spPr>
          <a:xfrm>
            <a:off x="428682" y="3204862"/>
            <a:ext cx="2102988" cy="448276"/>
          </a:xfrm>
          <a:prstGeom prst="rect">
            <a:avLst/>
          </a:prstGeom>
        </p:spPr>
      </p:pic>
    </p:spTree>
    <p:extLst>
      <p:ext uri="{BB962C8B-B14F-4D97-AF65-F5344CB8AC3E}">
        <p14:creationId xmlns:p14="http://schemas.microsoft.com/office/powerpoint/2010/main" val="28293499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6791419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8180218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0988928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7599714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566921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460483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43798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5551322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23359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657326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5123896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437712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42030583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25005279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Tree>
    <p:extLst>
      <p:ext uri="{BB962C8B-B14F-4D97-AF65-F5344CB8AC3E}">
        <p14:creationId xmlns:p14="http://schemas.microsoft.com/office/powerpoint/2010/main" val="949894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6765657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191013223"/>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70904306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11660985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151700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37189458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092127209"/>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5739341"/>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5767311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50493845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292301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6684213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spTree>
    <p:extLst>
      <p:ext uri="{BB962C8B-B14F-4D97-AF65-F5344CB8AC3E}">
        <p14:creationId xmlns:p14="http://schemas.microsoft.com/office/powerpoint/2010/main" val="21389372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561421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20217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00493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36256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694202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424397889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Title Slide 3 ">
    <p:bg>
      <p:bgPr>
        <a:solidFill>
          <a:srgbClr val="000000"/>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75096FF-13CC-0248-B6F1-88D5C0332823}"/>
              </a:ext>
            </a:extLst>
          </p:cNvPr>
          <p:cNvSpPr>
            <a:spLocks noGrp="1"/>
          </p:cNvSpPr>
          <p:nvPr>
            <p:ph type="title" hasCustomPrompt="1"/>
          </p:nvPr>
        </p:nvSpPr>
        <p:spPr>
          <a:xfrm>
            <a:off x="360002" y="3231856"/>
            <a:ext cx="6564802" cy="1653640"/>
          </a:xfrm>
          <a:noFill/>
        </p:spPr>
        <p:txBody>
          <a:bodyPr lIns="0" tIns="0" rIns="0" bIns="182880" anchor="b" anchorCtr="0"/>
          <a:lstStyle>
            <a:lvl1pPr defTabSz="914367">
              <a:defRPr sz="4902" strike="noStrike" spc="-49" baseline="0">
                <a:solidFill>
                  <a:schemeClr val="bg1"/>
                </a:solidFill>
              </a:defRPr>
            </a:lvl1pPr>
          </a:lstStyle>
          <a:p>
            <a:pPr defTabSz="914367"/>
            <a:r>
              <a:rPr lang="en-US" sz="4902" spc="-49" dirty="0">
                <a:solidFill>
                  <a:srgbClr val="FFFFFF"/>
                </a:solidFill>
                <a:latin typeface="+mj-lt"/>
              </a:rPr>
              <a:t>Microsoft Azure Training Day: </a:t>
            </a:r>
            <a:br>
              <a:rPr lang="en-US" sz="4902" spc="-49" dirty="0">
                <a:solidFill>
                  <a:srgbClr val="0078D3"/>
                </a:solidFill>
                <a:latin typeface="+mj-lt"/>
              </a:rPr>
            </a:br>
            <a:r>
              <a:rPr lang="en-US" sz="4902" spc="-49" dirty="0">
                <a:solidFill>
                  <a:srgbClr val="50E6FF"/>
                </a:solidFill>
                <a:latin typeface="+mj-lt"/>
              </a:rPr>
              <a:t>Migrating Applications to the Cloud</a:t>
            </a:r>
          </a:p>
        </p:txBody>
      </p:sp>
      <p:pic>
        <p:nvPicPr>
          <p:cNvPr id="6" name="Picture 5">
            <a:extLst>
              <a:ext uri="{FF2B5EF4-FFF2-40B4-BE49-F238E27FC236}">
                <a16:creationId xmlns:a16="http://schemas.microsoft.com/office/drawing/2014/main" id="{414E37FF-12F6-394D-83D1-D72C5CB1EF3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1183" y="473796"/>
            <a:ext cx="1335673" cy="190278"/>
          </a:xfrm>
          <a:prstGeom prst="rect">
            <a:avLst/>
          </a:prstGeom>
        </p:spPr>
      </p:pic>
      <p:pic>
        <p:nvPicPr>
          <p:cNvPr id="2" name="Picture 1">
            <a:extLst>
              <a:ext uri="{FF2B5EF4-FFF2-40B4-BE49-F238E27FC236}">
                <a16:creationId xmlns:a16="http://schemas.microsoft.com/office/drawing/2014/main" id="{0E35BB69-BA27-A546-9D3A-488B97064EF6}"/>
              </a:ext>
            </a:extLst>
          </p:cNvPr>
          <p:cNvPicPr>
            <a:picLocks noChangeAspect="1"/>
          </p:cNvPicPr>
          <p:nvPr userDrawn="1"/>
        </p:nvPicPr>
        <p:blipFill>
          <a:blip r:embed="rId3"/>
          <a:stretch>
            <a:fillRect/>
          </a:stretch>
        </p:blipFill>
        <p:spPr>
          <a:xfrm>
            <a:off x="7089138" y="1427085"/>
            <a:ext cx="3954738" cy="4003831"/>
          </a:xfrm>
          <a:prstGeom prst="rect">
            <a:avLst/>
          </a:prstGeom>
        </p:spPr>
      </p:pic>
    </p:spTree>
    <p:extLst>
      <p:ext uri="{BB962C8B-B14F-4D97-AF65-F5344CB8AC3E}">
        <p14:creationId xmlns:p14="http://schemas.microsoft.com/office/powerpoint/2010/main" val="88457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5" name="Picture 4" descr="Microsoft Ignite The Tour graphic">
            <a:extLst>
              <a:ext uri="{FF2B5EF4-FFF2-40B4-BE49-F238E27FC236}">
                <a16:creationId xmlns:a16="http://schemas.microsoft.com/office/drawing/2014/main" id="{6BC7859C-3559-4338-9DC0-EC0A6FB166F4}"/>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2906486" y="0"/>
            <a:ext cx="9285514"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grpSp>
        <p:nvGrpSpPr>
          <p:cNvPr id="11" name="Group 4" descr="Microsoft Ignite The Tour logo">
            <a:extLst>
              <a:ext uri="{FF2B5EF4-FFF2-40B4-BE49-F238E27FC236}">
                <a16:creationId xmlns:a16="http://schemas.microsoft.com/office/drawing/2014/main" id="{77D3015C-F206-4299-9E56-BE80355D041C}"/>
              </a:ext>
            </a:extLst>
          </p:cNvPr>
          <p:cNvGrpSpPr>
            <a:grpSpLocks noChangeAspect="1"/>
          </p:cNvGrpSpPr>
          <p:nvPr userDrawn="1"/>
        </p:nvGrpSpPr>
        <p:grpSpPr bwMode="black">
          <a:xfrm>
            <a:off x="537712" y="2913735"/>
            <a:ext cx="4655288" cy="1284967"/>
            <a:chOff x="342" y="1465"/>
            <a:chExt cx="2565" cy="708"/>
          </a:xfrm>
        </p:grpSpPr>
        <p:sp>
          <p:nvSpPr>
            <p:cNvPr id="12" name="Freeform 5">
              <a:extLst>
                <a:ext uri="{FF2B5EF4-FFF2-40B4-BE49-F238E27FC236}">
                  <a16:creationId xmlns:a16="http://schemas.microsoft.com/office/drawing/2014/main" id="{562B2DD0-9CB5-44D0-8DEF-3E7B1FD25602}"/>
                </a:ext>
              </a:extLst>
            </p:cNvPr>
            <p:cNvSpPr>
              <a:spLocks noChangeAspect="1" noEditPoints="1"/>
            </p:cNvSpPr>
            <p:nvPr userDrawn="1"/>
          </p:nvSpPr>
          <p:spPr bwMode="black">
            <a:xfrm>
              <a:off x="368" y="1465"/>
              <a:ext cx="2539" cy="373"/>
            </a:xfrm>
            <a:custGeom>
              <a:avLst/>
              <a:gdLst>
                <a:gd name="T0" fmla="*/ 3327 w 3480"/>
                <a:gd name="T1" fmla="*/ 182 h 502"/>
                <a:gd name="T2" fmla="*/ 3305 w 3480"/>
                <a:gd name="T3" fmla="*/ 271 h 502"/>
                <a:gd name="T4" fmla="*/ 3367 w 3480"/>
                <a:gd name="T5" fmla="*/ 388 h 502"/>
                <a:gd name="T6" fmla="*/ 3451 w 3480"/>
                <a:gd name="T7" fmla="*/ 155 h 502"/>
                <a:gd name="T8" fmla="*/ 3176 w 3480"/>
                <a:gd name="T9" fmla="*/ 388 h 502"/>
                <a:gd name="T10" fmla="*/ 3101 w 3480"/>
                <a:gd name="T11" fmla="*/ 128 h 502"/>
                <a:gd name="T12" fmla="*/ 3221 w 3480"/>
                <a:gd name="T13" fmla="*/ 173 h 502"/>
                <a:gd name="T14" fmla="*/ 3221 w 3480"/>
                <a:gd name="T15" fmla="*/ 334 h 502"/>
                <a:gd name="T16" fmla="*/ 2957 w 3480"/>
                <a:gd name="T17" fmla="*/ 128 h 502"/>
                <a:gd name="T18" fmla="*/ 2962 w 3480"/>
                <a:gd name="T19" fmla="*/ 65 h 502"/>
                <a:gd name="T20" fmla="*/ 3021 w 3480"/>
                <a:gd name="T21" fmla="*/ 41 h 502"/>
                <a:gd name="T22" fmla="*/ 2843 w 3480"/>
                <a:gd name="T23" fmla="*/ 382 h 502"/>
                <a:gd name="T24" fmla="*/ 2731 w 3480"/>
                <a:gd name="T25" fmla="*/ 382 h 502"/>
                <a:gd name="T26" fmla="*/ 2732 w 3480"/>
                <a:gd name="T27" fmla="*/ 170 h 502"/>
                <a:gd name="T28" fmla="*/ 2555 w 3480"/>
                <a:gd name="T29" fmla="*/ 266 h 502"/>
                <a:gd name="T30" fmla="*/ 2441 w 3480"/>
                <a:gd name="T31" fmla="*/ 192 h 502"/>
                <a:gd name="T32" fmla="*/ 2555 w 3480"/>
                <a:gd name="T33" fmla="*/ 266 h 502"/>
                <a:gd name="T34" fmla="*/ 2383 w 3480"/>
                <a:gd name="T35" fmla="*/ 433 h 502"/>
                <a:gd name="T36" fmla="*/ 2467 w 3480"/>
                <a:gd name="T37" fmla="*/ 388 h 502"/>
                <a:gd name="T38" fmla="*/ 2553 w 3480"/>
                <a:gd name="T39" fmla="*/ 163 h 502"/>
                <a:gd name="T40" fmla="*/ 2313 w 3480"/>
                <a:gd name="T41" fmla="*/ 382 h 502"/>
                <a:gd name="T42" fmla="*/ 2313 w 3480"/>
                <a:gd name="T43" fmla="*/ 382 h 502"/>
                <a:gd name="T44" fmla="*/ 2023 w 3480"/>
                <a:gd name="T45" fmla="*/ 52 h 502"/>
                <a:gd name="T46" fmla="*/ 1864 w 3480"/>
                <a:gd name="T47" fmla="*/ 128 h 502"/>
                <a:gd name="T48" fmla="*/ 1899 w 3480"/>
                <a:gd name="T49" fmla="*/ 0 h 502"/>
                <a:gd name="T50" fmla="*/ 1763 w 3480"/>
                <a:gd name="T51" fmla="*/ 173 h 502"/>
                <a:gd name="T52" fmla="*/ 1922 w 3480"/>
                <a:gd name="T53" fmla="*/ 173 h 502"/>
                <a:gd name="T54" fmla="*/ 2084 w 3480"/>
                <a:gd name="T55" fmla="*/ 380 h 502"/>
                <a:gd name="T56" fmla="*/ 2023 w 3480"/>
                <a:gd name="T57" fmla="*/ 173 h 502"/>
                <a:gd name="T58" fmla="*/ 1541 w 3480"/>
                <a:gd name="T59" fmla="*/ 256 h 502"/>
                <a:gd name="T60" fmla="*/ 1667 w 3480"/>
                <a:gd name="T61" fmla="*/ 190 h 502"/>
                <a:gd name="T62" fmla="*/ 1481 w 3480"/>
                <a:gd name="T63" fmla="*/ 258 h 502"/>
                <a:gd name="T64" fmla="*/ 1708 w 3480"/>
                <a:gd name="T65" fmla="*/ 352 h 502"/>
                <a:gd name="T66" fmla="*/ 1338 w 3480"/>
                <a:gd name="T67" fmla="*/ 345 h 502"/>
                <a:gd name="T68" fmla="*/ 1332 w 3480"/>
                <a:gd name="T69" fmla="*/ 272 h 502"/>
                <a:gd name="T70" fmla="*/ 1275 w 3480"/>
                <a:gd name="T71" fmla="*/ 164 h 502"/>
                <a:gd name="T72" fmla="*/ 1434 w 3480"/>
                <a:gd name="T73" fmla="*/ 183 h 502"/>
                <a:gd name="T74" fmla="*/ 1324 w 3480"/>
                <a:gd name="T75" fmla="*/ 195 h 502"/>
                <a:gd name="T76" fmla="*/ 1406 w 3480"/>
                <a:gd name="T77" fmla="*/ 248 h 502"/>
                <a:gd name="T78" fmla="*/ 1414 w 3480"/>
                <a:gd name="T79" fmla="*/ 370 h 502"/>
                <a:gd name="T80" fmla="*/ 1097 w 3480"/>
                <a:gd name="T81" fmla="*/ 168 h 502"/>
                <a:gd name="T82" fmla="*/ 1150 w 3480"/>
                <a:gd name="T83" fmla="*/ 320 h 502"/>
                <a:gd name="T84" fmla="*/ 1094 w 3480"/>
                <a:gd name="T85" fmla="*/ 388 h 502"/>
                <a:gd name="T86" fmla="*/ 1194 w 3480"/>
                <a:gd name="T87" fmla="*/ 157 h 502"/>
                <a:gd name="T88" fmla="*/ 944 w 3480"/>
                <a:gd name="T89" fmla="*/ 182 h 502"/>
                <a:gd name="T90" fmla="*/ 796 w 3480"/>
                <a:gd name="T91" fmla="*/ 382 h 502"/>
                <a:gd name="T92" fmla="*/ 881 w 3480"/>
                <a:gd name="T93" fmla="*/ 138 h 502"/>
                <a:gd name="T94" fmla="*/ 743 w 3480"/>
                <a:gd name="T95" fmla="*/ 371 h 502"/>
                <a:gd name="T96" fmla="*/ 682 w 3480"/>
                <a:gd name="T97" fmla="*/ 122 h 502"/>
                <a:gd name="T98" fmla="*/ 603 w 3480"/>
                <a:gd name="T99" fmla="*/ 257 h 502"/>
                <a:gd name="T100" fmla="*/ 499 w 3480"/>
                <a:gd name="T101" fmla="*/ 382 h 502"/>
                <a:gd name="T102" fmla="*/ 499 w 3480"/>
                <a:gd name="T103" fmla="*/ 382 h 502"/>
                <a:gd name="T104" fmla="*/ 446 w 3480"/>
                <a:gd name="T105" fmla="*/ 18 h 502"/>
                <a:gd name="T106" fmla="*/ 470 w 3480"/>
                <a:gd name="T107" fmla="*/ 74 h 502"/>
                <a:gd name="T108" fmla="*/ 329 w 3480"/>
                <a:gd name="T109" fmla="*/ 82 h 502"/>
                <a:gd name="T110" fmla="*/ 63 w 3480"/>
                <a:gd name="T111" fmla="*/ 118 h 502"/>
                <a:gd name="T112" fmla="*/ 0 w 3480"/>
                <a:gd name="T113" fmla="*/ 382 h 502"/>
                <a:gd name="T114" fmla="*/ 193 w 3480"/>
                <a:gd name="T115" fmla="*/ 30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80" h="502">
                  <a:moveTo>
                    <a:pt x="3424" y="230"/>
                  </a:moveTo>
                  <a:lnTo>
                    <a:pt x="3424" y="230"/>
                  </a:lnTo>
                  <a:cubicBezTo>
                    <a:pt x="3423" y="209"/>
                    <a:pt x="3419" y="193"/>
                    <a:pt x="3409" y="181"/>
                  </a:cubicBezTo>
                  <a:cubicBezTo>
                    <a:pt x="3399" y="170"/>
                    <a:pt x="3386" y="164"/>
                    <a:pt x="3369" y="164"/>
                  </a:cubicBezTo>
                  <a:cubicBezTo>
                    <a:pt x="3352" y="164"/>
                    <a:pt x="3338" y="170"/>
                    <a:pt x="3327" y="182"/>
                  </a:cubicBezTo>
                  <a:cubicBezTo>
                    <a:pt x="3315" y="194"/>
                    <a:pt x="3308" y="210"/>
                    <a:pt x="3305" y="230"/>
                  </a:cubicBezTo>
                  <a:lnTo>
                    <a:pt x="3424" y="230"/>
                  </a:lnTo>
                  <a:close/>
                  <a:moveTo>
                    <a:pt x="3480" y="271"/>
                  </a:moveTo>
                  <a:lnTo>
                    <a:pt x="3480" y="271"/>
                  </a:lnTo>
                  <a:lnTo>
                    <a:pt x="3305" y="271"/>
                  </a:lnTo>
                  <a:cubicBezTo>
                    <a:pt x="3306" y="294"/>
                    <a:pt x="3313" y="312"/>
                    <a:pt x="3327" y="325"/>
                  </a:cubicBezTo>
                  <a:cubicBezTo>
                    <a:pt x="3341" y="338"/>
                    <a:pt x="3360" y="344"/>
                    <a:pt x="3384" y="344"/>
                  </a:cubicBezTo>
                  <a:cubicBezTo>
                    <a:pt x="3412" y="344"/>
                    <a:pt x="3437" y="336"/>
                    <a:pt x="3460" y="320"/>
                  </a:cubicBezTo>
                  <a:lnTo>
                    <a:pt x="3460" y="366"/>
                  </a:lnTo>
                  <a:cubicBezTo>
                    <a:pt x="3436" y="381"/>
                    <a:pt x="3405" y="388"/>
                    <a:pt x="3367" y="388"/>
                  </a:cubicBezTo>
                  <a:cubicBezTo>
                    <a:pt x="3329" y="388"/>
                    <a:pt x="3300" y="377"/>
                    <a:pt x="3279" y="354"/>
                  </a:cubicBezTo>
                  <a:cubicBezTo>
                    <a:pt x="3257" y="330"/>
                    <a:pt x="3246" y="298"/>
                    <a:pt x="3246" y="256"/>
                  </a:cubicBezTo>
                  <a:cubicBezTo>
                    <a:pt x="3246" y="216"/>
                    <a:pt x="3258" y="184"/>
                    <a:pt x="3282" y="159"/>
                  </a:cubicBezTo>
                  <a:cubicBezTo>
                    <a:pt x="3305" y="134"/>
                    <a:pt x="3335" y="122"/>
                    <a:pt x="3370" y="122"/>
                  </a:cubicBezTo>
                  <a:cubicBezTo>
                    <a:pt x="3405" y="122"/>
                    <a:pt x="3432" y="133"/>
                    <a:pt x="3451" y="155"/>
                  </a:cubicBezTo>
                  <a:cubicBezTo>
                    <a:pt x="3470" y="178"/>
                    <a:pt x="3480" y="209"/>
                    <a:pt x="3480" y="248"/>
                  </a:cubicBezTo>
                  <a:lnTo>
                    <a:pt x="3480" y="271"/>
                  </a:lnTo>
                  <a:close/>
                  <a:moveTo>
                    <a:pt x="3221" y="380"/>
                  </a:moveTo>
                  <a:lnTo>
                    <a:pt x="3221" y="380"/>
                  </a:lnTo>
                  <a:cubicBezTo>
                    <a:pt x="3209" y="385"/>
                    <a:pt x="3194" y="388"/>
                    <a:pt x="3176" y="388"/>
                  </a:cubicBezTo>
                  <a:cubicBezTo>
                    <a:pt x="3126" y="388"/>
                    <a:pt x="3101" y="364"/>
                    <a:pt x="3101" y="317"/>
                  </a:cubicBezTo>
                  <a:lnTo>
                    <a:pt x="3101" y="173"/>
                  </a:lnTo>
                  <a:lnTo>
                    <a:pt x="3059" y="173"/>
                  </a:lnTo>
                  <a:lnTo>
                    <a:pt x="3059" y="128"/>
                  </a:lnTo>
                  <a:lnTo>
                    <a:pt x="3101" y="128"/>
                  </a:lnTo>
                  <a:lnTo>
                    <a:pt x="3101" y="69"/>
                  </a:lnTo>
                  <a:lnTo>
                    <a:pt x="3159" y="52"/>
                  </a:lnTo>
                  <a:lnTo>
                    <a:pt x="3159" y="128"/>
                  </a:lnTo>
                  <a:lnTo>
                    <a:pt x="3221" y="128"/>
                  </a:lnTo>
                  <a:lnTo>
                    <a:pt x="3221" y="173"/>
                  </a:lnTo>
                  <a:lnTo>
                    <a:pt x="3159" y="173"/>
                  </a:lnTo>
                  <a:lnTo>
                    <a:pt x="3159" y="300"/>
                  </a:lnTo>
                  <a:cubicBezTo>
                    <a:pt x="3159" y="315"/>
                    <a:pt x="3162" y="326"/>
                    <a:pt x="3168" y="333"/>
                  </a:cubicBezTo>
                  <a:cubicBezTo>
                    <a:pt x="3173" y="339"/>
                    <a:pt x="3182" y="342"/>
                    <a:pt x="3195" y="342"/>
                  </a:cubicBezTo>
                  <a:cubicBezTo>
                    <a:pt x="3205" y="342"/>
                    <a:pt x="3213" y="339"/>
                    <a:pt x="3221" y="334"/>
                  </a:cubicBezTo>
                  <a:lnTo>
                    <a:pt x="3221" y="380"/>
                  </a:lnTo>
                  <a:close/>
                  <a:moveTo>
                    <a:pt x="3015" y="382"/>
                  </a:moveTo>
                  <a:lnTo>
                    <a:pt x="3015" y="382"/>
                  </a:lnTo>
                  <a:lnTo>
                    <a:pt x="2957" y="382"/>
                  </a:lnTo>
                  <a:lnTo>
                    <a:pt x="2957" y="128"/>
                  </a:lnTo>
                  <a:lnTo>
                    <a:pt x="3015" y="128"/>
                  </a:lnTo>
                  <a:lnTo>
                    <a:pt x="3015" y="382"/>
                  </a:lnTo>
                  <a:close/>
                  <a:moveTo>
                    <a:pt x="2986" y="74"/>
                  </a:moveTo>
                  <a:lnTo>
                    <a:pt x="2986" y="74"/>
                  </a:lnTo>
                  <a:cubicBezTo>
                    <a:pt x="2976" y="74"/>
                    <a:pt x="2968" y="71"/>
                    <a:pt x="2962" y="65"/>
                  </a:cubicBezTo>
                  <a:cubicBezTo>
                    <a:pt x="2955" y="59"/>
                    <a:pt x="2951" y="51"/>
                    <a:pt x="2951" y="41"/>
                  </a:cubicBezTo>
                  <a:cubicBezTo>
                    <a:pt x="2951" y="32"/>
                    <a:pt x="2955" y="24"/>
                    <a:pt x="2962" y="18"/>
                  </a:cubicBezTo>
                  <a:cubicBezTo>
                    <a:pt x="2968" y="11"/>
                    <a:pt x="2976" y="8"/>
                    <a:pt x="2986" y="8"/>
                  </a:cubicBezTo>
                  <a:cubicBezTo>
                    <a:pt x="2996" y="8"/>
                    <a:pt x="3004" y="11"/>
                    <a:pt x="3011" y="18"/>
                  </a:cubicBezTo>
                  <a:cubicBezTo>
                    <a:pt x="3018" y="24"/>
                    <a:pt x="3021" y="32"/>
                    <a:pt x="3021" y="41"/>
                  </a:cubicBezTo>
                  <a:cubicBezTo>
                    <a:pt x="3021" y="50"/>
                    <a:pt x="3018" y="58"/>
                    <a:pt x="3011" y="64"/>
                  </a:cubicBezTo>
                  <a:cubicBezTo>
                    <a:pt x="3004" y="71"/>
                    <a:pt x="2996" y="74"/>
                    <a:pt x="2986" y="74"/>
                  </a:cubicBezTo>
                  <a:close/>
                  <a:moveTo>
                    <a:pt x="2901" y="382"/>
                  </a:moveTo>
                  <a:lnTo>
                    <a:pt x="2901" y="382"/>
                  </a:lnTo>
                  <a:lnTo>
                    <a:pt x="2843" y="382"/>
                  </a:lnTo>
                  <a:lnTo>
                    <a:pt x="2843" y="239"/>
                  </a:lnTo>
                  <a:cubicBezTo>
                    <a:pt x="2843" y="191"/>
                    <a:pt x="2826" y="167"/>
                    <a:pt x="2792" y="167"/>
                  </a:cubicBezTo>
                  <a:cubicBezTo>
                    <a:pt x="2774" y="167"/>
                    <a:pt x="2760" y="174"/>
                    <a:pt x="2748" y="187"/>
                  </a:cubicBezTo>
                  <a:cubicBezTo>
                    <a:pt x="2737" y="200"/>
                    <a:pt x="2731" y="217"/>
                    <a:pt x="2731" y="237"/>
                  </a:cubicBezTo>
                  <a:lnTo>
                    <a:pt x="2731" y="382"/>
                  </a:lnTo>
                  <a:lnTo>
                    <a:pt x="2673" y="382"/>
                  </a:lnTo>
                  <a:lnTo>
                    <a:pt x="2673" y="128"/>
                  </a:lnTo>
                  <a:lnTo>
                    <a:pt x="2731" y="128"/>
                  </a:lnTo>
                  <a:lnTo>
                    <a:pt x="2731" y="170"/>
                  </a:lnTo>
                  <a:lnTo>
                    <a:pt x="2732" y="170"/>
                  </a:lnTo>
                  <a:cubicBezTo>
                    <a:pt x="2751" y="138"/>
                    <a:pt x="2779" y="122"/>
                    <a:pt x="2815" y="122"/>
                  </a:cubicBezTo>
                  <a:cubicBezTo>
                    <a:pt x="2843" y="122"/>
                    <a:pt x="2864" y="131"/>
                    <a:pt x="2879" y="149"/>
                  </a:cubicBezTo>
                  <a:cubicBezTo>
                    <a:pt x="2893" y="167"/>
                    <a:pt x="2901" y="193"/>
                    <a:pt x="2901" y="227"/>
                  </a:cubicBezTo>
                  <a:lnTo>
                    <a:pt x="2901" y="382"/>
                  </a:lnTo>
                  <a:close/>
                  <a:moveTo>
                    <a:pt x="2555" y="266"/>
                  </a:moveTo>
                  <a:lnTo>
                    <a:pt x="2555" y="266"/>
                  </a:lnTo>
                  <a:lnTo>
                    <a:pt x="2555" y="233"/>
                  </a:lnTo>
                  <a:cubicBezTo>
                    <a:pt x="2555" y="215"/>
                    <a:pt x="2549" y="199"/>
                    <a:pt x="2537" y="187"/>
                  </a:cubicBezTo>
                  <a:cubicBezTo>
                    <a:pt x="2525" y="174"/>
                    <a:pt x="2510" y="168"/>
                    <a:pt x="2492" y="168"/>
                  </a:cubicBezTo>
                  <a:cubicBezTo>
                    <a:pt x="2470" y="168"/>
                    <a:pt x="2453" y="176"/>
                    <a:pt x="2441" y="192"/>
                  </a:cubicBezTo>
                  <a:cubicBezTo>
                    <a:pt x="2428" y="208"/>
                    <a:pt x="2422" y="231"/>
                    <a:pt x="2422" y="260"/>
                  </a:cubicBezTo>
                  <a:cubicBezTo>
                    <a:pt x="2422" y="285"/>
                    <a:pt x="2428" y="305"/>
                    <a:pt x="2440" y="320"/>
                  </a:cubicBezTo>
                  <a:cubicBezTo>
                    <a:pt x="2452" y="335"/>
                    <a:pt x="2468" y="342"/>
                    <a:pt x="2487" y="342"/>
                  </a:cubicBezTo>
                  <a:cubicBezTo>
                    <a:pt x="2507" y="342"/>
                    <a:pt x="2524" y="335"/>
                    <a:pt x="2536" y="321"/>
                  </a:cubicBezTo>
                  <a:cubicBezTo>
                    <a:pt x="2549" y="306"/>
                    <a:pt x="2555" y="288"/>
                    <a:pt x="2555" y="266"/>
                  </a:cubicBezTo>
                  <a:close/>
                  <a:moveTo>
                    <a:pt x="2612" y="362"/>
                  </a:moveTo>
                  <a:lnTo>
                    <a:pt x="2612" y="362"/>
                  </a:lnTo>
                  <a:cubicBezTo>
                    <a:pt x="2612" y="455"/>
                    <a:pt x="2565" y="502"/>
                    <a:pt x="2471" y="502"/>
                  </a:cubicBezTo>
                  <a:cubicBezTo>
                    <a:pt x="2437" y="502"/>
                    <a:pt x="2408" y="497"/>
                    <a:pt x="2383" y="486"/>
                  </a:cubicBezTo>
                  <a:lnTo>
                    <a:pt x="2383" y="433"/>
                  </a:lnTo>
                  <a:cubicBezTo>
                    <a:pt x="2411" y="449"/>
                    <a:pt x="2438" y="457"/>
                    <a:pt x="2463" y="457"/>
                  </a:cubicBezTo>
                  <a:cubicBezTo>
                    <a:pt x="2524" y="457"/>
                    <a:pt x="2554" y="427"/>
                    <a:pt x="2554" y="367"/>
                  </a:cubicBezTo>
                  <a:lnTo>
                    <a:pt x="2554" y="339"/>
                  </a:lnTo>
                  <a:lnTo>
                    <a:pt x="2553" y="339"/>
                  </a:lnTo>
                  <a:cubicBezTo>
                    <a:pt x="2534" y="372"/>
                    <a:pt x="2505" y="388"/>
                    <a:pt x="2467" y="388"/>
                  </a:cubicBezTo>
                  <a:cubicBezTo>
                    <a:pt x="2436" y="388"/>
                    <a:pt x="2411" y="377"/>
                    <a:pt x="2392" y="354"/>
                  </a:cubicBezTo>
                  <a:cubicBezTo>
                    <a:pt x="2372" y="332"/>
                    <a:pt x="2363" y="301"/>
                    <a:pt x="2363" y="263"/>
                  </a:cubicBezTo>
                  <a:cubicBezTo>
                    <a:pt x="2363" y="220"/>
                    <a:pt x="2373" y="185"/>
                    <a:pt x="2394" y="160"/>
                  </a:cubicBezTo>
                  <a:cubicBezTo>
                    <a:pt x="2414" y="134"/>
                    <a:pt x="2442" y="122"/>
                    <a:pt x="2478" y="122"/>
                  </a:cubicBezTo>
                  <a:cubicBezTo>
                    <a:pt x="2512" y="122"/>
                    <a:pt x="2537" y="135"/>
                    <a:pt x="2553" y="163"/>
                  </a:cubicBezTo>
                  <a:lnTo>
                    <a:pt x="2554" y="163"/>
                  </a:lnTo>
                  <a:lnTo>
                    <a:pt x="2554" y="128"/>
                  </a:lnTo>
                  <a:lnTo>
                    <a:pt x="2612" y="128"/>
                  </a:lnTo>
                  <a:lnTo>
                    <a:pt x="2612" y="362"/>
                  </a:lnTo>
                  <a:close/>
                  <a:moveTo>
                    <a:pt x="2313" y="382"/>
                  </a:moveTo>
                  <a:lnTo>
                    <a:pt x="2313" y="382"/>
                  </a:lnTo>
                  <a:lnTo>
                    <a:pt x="2251" y="382"/>
                  </a:lnTo>
                  <a:lnTo>
                    <a:pt x="2251" y="25"/>
                  </a:lnTo>
                  <a:lnTo>
                    <a:pt x="2313" y="25"/>
                  </a:lnTo>
                  <a:lnTo>
                    <a:pt x="2313" y="382"/>
                  </a:lnTo>
                  <a:close/>
                  <a:moveTo>
                    <a:pt x="2084" y="173"/>
                  </a:moveTo>
                  <a:lnTo>
                    <a:pt x="2084" y="173"/>
                  </a:lnTo>
                  <a:lnTo>
                    <a:pt x="2084" y="128"/>
                  </a:lnTo>
                  <a:lnTo>
                    <a:pt x="2023" y="128"/>
                  </a:lnTo>
                  <a:lnTo>
                    <a:pt x="2023" y="52"/>
                  </a:lnTo>
                  <a:lnTo>
                    <a:pt x="1965" y="69"/>
                  </a:lnTo>
                  <a:lnTo>
                    <a:pt x="1965" y="128"/>
                  </a:lnTo>
                  <a:lnTo>
                    <a:pt x="1924" y="128"/>
                  </a:lnTo>
                  <a:lnTo>
                    <a:pt x="1922" y="128"/>
                  </a:lnTo>
                  <a:lnTo>
                    <a:pt x="1864" y="128"/>
                  </a:lnTo>
                  <a:lnTo>
                    <a:pt x="1864" y="93"/>
                  </a:lnTo>
                  <a:cubicBezTo>
                    <a:pt x="1864" y="61"/>
                    <a:pt x="1878" y="45"/>
                    <a:pt x="1907" y="45"/>
                  </a:cubicBezTo>
                  <a:cubicBezTo>
                    <a:pt x="1917" y="45"/>
                    <a:pt x="1925" y="48"/>
                    <a:pt x="1933" y="52"/>
                  </a:cubicBezTo>
                  <a:lnTo>
                    <a:pt x="1933" y="5"/>
                  </a:lnTo>
                  <a:cubicBezTo>
                    <a:pt x="1925" y="2"/>
                    <a:pt x="1914" y="0"/>
                    <a:pt x="1899" y="0"/>
                  </a:cubicBezTo>
                  <a:cubicBezTo>
                    <a:pt x="1873" y="0"/>
                    <a:pt x="1851" y="7"/>
                    <a:pt x="1833" y="23"/>
                  </a:cubicBezTo>
                  <a:cubicBezTo>
                    <a:pt x="1815" y="38"/>
                    <a:pt x="1807" y="59"/>
                    <a:pt x="1807" y="86"/>
                  </a:cubicBezTo>
                  <a:lnTo>
                    <a:pt x="1807" y="128"/>
                  </a:lnTo>
                  <a:lnTo>
                    <a:pt x="1763" y="128"/>
                  </a:lnTo>
                  <a:lnTo>
                    <a:pt x="1763" y="173"/>
                  </a:lnTo>
                  <a:lnTo>
                    <a:pt x="1807" y="173"/>
                  </a:lnTo>
                  <a:lnTo>
                    <a:pt x="1807" y="382"/>
                  </a:lnTo>
                  <a:lnTo>
                    <a:pt x="1865" y="382"/>
                  </a:lnTo>
                  <a:lnTo>
                    <a:pt x="1865" y="173"/>
                  </a:lnTo>
                  <a:lnTo>
                    <a:pt x="1922" y="173"/>
                  </a:lnTo>
                  <a:lnTo>
                    <a:pt x="1924" y="173"/>
                  </a:lnTo>
                  <a:lnTo>
                    <a:pt x="1965" y="173"/>
                  </a:lnTo>
                  <a:lnTo>
                    <a:pt x="1965" y="317"/>
                  </a:lnTo>
                  <a:cubicBezTo>
                    <a:pt x="1965" y="364"/>
                    <a:pt x="1990" y="388"/>
                    <a:pt x="2039" y="388"/>
                  </a:cubicBezTo>
                  <a:cubicBezTo>
                    <a:pt x="2058" y="388"/>
                    <a:pt x="2073" y="385"/>
                    <a:pt x="2084" y="380"/>
                  </a:cubicBezTo>
                  <a:lnTo>
                    <a:pt x="2084" y="334"/>
                  </a:lnTo>
                  <a:cubicBezTo>
                    <a:pt x="2077" y="339"/>
                    <a:pt x="2068" y="342"/>
                    <a:pt x="2059" y="342"/>
                  </a:cubicBezTo>
                  <a:cubicBezTo>
                    <a:pt x="2046" y="342"/>
                    <a:pt x="2037" y="339"/>
                    <a:pt x="2031" y="333"/>
                  </a:cubicBezTo>
                  <a:cubicBezTo>
                    <a:pt x="2026" y="326"/>
                    <a:pt x="2023" y="315"/>
                    <a:pt x="2023" y="300"/>
                  </a:cubicBezTo>
                  <a:lnTo>
                    <a:pt x="2023" y="173"/>
                  </a:lnTo>
                  <a:lnTo>
                    <a:pt x="2084" y="173"/>
                  </a:lnTo>
                  <a:close/>
                  <a:moveTo>
                    <a:pt x="1614" y="168"/>
                  </a:moveTo>
                  <a:lnTo>
                    <a:pt x="1614" y="168"/>
                  </a:lnTo>
                  <a:cubicBezTo>
                    <a:pt x="1591" y="168"/>
                    <a:pt x="1573" y="175"/>
                    <a:pt x="1560" y="191"/>
                  </a:cubicBezTo>
                  <a:cubicBezTo>
                    <a:pt x="1547" y="207"/>
                    <a:pt x="1541" y="229"/>
                    <a:pt x="1541" y="256"/>
                  </a:cubicBezTo>
                  <a:cubicBezTo>
                    <a:pt x="1541" y="283"/>
                    <a:pt x="1547" y="304"/>
                    <a:pt x="1561" y="319"/>
                  </a:cubicBezTo>
                  <a:cubicBezTo>
                    <a:pt x="1574" y="335"/>
                    <a:pt x="1592" y="342"/>
                    <a:pt x="1614" y="342"/>
                  </a:cubicBezTo>
                  <a:cubicBezTo>
                    <a:pt x="1637" y="342"/>
                    <a:pt x="1654" y="335"/>
                    <a:pt x="1667" y="320"/>
                  </a:cubicBezTo>
                  <a:cubicBezTo>
                    <a:pt x="1679" y="305"/>
                    <a:pt x="1685" y="283"/>
                    <a:pt x="1685" y="255"/>
                  </a:cubicBezTo>
                  <a:cubicBezTo>
                    <a:pt x="1685" y="227"/>
                    <a:pt x="1679" y="206"/>
                    <a:pt x="1667" y="190"/>
                  </a:cubicBezTo>
                  <a:cubicBezTo>
                    <a:pt x="1654" y="175"/>
                    <a:pt x="1637" y="168"/>
                    <a:pt x="1614" y="168"/>
                  </a:cubicBezTo>
                  <a:close/>
                  <a:moveTo>
                    <a:pt x="1611" y="388"/>
                  </a:moveTo>
                  <a:lnTo>
                    <a:pt x="1611" y="388"/>
                  </a:lnTo>
                  <a:cubicBezTo>
                    <a:pt x="1572" y="388"/>
                    <a:pt x="1540" y="376"/>
                    <a:pt x="1517" y="353"/>
                  </a:cubicBezTo>
                  <a:cubicBezTo>
                    <a:pt x="1493" y="329"/>
                    <a:pt x="1481" y="297"/>
                    <a:pt x="1481" y="258"/>
                  </a:cubicBezTo>
                  <a:cubicBezTo>
                    <a:pt x="1481" y="215"/>
                    <a:pt x="1494" y="182"/>
                    <a:pt x="1518" y="158"/>
                  </a:cubicBezTo>
                  <a:cubicBezTo>
                    <a:pt x="1543" y="134"/>
                    <a:pt x="1576" y="122"/>
                    <a:pt x="1618" y="122"/>
                  </a:cubicBezTo>
                  <a:cubicBezTo>
                    <a:pt x="1658" y="122"/>
                    <a:pt x="1689" y="133"/>
                    <a:pt x="1711" y="157"/>
                  </a:cubicBezTo>
                  <a:cubicBezTo>
                    <a:pt x="1733" y="180"/>
                    <a:pt x="1744" y="212"/>
                    <a:pt x="1744" y="254"/>
                  </a:cubicBezTo>
                  <a:cubicBezTo>
                    <a:pt x="1744" y="295"/>
                    <a:pt x="1732" y="327"/>
                    <a:pt x="1708" y="352"/>
                  </a:cubicBezTo>
                  <a:cubicBezTo>
                    <a:pt x="1684" y="376"/>
                    <a:pt x="1652" y="388"/>
                    <a:pt x="1611" y="388"/>
                  </a:cubicBezTo>
                  <a:close/>
                  <a:moveTo>
                    <a:pt x="1266" y="374"/>
                  </a:moveTo>
                  <a:lnTo>
                    <a:pt x="1266" y="374"/>
                  </a:lnTo>
                  <a:lnTo>
                    <a:pt x="1266" y="321"/>
                  </a:lnTo>
                  <a:cubicBezTo>
                    <a:pt x="1287" y="337"/>
                    <a:pt x="1311" y="345"/>
                    <a:pt x="1338" y="345"/>
                  </a:cubicBezTo>
                  <a:cubicBezTo>
                    <a:pt x="1373" y="345"/>
                    <a:pt x="1390" y="335"/>
                    <a:pt x="1390" y="315"/>
                  </a:cubicBezTo>
                  <a:cubicBezTo>
                    <a:pt x="1390" y="309"/>
                    <a:pt x="1389" y="304"/>
                    <a:pt x="1386" y="300"/>
                  </a:cubicBezTo>
                  <a:cubicBezTo>
                    <a:pt x="1383" y="296"/>
                    <a:pt x="1378" y="292"/>
                    <a:pt x="1373" y="289"/>
                  </a:cubicBezTo>
                  <a:cubicBezTo>
                    <a:pt x="1368" y="286"/>
                    <a:pt x="1362" y="283"/>
                    <a:pt x="1355" y="281"/>
                  </a:cubicBezTo>
                  <a:cubicBezTo>
                    <a:pt x="1348" y="278"/>
                    <a:pt x="1341" y="275"/>
                    <a:pt x="1332" y="272"/>
                  </a:cubicBezTo>
                  <a:cubicBezTo>
                    <a:pt x="1322" y="268"/>
                    <a:pt x="1312" y="264"/>
                    <a:pt x="1304" y="259"/>
                  </a:cubicBezTo>
                  <a:cubicBezTo>
                    <a:pt x="1296" y="254"/>
                    <a:pt x="1289" y="249"/>
                    <a:pt x="1283" y="243"/>
                  </a:cubicBezTo>
                  <a:cubicBezTo>
                    <a:pt x="1277" y="237"/>
                    <a:pt x="1273" y="231"/>
                    <a:pt x="1270" y="223"/>
                  </a:cubicBezTo>
                  <a:cubicBezTo>
                    <a:pt x="1267" y="216"/>
                    <a:pt x="1266" y="207"/>
                    <a:pt x="1266" y="197"/>
                  </a:cubicBezTo>
                  <a:cubicBezTo>
                    <a:pt x="1266" y="185"/>
                    <a:pt x="1269" y="174"/>
                    <a:pt x="1275" y="164"/>
                  </a:cubicBezTo>
                  <a:cubicBezTo>
                    <a:pt x="1281" y="155"/>
                    <a:pt x="1288" y="147"/>
                    <a:pt x="1298" y="141"/>
                  </a:cubicBezTo>
                  <a:cubicBezTo>
                    <a:pt x="1308" y="134"/>
                    <a:pt x="1319" y="130"/>
                    <a:pt x="1332" y="126"/>
                  </a:cubicBezTo>
                  <a:cubicBezTo>
                    <a:pt x="1344" y="123"/>
                    <a:pt x="1357" y="122"/>
                    <a:pt x="1371" y="122"/>
                  </a:cubicBezTo>
                  <a:cubicBezTo>
                    <a:pt x="1394" y="122"/>
                    <a:pt x="1415" y="125"/>
                    <a:pt x="1434" y="132"/>
                  </a:cubicBezTo>
                  <a:lnTo>
                    <a:pt x="1434" y="183"/>
                  </a:lnTo>
                  <a:cubicBezTo>
                    <a:pt x="1416" y="170"/>
                    <a:pt x="1395" y="164"/>
                    <a:pt x="1372" y="164"/>
                  </a:cubicBezTo>
                  <a:cubicBezTo>
                    <a:pt x="1365" y="164"/>
                    <a:pt x="1358" y="165"/>
                    <a:pt x="1352" y="167"/>
                  </a:cubicBezTo>
                  <a:cubicBezTo>
                    <a:pt x="1346" y="168"/>
                    <a:pt x="1341" y="170"/>
                    <a:pt x="1337" y="173"/>
                  </a:cubicBezTo>
                  <a:cubicBezTo>
                    <a:pt x="1333" y="175"/>
                    <a:pt x="1330" y="179"/>
                    <a:pt x="1327" y="182"/>
                  </a:cubicBezTo>
                  <a:cubicBezTo>
                    <a:pt x="1325" y="186"/>
                    <a:pt x="1324" y="190"/>
                    <a:pt x="1324" y="195"/>
                  </a:cubicBezTo>
                  <a:cubicBezTo>
                    <a:pt x="1324" y="200"/>
                    <a:pt x="1325" y="205"/>
                    <a:pt x="1327" y="209"/>
                  </a:cubicBezTo>
                  <a:cubicBezTo>
                    <a:pt x="1330" y="212"/>
                    <a:pt x="1333" y="216"/>
                    <a:pt x="1338" y="219"/>
                  </a:cubicBezTo>
                  <a:cubicBezTo>
                    <a:pt x="1342" y="222"/>
                    <a:pt x="1348" y="224"/>
                    <a:pt x="1354" y="227"/>
                  </a:cubicBezTo>
                  <a:cubicBezTo>
                    <a:pt x="1361" y="229"/>
                    <a:pt x="1368" y="232"/>
                    <a:pt x="1376" y="234"/>
                  </a:cubicBezTo>
                  <a:cubicBezTo>
                    <a:pt x="1387" y="239"/>
                    <a:pt x="1397" y="244"/>
                    <a:pt x="1406" y="248"/>
                  </a:cubicBezTo>
                  <a:cubicBezTo>
                    <a:pt x="1415" y="253"/>
                    <a:pt x="1422" y="258"/>
                    <a:pt x="1428" y="264"/>
                  </a:cubicBezTo>
                  <a:cubicBezTo>
                    <a:pt x="1434" y="270"/>
                    <a:pt x="1439" y="277"/>
                    <a:pt x="1442" y="284"/>
                  </a:cubicBezTo>
                  <a:cubicBezTo>
                    <a:pt x="1446" y="292"/>
                    <a:pt x="1447" y="301"/>
                    <a:pt x="1447" y="312"/>
                  </a:cubicBezTo>
                  <a:cubicBezTo>
                    <a:pt x="1447" y="325"/>
                    <a:pt x="1444" y="336"/>
                    <a:pt x="1438" y="346"/>
                  </a:cubicBezTo>
                  <a:cubicBezTo>
                    <a:pt x="1432" y="355"/>
                    <a:pt x="1424" y="363"/>
                    <a:pt x="1414" y="370"/>
                  </a:cubicBezTo>
                  <a:cubicBezTo>
                    <a:pt x="1404" y="376"/>
                    <a:pt x="1393" y="381"/>
                    <a:pt x="1380" y="384"/>
                  </a:cubicBezTo>
                  <a:cubicBezTo>
                    <a:pt x="1367" y="387"/>
                    <a:pt x="1353" y="388"/>
                    <a:pt x="1339" y="388"/>
                  </a:cubicBezTo>
                  <a:cubicBezTo>
                    <a:pt x="1311" y="388"/>
                    <a:pt x="1286" y="384"/>
                    <a:pt x="1266" y="374"/>
                  </a:cubicBezTo>
                  <a:close/>
                  <a:moveTo>
                    <a:pt x="1097" y="168"/>
                  </a:moveTo>
                  <a:lnTo>
                    <a:pt x="1097" y="168"/>
                  </a:lnTo>
                  <a:cubicBezTo>
                    <a:pt x="1074" y="168"/>
                    <a:pt x="1056" y="175"/>
                    <a:pt x="1043" y="191"/>
                  </a:cubicBezTo>
                  <a:cubicBezTo>
                    <a:pt x="1030" y="207"/>
                    <a:pt x="1024" y="229"/>
                    <a:pt x="1024" y="256"/>
                  </a:cubicBezTo>
                  <a:cubicBezTo>
                    <a:pt x="1024" y="283"/>
                    <a:pt x="1030" y="304"/>
                    <a:pt x="1044" y="319"/>
                  </a:cubicBezTo>
                  <a:cubicBezTo>
                    <a:pt x="1057" y="335"/>
                    <a:pt x="1075" y="342"/>
                    <a:pt x="1097" y="342"/>
                  </a:cubicBezTo>
                  <a:cubicBezTo>
                    <a:pt x="1120" y="342"/>
                    <a:pt x="1137" y="335"/>
                    <a:pt x="1150" y="320"/>
                  </a:cubicBezTo>
                  <a:cubicBezTo>
                    <a:pt x="1162" y="305"/>
                    <a:pt x="1168" y="283"/>
                    <a:pt x="1168" y="255"/>
                  </a:cubicBezTo>
                  <a:cubicBezTo>
                    <a:pt x="1168" y="227"/>
                    <a:pt x="1162" y="206"/>
                    <a:pt x="1150" y="190"/>
                  </a:cubicBezTo>
                  <a:cubicBezTo>
                    <a:pt x="1137" y="175"/>
                    <a:pt x="1120" y="168"/>
                    <a:pt x="1097" y="168"/>
                  </a:cubicBezTo>
                  <a:close/>
                  <a:moveTo>
                    <a:pt x="1094" y="388"/>
                  </a:moveTo>
                  <a:lnTo>
                    <a:pt x="1094" y="388"/>
                  </a:lnTo>
                  <a:cubicBezTo>
                    <a:pt x="1055" y="388"/>
                    <a:pt x="1023" y="376"/>
                    <a:pt x="1000" y="353"/>
                  </a:cubicBezTo>
                  <a:cubicBezTo>
                    <a:pt x="976" y="329"/>
                    <a:pt x="964" y="297"/>
                    <a:pt x="964" y="258"/>
                  </a:cubicBezTo>
                  <a:cubicBezTo>
                    <a:pt x="964" y="215"/>
                    <a:pt x="977" y="182"/>
                    <a:pt x="1001" y="158"/>
                  </a:cubicBezTo>
                  <a:cubicBezTo>
                    <a:pt x="1026" y="134"/>
                    <a:pt x="1059" y="122"/>
                    <a:pt x="1101" y="122"/>
                  </a:cubicBezTo>
                  <a:cubicBezTo>
                    <a:pt x="1140" y="122"/>
                    <a:pt x="1172" y="133"/>
                    <a:pt x="1194" y="157"/>
                  </a:cubicBezTo>
                  <a:cubicBezTo>
                    <a:pt x="1216" y="180"/>
                    <a:pt x="1227" y="212"/>
                    <a:pt x="1227" y="254"/>
                  </a:cubicBezTo>
                  <a:cubicBezTo>
                    <a:pt x="1227" y="295"/>
                    <a:pt x="1215" y="327"/>
                    <a:pt x="1191" y="352"/>
                  </a:cubicBezTo>
                  <a:cubicBezTo>
                    <a:pt x="1167" y="376"/>
                    <a:pt x="1135" y="388"/>
                    <a:pt x="1094" y="388"/>
                  </a:cubicBezTo>
                  <a:close/>
                  <a:moveTo>
                    <a:pt x="944" y="182"/>
                  </a:moveTo>
                  <a:lnTo>
                    <a:pt x="944" y="182"/>
                  </a:lnTo>
                  <a:cubicBezTo>
                    <a:pt x="937" y="177"/>
                    <a:pt x="927" y="174"/>
                    <a:pt x="914" y="174"/>
                  </a:cubicBezTo>
                  <a:cubicBezTo>
                    <a:pt x="897" y="174"/>
                    <a:pt x="883" y="182"/>
                    <a:pt x="871" y="197"/>
                  </a:cubicBezTo>
                  <a:cubicBezTo>
                    <a:pt x="860" y="213"/>
                    <a:pt x="854" y="234"/>
                    <a:pt x="854" y="260"/>
                  </a:cubicBezTo>
                  <a:lnTo>
                    <a:pt x="854" y="382"/>
                  </a:lnTo>
                  <a:lnTo>
                    <a:pt x="796" y="382"/>
                  </a:lnTo>
                  <a:lnTo>
                    <a:pt x="796" y="128"/>
                  </a:lnTo>
                  <a:lnTo>
                    <a:pt x="854" y="128"/>
                  </a:lnTo>
                  <a:lnTo>
                    <a:pt x="854" y="180"/>
                  </a:lnTo>
                  <a:lnTo>
                    <a:pt x="855" y="180"/>
                  </a:lnTo>
                  <a:cubicBezTo>
                    <a:pt x="861" y="162"/>
                    <a:pt x="869" y="148"/>
                    <a:pt x="881" y="138"/>
                  </a:cubicBezTo>
                  <a:cubicBezTo>
                    <a:pt x="893" y="128"/>
                    <a:pt x="906" y="123"/>
                    <a:pt x="920" y="123"/>
                  </a:cubicBezTo>
                  <a:cubicBezTo>
                    <a:pt x="931" y="123"/>
                    <a:pt x="939" y="125"/>
                    <a:pt x="944" y="128"/>
                  </a:cubicBezTo>
                  <a:lnTo>
                    <a:pt x="944" y="182"/>
                  </a:lnTo>
                  <a:close/>
                  <a:moveTo>
                    <a:pt x="743" y="371"/>
                  </a:moveTo>
                  <a:lnTo>
                    <a:pt x="743" y="371"/>
                  </a:lnTo>
                  <a:cubicBezTo>
                    <a:pt x="723" y="382"/>
                    <a:pt x="698" y="388"/>
                    <a:pt x="670" y="388"/>
                  </a:cubicBezTo>
                  <a:cubicBezTo>
                    <a:pt x="632" y="388"/>
                    <a:pt x="602" y="376"/>
                    <a:pt x="578" y="353"/>
                  </a:cubicBezTo>
                  <a:cubicBezTo>
                    <a:pt x="555" y="329"/>
                    <a:pt x="544" y="299"/>
                    <a:pt x="544" y="261"/>
                  </a:cubicBezTo>
                  <a:cubicBezTo>
                    <a:pt x="544" y="219"/>
                    <a:pt x="556" y="185"/>
                    <a:pt x="581" y="160"/>
                  </a:cubicBezTo>
                  <a:cubicBezTo>
                    <a:pt x="606" y="134"/>
                    <a:pt x="640" y="122"/>
                    <a:pt x="682" y="122"/>
                  </a:cubicBezTo>
                  <a:cubicBezTo>
                    <a:pt x="705" y="122"/>
                    <a:pt x="726" y="126"/>
                    <a:pt x="743" y="134"/>
                  </a:cubicBezTo>
                  <a:lnTo>
                    <a:pt x="743" y="187"/>
                  </a:lnTo>
                  <a:cubicBezTo>
                    <a:pt x="726" y="174"/>
                    <a:pt x="707" y="168"/>
                    <a:pt x="686" y="168"/>
                  </a:cubicBezTo>
                  <a:cubicBezTo>
                    <a:pt x="662" y="168"/>
                    <a:pt x="642" y="176"/>
                    <a:pt x="626" y="192"/>
                  </a:cubicBezTo>
                  <a:cubicBezTo>
                    <a:pt x="611" y="209"/>
                    <a:pt x="603" y="230"/>
                    <a:pt x="603" y="257"/>
                  </a:cubicBezTo>
                  <a:cubicBezTo>
                    <a:pt x="603" y="284"/>
                    <a:pt x="610" y="304"/>
                    <a:pt x="625" y="320"/>
                  </a:cubicBezTo>
                  <a:cubicBezTo>
                    <a:pt x="640" y="335"/>
                    <a:pt x="659" y="342"/>
                    <a:pt x="684" y="342"/>
                  </a:cubicBezTo>
                  <a:cubicBezTo>
                    <a:pt x="705" y="342"/>
                    <a:pt x="725" y="335"/>
                    <a:pt x="743" y="320"/>
                  </a:cubicBezTo>
                  <a:lnTo>
                    <a:pt x="743" y="371"/>
                  </a:lnTo>
                  <a:close/>
                  <a:moveTo>
                    <a:pt x="499" y="382"/>
                  </a:moveTo>
                  <a:lnTo>
                    <a:pt x="499" y="382"/>
                  </a:lnTo>
                  <a:lnTo>
                    <a:pt x="441" y="382"/>
                  </a:lnTo>
                  <a:lnTo>
                    <a:pt x="441" y="128"/>
                  </a:lnTo>
                  <a:lnTo>
                    <a:pt x="499" y="128"/>
                  </a:lnTo>
                  <a:lnTo>
                    <a:pt x="499" y="382"/>
                  </a:lnTo>
                  <a:close/>
                  <a:moveTo>
                    <a:pt x="470" y="74"/>
                  </a:moveTo>
                  <a:lnTo>
                    <a:pt x="470" y="74"/>
                  </a:lnTo>
                  <a:cubicBezTo>
                    <a:pt x="461" y="74"/>
                    <a:pt x="453" y="71"/>
                    <a:pt x="446" y="65"/>
                  </a:cubicBezTo>
                  <a:cubicBezTo>
                    <a:pt x="439" y="59"/>
                    <a:pt x="436" y="51"/>
                    <a:pt x="436" y="41"/>
                  </a:cubicBezTo>
                  <a:cubicBezTo>
                    <a:pt x="436" y="32"/>
                    <a:pt x="439" y="24"/>
                    <a:pt x="446" y="18"/>
                  </a:cubicBezTo>
                  <a:cubicBezTo>
                    <a:pt x="453" y="11"/>
                    <a:pt x="461" y="8"/>
                    <a:pt x="470" y="8"/>
                  </a:cubicBezTo>
                  <a:cubicBezTo>
                    <a:pt x="480" y="8"/>
                    <a:pt x="489" y="11"/>
                    <a:pt x="495" y="18"/>
                  </a:cubicBezTo>
                  <a:cubicBezTo>
                    <a:pt x="502" y="24"/>
                    <a:pt x="506" y="32"/>
                    <a:pt x="506" y="41"/>
                  </a:cubicBezTo>
                  <a:cubicBezTo>
                    <a:pt x="506" y="50"/>
                    <a:pt x="502" y="58"/>
                    <a:pt x="495" y="64"/>
                  </a:cubicBezTo>
                  <a:cubicBezTo>
                    <a:pt x="489" y="71"/>
                    <a:pt x="480" y="74"/>
                    <a:pt x="470" y="74"/>
                  </a:cubicBezTo>
                  <a:close/>
                  <a:moveTo>
                    <a:pt x="385" y="382"/>
                  </a:moveTo>
                  <a:lnTo>
                    <a:pt x="385" y="382"/>
                  </a:lnTo>
                  <a:lnTo>
                    <a:pt x="326" y="382"/>
                  </a:lnTo>
                  <a:lnTo>
                    <a:pt x="326" y="151"/>
                  </a:lnTo>
                  <a:cubicBezTo>
                    <a:pt x="326" y="132"/>
                    <a:pt x="327" y="109"/>
                    <a:pt x="329" y="82"/>
                  </a:cubicBezTo>
                  <a:lnTo>
                    <a:pt x="328" y="82"/>
                  </a:lnTo>
                  <a:cubicBezTo>
                    <a:pt x="324" y="98"/>
                    <a:pt x="321" y="109"/>
                    <a:pt x="318" y="116"/>
                  </a:cubicBezTo>
                  <a:lnTo>
                    <a:pt x="211" y="382"/>
                  </a:lnTo>
                  <a:lnTo>
                    <a:pt x="170" y="382"/>
                  </a:lnTo>
                  <a:lnTo>
                    <a:pt x="63" y="118"/>
                  </a:lnTo>
                  <a:cubicBezTo>
                    <a:pt x="60" y="110"/>
                    <a:pt x="57" y="98"/>
                    <a:pt x="54" y="82"/>
                  </a:cubicBezTo>
                  <a:lnTo>
                    <a:pt x="53" y="82"/>
                  </a:lnTo>
                  <a:cubicBezTo>
                    <a:pt x="54" y="96"/>
                    <a:pt x="55" y="120"/>
                    <a:pt x="55" y="152"/>
                  </a:cubicBezTo>
                  <a:lnTo>
                    <a:pt x="55" y="382"/>
                  </a:lnTo>
                  <a:lnTo>
                    <a:pt x="0" y="382"/>
                  </a:lnTo>
                  <a:lnTo>
                    <a:pt x="0" y="25"/>
                  </a:lnTo>
                  <a:lnTo>
                    <a:pt x="83" y="25"/>
                  </a:lnTo>
                  <a:lnTo>
                    <a:pt x="178" y="263"/>
                  </a:lnTo>
                  <a:cubicBezTo>
                    <a:pt x="185" y="281"/>
                    <a:pt x="189" y="295"/>
                    <a:pt x="192" y="304"/>
                  </a:cubicBezTo>
                  <a:lnTo>
                    <a:pt x="193" y="304"/>
                  </a:lnTo>
                  <a:cubicBezTo>
                    <a:pt x="199" y="285"/>
                    <a:pt x="204" y="271"/>
                    <a:pt x="208" y="262"/>
                  </a:cubicBezTo>
                  <a:lnTo>
                    <a:pt x="304" y="25"/>
                  </a:lnTo>
                  <a:lnTo>
                    <a:pt x="385" y="25"/>
                  </a:lnTo>
                  <a:lnTo>
                    <a:pt x="385" y="382"/>
                  </a:lnTo>
                  <a:close/>
                </a:path>
              </a:pathLst>
            </a:custGeom>
            <a:solidFill>
              <a:srgbClr val="D83B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6">
              <a:extLst>
                <a:ext uri="{FF2B5EF4-FFF2-40B4-BE49-F238E27FC236}">
                  <a16:creationId xmlns:a16="http://schemas.microsoft.com/office/drawing/2014/main" id="{91DB8217-F6EA-4C31-9D14-59EC72BFC62D}"/>
                </a:ext>
              </a:extLst>
            </p:cNvPr>
            <p:cNvSpPr>
              <a:spLocks noChangeAspect="1" noEditPoints="1"/>
            </p:cNvSpPr>
            <p:nvPr userDrawn="1"/>
          </p:nvSpPr>
          <p:spPr bwMode="black">
            <a:xfrm>
              <a:off x="342" y="1889"/>
              <a:ext cx="1389" cy="284"/>
            </a:xfrm>
            <a:custGeom>
              <a:avLst/>
              <a:gdLst>
                <a:gd name="T0" fmla="*/ 1904 w 1904"/>
                <a:gd name="T1" fmla="*/ 178 h 384"/>
                <a:gd name="T2" fmla="*/ 1831 w 1904"/>
                <a:gd name="T3" fmla="*/ 193 h 384"/>
                <a:gd name="T4" fmla="*/ 1814 w 1904"/>
                <a:gd name="T5" fmla="*/ 378 h 384"/>
                <a:gd name="T6" fmla="*/ 1756 w 1904"/>
                <a:gd name="T7" fmla="*/ 123 h 384"/>
                <a:gd name="T8" fmla="*/ 1814 w 1904"/>
                <a:gd name="T9" fmla="*/ 175 h 384"/>
                <a:gd name="T10" fmla="*/ 1841 w 1904"/>
                <a:gd name="T11" fmla="*/ 133 h 384"/>
                <a:gd name="T12" fmla="*/ 1904 w 1904"/>
                <a:gd name="T13" fmla="*/ 123 h 384"/>
                <a:gd name="T14" fmla="*/ 1698 w 1904"/>
                <a:gd name="T15" fmla="*/ 378 h 384"/>
                <a:gd name="T16" fmla="*/ 1640 w 1904"/>
                <a:gd name="T17" fmla="*/ 378 h 384"/>
                <a:gd name="T18" fmla="*/ 1639 w 1904"/>
                <a:gd name="T19" fmla="*/ 337 h 384"/>
                <a:gd name="T20" fmla="*/ 1470 w 1904"/>
                <a:gd name="T21" fmla="*/ 275 h 384"/>
                <a:gd name="T22" fmla="*/ 1528 w 1904"/>
                <a:gd name="T23" fmla="*/ 123 h 384"/>
                <a:gd name="T24" fmla="*/ 1581 w 1904"/>
                <a:gd name="T25" fmla="*/ 338 h 384"/>
                <a:gd name="T26" fmla="*/ 1640 w 1904"/>
                <a:gd name="T27" fmla="*/ 269 h 384"/>
                <a:gd name="T28" fmla="*/ 1698 w 1904"/>
                <a:gd name="T29" fmla="*/ 123 h 384"/>
                <a:gd name="T30" fmla="*/ 1295 w 1904"/>
                <a:gd name="T31" fmla="*/ 163 h 384"/>
                <a:gd name="T32" fmla="*/ 1241 w 1904"/>
                <a:gd name="T33" fmla="*/ 186 h 384"/>
                <a:gd name="T34" fmla="*/ 1241 w 1904"/>
                <a:gd name="T35" fmla="*/ 315 h 384"/>
                <a:gd name="T36" fmla="*/ 1347 w 1904"/>
                <a:gd name="T37" fmla="*/ 315 h 384"/>
                <a:gd name="T38" fmla="*/ 1347 w 1904"/>
                <a:gd name="T39" fmla="*/ 186 h 384"/>
                <a:gd name="T40" fmla="*/ 1292 w 1904"/>
                <a:gd name="T41" fmla="*/ 384 h 384"/>
                <a:gd name="T42" fmla="*/ 1198 w 1904"/>
                <a:gd name="T43" fmla="*/ 348 h 384"/>
                <a:gd name="T44" fmla="*/ 1199 w 1904"/>
                <a:gd name="T45" fmla="*/ 153 h 384"/>
                <a:gd name="T46" fmla="*/ 1392 w 1904"/>
                <a:gd name="T47" fmla="*/ 152 h 384"/>
                <a:gd name="T48" fmla="*/ 1389 w 1904"/>
                <a:gd name="T49" fmla="*/ 347 h 384"/>
                <a:gd name="T50" fmla="*/ 1198 w 1904"/>
                <a:gd name="T51" fmla="*/ 71 h 384"/>
                <a:gd name="T52" fmla="*/ 1095 w 1904"/>
                <a:gd name="T53" fmla="*/ 71 h 384"/>
                <a:gd name="T54" fmla="*/ 1036 w 1904"/>
                <a:gd name="T55" fmla="*/ 378 h 384"/>
                <a:gd name="T56" fmla="*/ 933 w 1904"/>
                <a:gd name="T57" fmla="*/ 71 h 384"/>
                <a:gd name="T58" fmla="*/ 1198 w 1904"/>
                <a:gd name="T59" fmla="*/ 21 h 384"/>
                <a:gd name="T60" fmla="*/ 746 w 1904"/>
                <a:gd name="T61" fmla="*/ 225 h 384"/>
                <a:gd name="T62" fmla="*/ 731 w 1904"/>
                <a:gd name="T63" fmla="*/ 177 h 384"/>
                <a:gd name="T64" fmla="*/ 649 w 1904"/>
                <a:gd name="T65" fmla="*/ 177 h 384"/>
                <a:gd name="T66" fmla="*/ 746 w 1904"/>
                <a:gd name="T67" fmla="*/ 225 h 384"/>
                <a:gd name="T68" fmla="*/ 802 w 1904"/>
                <a:gd name="T69" fmla="*/ 266 h 384"/>
                <a:gd name="T70" fmla="*/ 649 w 1904"/>
                <a:gd name="T71" fmla="*/ 320 h 384"/>
                <a:gd name="T72" fmla="*/ 782 w 1904"/>
                <a:gd name="T73" fmla="*/ 315 h 384"/>
                <a:gd name="T74" fmla="*/ 689 w 1904"/>
                <a:gd name="T75" fmla="*/ 384 h 384"/>
                <a:gd name="T76" fmla="*/ 569 w 1904"/>
                <a:gd name="T77" fmla="*/ 251 h 384"/>
                <a:gd name="T78" fmla="*/ 692 w 1904"/>
                <a:gd name="T79" fmla="*/ 117 h 384"/>
                <a:gd name="T80" fmla="*/ 802 w 1904"/>
                <a:gd name="T81" fmla="*/ 244 h 384"/>
                <a:gd name="T82" fmla="*/ 526 w 1904"/>
                <a:gd name="T83" fmla="*/ 378 h 384"/>
                <a:gd name="T84" fmla="*/ 468 w 1904"/>
                <a:gd name="T85" fmla="*/ 378 h 384"/>
                <a:gd name="T86" fmla="*/ 417 w 1904"/>
                <a:gd name="T87" fmla="*/ 163 h 384"/>
                <a:gd name="T88" fmla="*/ 357 w 1904"/>
                <a:gd name="T89" fmla="*/ 240 h 384"/>
                <a:gd name="T90" fmla="*/ 298 w 1904"/>
                <a:gd name="T91" fmla="*/ 378 h 384"/>
                <a:gd name="T92" fmla="*/ 357 w 1904"/>
                <a:gd name="T93" fmla="*/ 0 h 384"/>
                <a:gd name="T94" fmla="*/ 358 w 1904"/>
                <a:gd name="T95" fmla="*/ 165 h 384"/>
                <a:gd name="T96" fmla="*/ 526 w 1904"/>
                <a:gd name="T97" fmla="*/ 221 h 384"/>
                <a:gd name="T98" fmla="*/ 265 w 1904"/>
                <a:gd name="T99" fmla="*/ 71 h 384"/>
                <a:gd name="T100" fmla="*/ 162 w 1904"/>
                <a:gd name="T101" fmla="*/ 71 h 384"/>
                <a:gd name="T102" fmla="*/ 102 w 1904"/>
                <a:gd name="T103" fmla="*/ 378 h 384"/>
                <a:gd name="T104" fmla="*/ 0 w 1904"/>
                <a:gd name="T105" fmla="*/ 71 h 384"/>
                <a:gd name="T106" fmla="*/ 265 w 1904"/>
                <a:gd name="T107" fmla="*/ 21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4" h="384">
                  <a:moveTo>
                    <a:pt x="1904" y="178"/>
                  </a:moveTo>
                  <a:lnTo>
                    <a:pt x="1904" y="178"/>
                  </a:lnTo>
                  <a:cubicBezTo>
                    <a:pt x="1897" y="172"/>
                    <a:pt x="1887" y="170"/>
                    <a:pt x="1874" y="170"/>
                  </a:cubicBezTo>
                  <a:cubicBezTo>
                    <a:pt x="1857" y="170"/>
                    <a:pt x="1842" y="177"/>
                    <a:pt x="1831" y="193"/>
                  </a:cubicBezTo>
                  <a:cubicBezTo>
                    <a:pt x="1819" y="208"/>
                    <a:pt x="1814" y="229"/>
                    <a:pt x="1814" y="256"/>
                  </a:cubicBezTo>
                  <a:lnTo>
                    <a:pt x="1814" y="378"/>
                  </a:lnTo>
                  <a:lnTo>
                    <a:pt x="1756" y="378"/>
                  </a:lnTo>
                  <a:lnTo>
                    <a:pt x="1756" y="123"/>
                  </a:lnTo>
                  <a:lnTo>
                    <a:pt x="1814" y="123"/>
                  </a:lnTo>
                  <a:lnTo>
                    <a:pt x="1814" y="175"/>
                  </a:lnTo>
                  <a:lnTo>
                    <a:pt x="1815" y="175"/>
                  </a:lnTo>
                  <a:cubicBezTo>
                    <a:pt x="1820" y="157"/>
                    <a:pt x="1829" y="143"/>
                    <a:pt x="1841" y="133"/>
                  </a:cubicBezTo>
                  <a:cubicBezTo>
                    <a:pt x="1853" y="123"/>
                    <a:pt x="1866" y="118"/>
                    <a:pt x="1880" y="118"/>
                  </a:cubicBezTo>
                  <a:cubicBezTo>
                    <a:pt x="1891" y="118"/>
                    <a:pt x="1899" y="120"/>
                    <a:pt x="1904" y="123"/>
                  </a:cubicBezTo>
                  <a:lnTo>
                    <a:pt x="1904" y="178"/>
                  </a:lnTo>
                  <a:close/>
                  <a:moveTo>
                    <a:pt x="1698" y="378"/>
                  </a:moveTo>
                  <a:lnTo>
                    <a:pt x="1698" y="378"/>
                  </a:lnTo>
                  <a:lnTo>
                    <a:pt x="1640" y="378"/>
                  </a:lnTo>
                  <a:lnTo>
                    <a:pt x="1640" y="337"/>
                  </a:lnTo>
                  <a:lnTo>
                    <a:pt x="1639" y="337"/>
                  </a:lnTo>
                  <a:cubicBezTo>
                    <a:pt x="1623" y="368"/>
                    <a:pt x="1596" y="384"/>
                    <a:pt x="1561" y="384"/>
                  </a:cubicBezTo>
                  <a:cubicBezTo>
                    <a:pt x="1500" y="384"/>
                    <a:pt x="1470" y="347"/>
                    <a:pt x="1470" y="275"/>
                  </a:cubicBezTo>
                  <a:lnTo>
                    <a:pt x="1470" y="123"/>
                  </a:lnTo>
                  <a:lnTo>
                    <a:pt x="1528" y="123"/>
                  </a:lnTo>
                  <a:lnTo>
                    <a:pt x="1528" y="269"/>
                  </a:lnTo>
                  <a:cubicBezTo>
                    <a:pt x="1528" y="315"/>
                    <a:pt x="1546" y="338"/>
                    <a:pt x="1581" y="338"/>
                  </a:cubicBezTo>
                  <a:cubicBezTo>
                    <a:pt x="1599" y="338"/>
                    <a:pt x="1613" y="331"/>
                    <a:pt x="1624" y="319"/>
                  </a:cubicBezTo>
                  <a:cubicBezTo>
                    <a:pt x="1635" y="306"/>
                    <a:pt x="1640" y="290"/>
                    <a:pt x="1640" y="269"/>
                  </a:cubicBezTo>
                  <a:lnTo>
                    <a:pt x="1640" y="123"/>
                  </a:lnTo>
                  <a:lnTo>
                    <a:pt x="1698" y="123"/>
                  </a:lnTo>
                  <a:lnTo>
                    <a:pt x="1698" y="378"/>
                  </a:lnTo>
                  <a:close/>
                  <a:moveTo>
                    <a:pt x="1295" y="163"/>
                  </a:moveTo>
                  <a:lnTo>
                    <a:pt x="1295" y="163"/>
                  </a:lnTo>
                  <a:cubicBezTo>
                    <a:pt x="1272" y="163"/>
                    <a:pt x="1254" y="171"/>
                    <a:pt x="1241" y="186"/>
                  </a:cubicBezTo>
                  <a:cubicBezTo>
                    <a:pt x="1228" y="202"/>
                    <a:pt x="1221" y="224"/>
                    <a:pt x="1221" y="252"/>
                  </a:cubicBezTo>
                  <a:cubicBezTo>
                    <a:pt x="1221" y="278"/>
                    <a:pt x="1228" y="299"/>
                    <a:pt x="1241" y="315"/>
                  </a:cubicBezTo>
                  <a:cubicBezTo>
                    <a:pt x="1255" y="330"/>
                    <a:pt x="1273" y="338"/>
                    <a:pt x="1295" y="338"/>
                  </a:cubicBezTo>
                  <a:cubicBezTo>
                    <a:pt x="1318" y="338"/>
                    <a:pt x="1335" y="330"/>
                    <a:pt x="1347" y="315"/>
                  </a:cubicBezTo>
                  <a:cubicBezTo>
                    <a:pt x="1360" y="300"/>
                    <a:pt x="1366" y="279"/>
                    <a:pt x="1366" y="251"/>
                  </a:cubicBezTo>
                  <a:cubicBezTo>
                    <a:pt x="1366" y="223"/>
                    <a:pt x="1360" y="201"/>
                    <a:pt x="1347" y="186"/>
                  </a:cubicBezTo>
                  <a:cubicBezTo>
                    <a:pt x="1335" y="170"/>
                    <a:pt x="1318" y="163"/>
                    <a:pt x="1295" y="163"/>
                  </a:cubicBezTo>
                  <a:close/>
                  <a:moveTo>
                    <a:pt x="1292" y="384"/>
                  </a:moveTo>
                  <a:lnTo>
                    <a:pt x="1292" y="384"/>
                  </a:lnTo>
                  <a:cubicBezTo>
                    <a:pt x="1253" y="384"/>
                    <a:pt x="1221" y="372"/>
                    <a:pt x="1198" y="348"/>
                  </a:cubicBezTo>
                  <a:cubicBezTo>
                    <a:pt x="1174" y="324"/>
                    <a:pt x="1162" y="292"/>
                    <a:pt x="1162" y="253"/>
                  </a:cubicBezTo>
                  <a:cubicBezTo>
                    <a:pt x="1162" y="210"/>
                    <a:pt x="1174" y="177"/>
                    <a:pt x="1199" y="153"/>
                  </a:cubicBezTo>
                  <a:cubicBezTo>
                    <a:pt x="1224" y="129"/>
                    <a:pt x="1257" y="117"/>
                    <a:pt x="1298" y="117"/>
                  </a:cubicBezTo>
                  <a:cubicBezTo>
                    <a:pt x="1338" y="117"/>
                    <a:pt x="1370" y="128"/>
                    <a:pt x="1392" y="152"/>
                  </a:cubicBezTo>
                  <a:cubicBezTo>
                    <a:pt x="1414" y="175"/>
                    <a:pt x="1425" y="208"/>
                    <a:pt x="1425" y="249"/>
                  </a:cubicBezTo>
                  <a:cubicBezTo>
                    <a:pt x="1425" y="290"/>
                    <a:pt x="1413" y="322"/>
                    <a:pt x="1389" y="347"/>
                  </a:cubicBezTo>
                  <a:cubicBezTo>
                    <a:pt x="1365" y="371"/>
                    <a:pt x="1333" y="384"/>
                    <a:pt x="1292" y="384"/>
                  </a:cubicBezTo>
                  <a:close/>
                  <a:moveTo>
                    <a:pt x="1198" y="71"/>
                  </a:moveTo>
                  <a:lnTo>
                    <a:pt x="1198" y="71"/>
                  </a:lnTo>
                  <a:lnTo>
                    <a:pt x="1095" y="71"/>
                  </a:lnTo>
                  <a:lnTo>
                    <a:pt x="1095" y="378"/>
                  </a:lnTo>
                  <a:lnTo>
                    <a:pt x="1036" y="378"/>
                  </a:lnTo>
                  <a:lnTo>
                    <a:pt x="1036" y="71"/>
                  </a:lnTo>
                  <a:lnTo>
                    <a:pt x="933" y="71"/>
                  </a:lnTo>
                  <a:lnTo>
                    <a:pt x="933" y="21"/>
                  </a:lnTo>
                  <a:lnTo>
                    <a:pt x="1198" y="21"/>
                  </a:lnTo>
                  <a:lnTo>
                    <a:pt x="1198" y="71"/>
                  </a:lnTo>
                  <a:close/>
                  <a:moveTo>
                    <a:pt x="746" y="225"/>
                  </a:moveTo>
                  <a:lnTo>
                    <a:pt x="746" y="225"/>
                  </a:lnTo>
                  <a:cubicBezTo>
                    <a:pt x="746" y="204"/>
                    <a:pt x="741" y="188"/>
                    <a:pt x="731" y="177"/>
                  </a:cubicBezTo>
                  <a:cubicBezTo>
                    <a:pt x="721" y="165"/>
                    <a:pt x="708" y="159"/>
                    <a:pt x="691" y="159"/>
                  </a:cubicBezTo>
                  <a:cubicBezTo>
                    <a:pt x="675" y="159"/>
                    <a:pt x="660" y="165"/>
                    <a:pt x="649" y="177"/>
                  </a:cubicBezTo>
                  <a:cubicBezTo>
                    <a:pt x="637" y="190"/>
                    <a:pt x="630" y="205"/>
                    <a:pt x="627" y="225"/>
                  </a:cubicBezTo>
                  <a:lnTo>
                    <a:pt x="746" y="225"/>
                  </a:lnTo>
                  <a:close/>
                  <a:moveTo>
                    <a:pt x="802" y="266"/>
                  </a:moveTo>
                  <a:lnTo>
                    <a:pt x="802" y="266"/>
                  </a:lnTo>
                  <a:lnTo>
                    <a:pt x="627" y="266"/>
                  </a:lnTo>
                  <a:cubicBezTo>
                    <a:pt x="628" y="289"/>
                    <a:pt x="635" y="308"/>
                    <a:pt x="649" y="320"/>
                  </a:cubicBezTo>
                  <a:cubicBezTo>
                    <a:pt x="663" y="333"/>
                    <a:pt x="682" y="339"/>
                    <a:pt x="707" y="339"/>
                  </a:cubicBezTo>
                  <a:cubicBezTo>
                    <a:pt x="734" y="339"/>
                    <a:pt x="759" y="331"/>
                    <a:pt x="782" y="315"/>
                  </a:cubicBezTo>
                  <a:lnTo>
                    <a:pt x="782" y="362"/>
                  </a:lnTo>
                  <a:cubicBezTo>
                    <a:pt x="759" y="376"/>
                    <a:pt x="728" y="384"/>
                    <a:pt x="689" y="384"/>
                  </a:cubicBezTo>
                  <a:cubicBezTo>
                    <a:pt x="652" y="384"/>
                    <a:pt x="622" y="372"/>
                    <a:pt x="601" y="349"/>
                  </a:cubicBezTo>
                  <a:cubicBezTo>
                    <a:pt x="579" y="326"/>
                    <a:pt x="569" y="293"/>
                    <a:pt x="569" y="251"/>
                  </a:cubicBezTo>
                  <a:cubicBezTo>
                    <a:pt x="569" y="211"/>
                    <a:pt x="581" y="179"/>
                    <a:pt x="604" y="154"/>
                  </a:cubicBezTo>
                  <a:cubicBezTo>
                    <a:pt x="628" y="129"/>
                    <a:pt x="657" y="117"/>
                    <a:pt x="692" y="117"/>
                  </a:cubicBezTo>
                  <a:cubicBezTo>
                    <a:pt x="727" y="117"/>
                    <a:pt x="754" y="128"/>
                    <a:pt x="773" y="150"/>
                  </a:cubicBezTo>
                  <a:cubicBezTo>
                    <a:pt x="792" y="173"/>
                    <a:pt x="802" y="204"/>
                    <a:pt x="802" y="244"/>
                  </a:cubicBezTo>
                  <a:lnTo>
                    <a:pt x="802" y="266"/>
                  </a:lnTo>
                  <a:close/>
                  <a:moveTo>
                    <a:pt x="526" y="378"/>
                  </a:moveTo>
                  <a:lnTo>
                    <a:pt x="526" y="378"/>
                  </a:lnTo>
                  <a:lnTo>
                    <a:pt x="468" y="378"/>
                  </a:lnTo>
                  <a:lnTo>
                    <a:pt x="468" y="238"/>
                  </a:lnTo>
                  <a:cubicBezTo>
                    <a:pt x="468" y="188"/>
                    <a:pt x="451" y="163"/>
                    <a:pt x="417" y="163"/>
                  </a:cubicBezTo>
                  <a:cubicBezTo>
                    <a:pt x="400" y="163"/>
                    <a:pt x="386" y="170"/>
                    <a:pt x="374" y="184"/>
                  </a:cubicBezTo>
                  <a:cubicBezTo>
                    <a:pt x="362" y="199"/>
                    <a:pt x="357" y="218"/>
                    <a:pt x="357" y="240"/>
                  </a:cubicBezTo>
                  <a:lnTo>
                    <a:pt x="357" y="378"/>
                  </a:lnTo>
                  <a:lnTo>
                    <a:pt x="298" y="378"/>
                  </a:lnTo>
                  <a:lnTo>
                    <a:pt x="298" y="0"/>
                  </a:lnTo>
                  <a:lnTo>
                    <a:pt x="357" y="0"/>
                  </a:lnTo>
                  <a:lnTo>
                    <a:pt x="357" y="165"/>
                  </a:lnTo>
                  <a:lnTo>
                    <a:pt x="358" y="165"/>
                  </a:lnTo>
                  <a:cubicBezTo>
                    <a:pt x="377" y="133"/>
                    <a:pt x="405" y="117"/>
                    <a:pt x="441" y="117"/>
                  </a:cubicBezTo>
                  <a:cubicBezTo>
                    <a:pt x="497" y="117"/>
                    <a:pt x="526" y="151"/>
                    <a:pt x="526" y="221"/>
                  </a:cubicBezTo>
                  <a:lnTo>
                    <a:pt x="526" y="378"/>
                  </a:lnTo>
                  <a:close/>
                  <a:moveTo>
                    <a:pt x="265" y="71"/>
                  </a:moveTo>
                  <a:lnTo>
                    <a:pt x="265" y="71"/>
                  </a:lnTo>
                  <a:lnTo>
                    <a:pt x="162" y="71"/>
                  </a:lnTo>
                  <a:lnTo>
                    <a:pt x="162" y="378"/>
                  </a:lnTo>
                  <a:lnTo>
                    <a:pt x="102" y="378"/>
                  </a:lnTo>
                  <a:lnTo>
                    <a:pt x="102" y="71"/>
                  </a:lnTo>
                  <a:lnTo>
                    <a:pt x="0" y="71"/>
                  </a:lnTo>
                  <a:lnTo>
                    <a:pt x="0" y="21"/>
                  </a:lnTo>
                  <a:lnTo>
                    <a:pt x="265" y="21"/>
                  </a:lnTo>
                  <a:lnTo>
                    <a:pt x="265" y="71"/>
                  </a:lnTo>
                  <a:close/>
                </a:path>
              </a:pathLst>
            </a:custGeom>
            <a:solidFill>
              <a:srgbClr val="D83B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95541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5622526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10" name="Picture 9" descr="Microsoft Ignite The Tour graphic">
            <a:extLst>
              <a:ext uri="{FF2B5EF4-FFF2-40B4-BE49-F238E27FC236}">
                <a16:creationId xmlns:a16="http://schemas.microsoft.com/office/drawing/2014/main" id="{36F1C851-4FAB-44D0-8FE4-F7187E5321EC}"/>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2906486" y="0"/>
            <a:ext cx="9285514" cy="6858000"/>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4639579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pic>
        <p:nvPicPr>
          <p:cNvPr id="7" name="Picture 6" descr="Microsoft Ignite The Tour graphic">
            <a:extLst>
              <a:ext uri="{FF2B5EF4-FFF2-40B4-BE49-F238E27FC236}">
                <a16:creationId xmlns:a16="http://schemas.microsoft.com/office/drawing/2014/main" id="{9F398C71-09A7-4918-9E1F-FBE53114CE4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294626" y="-1"/>
            <a:ext cx="6897374" cy="6858001"/>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7690973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8155121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5" name="Text Placeholder 3">
            <a:extLst>
              <a:ext uri="{FF2B5EF4-FFF2-40B4-BE49-F238E27FC236}">
                <a16:creationId xmlns:a16="http://schemas.microsoft.com/office/drawing/2014/main" id="{16A966EA-4730-614B-96EC-028B86BA3CD8}"/>
              </a:ext>
            </a:extLst>
          </p:cNvPr>
          <p:cNvSpPr>
            <a:spLocks noGrp="1"/>
          </p:cNvSpPr>
          <p:nvPr>
            <p:ph type="body" sz="quarter" idx="10"/>
          </p:nvPr>
        </p:nvSpPr>
        <p:spPr>
          <a:xfrm>
            <a:off x="584200" y="1779318"/>
            <a:ext cx="11018520" cy="1612749"/>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010870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295567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noFill/>
        </p:spPr>
        <p:txBody>
          <a:bodyPr lIns="0" tIns="0" rIns="0" bIns="0" anchor="b" anchorCtr="0">
            <a:spAutoFit/>
          </a:bodyPr>
          <a:lstStyle>
            <a:lvl1pPr>
              <a:defRPr sz="4400" spc="-50" baseline="0">
                <a:solidFill>
                  <a:schemeClr val="accent3"/>
                </a:solidFill>
                <a:latin typeface="+mj-lt"/>
                <a:cs typeface="Segoe UI" panose="020B0502040204020203" pitchFamily="34" charset="0"/>
              </a:defRPr>
            </a:lvl1pPr>
          </a:lstStyle>
          <a:p>
            <a:r>
              <a:rPr lang="en-US"/>
              <a:t>Important Statement</a:t>
            </a:r>
          </a:p>
        </p:txBody>
      </p:sp>
      <p:sp>
        <p:nvSpPr>
          <p:cNvPr id="5" name="Text Placeholder 4"/>
          <p:cNvSpPr>
            <a:spLocks noGrp="1"/>
          </p:cNvSpPr>
          <p:nvPr>
            <p:ph type="body" sz="quarter" idx="12" hasCustomPrompt="1"/>
          </p:nvPr>
        </p:nvSpPr>
        <p:spPr>
          <a:xfrm>
            <a:off x="1651000" y="341376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Optional subtitle</a:t>
            </a:r>
          </a:p>
        </p:txBody>
      </p:sp>
    </p:spTree>
    <p:extLst>
      <p:ext uri="{BB962C8B-B14F-4D97-AF65-F5344CB8AC3E}">
        <p14:creationId xmlns:p14="http://schemas.microsoft.com/office/powerpoint/2010/main" val="138524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33033777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p:spPr>
        <p:txBody>
          <a:bodyPr lIns="274320" anchor="t"/>
          <a:lstStyle>
            <a:lvl1pPr marL="0" indent="0" algn="r">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8566223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p:spPr>
        <p:txBody>
          <a:bodyPr lIns="274320" anchor="ctr"/>
          <a:lstStyle>
            <a:lvl1pPr marL="0" indent="0" algn="l">
              <a:buNone/>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p:spPr>
        <p:txBody>
          <a:bodyPr lIns="274320" anchor="ctr"/>
          <a:lstStyle>
            <a:lvl1pPr marL="0" indent="0" algn="l">
              <a:buNone/>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p:spPr>
        <p:txBody>
          <a:bodyPr anchor="ctr">
            <a:noAutofit/>
          </a:bodyPr>
          <a:lstStyle>
            <a:lvl1pPr marL="0" indent="0" algn="ctr">
              <a:buNone/>
              <a:defRPr sz="1050"/>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p:spPr>
        <p:txBody>
          <a:bodyPr anchor="ctr">
            <a:noAutofit/>
          </a:bodyPr>
          <a:lstStyle>
            <a:lvl1pPr marL="0" indent="0" algn="ctr">
              <a:buNone/>
              <a:defRPr sz="1050"/>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39000132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p:spPr>
        <p:txBody>
          <a:bodyPr anchor="ctr">
            <a:noAutofit/>
          </a:bodyPr>
          <a:lstStyle>
            <a:lvl1pPr marL="0" indent="0" algn="ctr">
              <a:buNone/>
              <a:defRPr sz="1050"/>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p:spPr>
        <p:txBody>
          <a:bodyPr anchor="ctr">
            <a:noAutofit/>
          </a:bodyPr>
          <a:lstStyle>
            <a:lvl1pPr marL="0" indent="0" algn="ctr">
              <a:buNone/>
              <a:defRPr sz="1050"/>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p:spPr>
        <p:txBody>
          <a:bodyPr anchor="ctr">
            <a:noAutofit/>
          </a:bodyPr>
          <a:lstStyle>
            <a:lvl1pPr marL="0" indent="0" algn="ctr">
              <a:buNone/>
              <a:defRPr sz="1050"/>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704088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p:spPr>
        <p:txBody>
          <a:bodyPr lIns="274320" anchor="ctr"/>
          <a:lstStyle>
            <a:lvl1pPr marL="0" indent="0" algn="l">
              <a:buNone/>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p:spPr>
        <p:txBody>
          <a:bodyPr anchor="ctr">
            <a:noAutofit/>
          </a:bodyPr>
          <a:lstStyle>
            <a:lvl1pPr marL="0" indent="0" algn="ctr">
              <a:buNone/>
              <a:defRPr sz="1050"/>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p:spPr>
        <p:txBody>
          <a:bodyPr anchor="ctr">
            <a:noAutofit/>
          </a:bodyPr>
          <a:lstStyle>
            <a:lvl1pPr marL="0" indent="0" algn="ctr">
              <a:buNone/>
              <a:defRPr sz="1050"/>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p:spPr>
        <p:txBody>
          <a:bodyPr anchor="ctr">
            <a:noAutofit/>
          </a:bodyPr>
          <a:lstStyle>
            <a:lvl1pPr marL="0" indent="0" algn="ctr">
              <a:buNone/>
              <a:defRPr sz="1050"/>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p:spPr>
        <p:txBody>
          <a:bodyPr anchor="ctr">
            <a:noAutofit/>
          </a:bodyPr>
          <a:lstStyle>
            <a:lvl1pPr marL="0" indent="0" algn="ctr">
              <a:buNone/>
              <a:defRPr sz="1050"/>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29978476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p:spPr>
        <p:txBody>
          <a:bodyPr lIns="91440"/>
          <a:lstStyle>
            <a:lvl1pPr marL="0" indent="0">
              <a:buNone/>
              <a:defRPr sz="2000">
                <a:solidFill>
                  <a:schemeClr val="bg1"/>
                </a:solidFill>
                <a:latin typeface="+mj-lt"/>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p:spPr>
        <p:txBody>
          <a:body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1540026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p:spPr>
        <p:txBody>
          <a:body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12854143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p:spPr>
        <p:txBody>
          <a:body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3161760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p:spPr>
        <p:txBody>
          <a:body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3305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8397602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3368258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p:spPr>
        <p:txBody>
          <a:bodyPr/>
          <a:lstStyle>
            <a:lvl1pPr>
              <a:defRPr sz="3200">
                <a:solidFill>
                  <a:schemeClr val="accent1"/>
                </a:solidFill>
              </a:defRPr>
            </a:lvl1pPr>
          </a:lstStyle>
          <a:p>
            <a:r>
              <a:rPr lang="en-US"/>
              <a:t>Click to add a title</a:t>
            </a:r>
          </a:p>
        </p:txBody>
      </p:sp>
      <p:sp>
        <p:nvSpPr>
          <p:cNvPr id="4" name="Text Placeholder 3"/>
          <p:cNvSpPr>
            <a:spLocks noGrp="1"/>
          </p:cNvSpPr>
          <p:nvPr>
            <p:ph type="body" sz="quarter" idx="10"/>
          </p:nvPr>
        </p:nvSpPr>
        <p:spPr>
          <a:xfrm>
            <a:off x="584200" y="19939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p:spPr>
        <p:txBody>
          <a:bodyPr/>
          <a:lstStyle>
            <a:lvl1pPr marL="0" indent="0">
              <a:buNone/>
              <a:defRPr sz="3600">
                <a:latin typeface="+mj-lt"/>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p:spPr>
        <p:txBody>
          <a:bodyPr/>
          <a:lstStyle>
            <a:lvl1pPr marL="0" indent="0">
              <a:buNone/>
              <a:defRPr sz="3200">
                <a:solidFill>
                  <a:schemeClr val="accent1"/>
                </a:solidFill>
                <a:latin typeface="+mj-lt"/>
              </a:defRPr>
            </a:lvl1pPr>
          </a:lstStyle>
          <a:p>
            <a:pPr lvl="0"/>
            <a:r>
              <a:rPr lang="en-US"/>
              <a:t>Click to add a title</a:t>
            </a:r>
          </a:p>
        </p:txBody>
      </p:sp>
    </p:spTree>
    <p:extLst>
      <p:ext uri="{BB962C8B-B14F-4D97-AF65-F5344CB8AC3E}">
        <p14:creationId xmlns:p14="http://schemas.microsoft.com/office/powerpoint/2010/main" val="14807108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72387190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10565523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18066162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1665760"/>
            <a:ext cx="3468956" cy="3814600"/>
          </a:xfrm>
        </p:spPr>
        <p:txBody>
          <a:bodyPr/>
          <a:lstStyle>
            <a:lvl1pPr>
              <a:defRPr sz="32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1665760"/>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137763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137763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67D14B5-8BE3-5445-AFD0-EC32DC794FDA}"/>
              </a:ext>
            </a:extLst>
          </p:cNvPr>
          <p:cNvSpPr txBox="1"/>
          <p:nvPr userDrawn="1"/>
        </p:nvSpPr>
        <p:spPr>
          <a:xfrm>
            <a:off x="584200" y="751840"/>
            <a:ext cx="3481388" cy="553998"/>
          </a:xfrm>
          <a:prstGeom prst="rect">
            <a:avLst/>
          </a:prstGeom>
          <a:noFill/>
        </p:spPr>
        <p:txBody>
          <a:bodyPr wrap="square" lIns="0" tIns="0" rIns="0" bIns="0" rtlCol="0">
            <a:spAutoFit/>
          </a:bodyPr>
          <a:lstStyle/>
          <a:p>
            <a:pPr algn="l" defTabSz="932742" rtl="0" eaLnBrk="1" latinLnBrk="0" hangingPunct="1">
              <a:lnSpc>
                <a:spcPct val="100000"/>
              </a:lnSpc>
              <a:spcBef>
                <a:spcPct val="0"/>
              </a:spcBef>
              <a:buNone/>
            </a:pPr>
            <a:r>
              <a:rPr lang="en-US" sz="3600" b="0" kern="1200" cap="none" spc="-50" baseline="0">
                <a:ln w="3175">
                  <a:noFill/>
                </a:ln>
                <a:solidFill>
                  <a:schemeClr val="tx1"/>
                </a:solidFill>
                <a:effectLst/>
                <a:latin typeface="+mj-lt"/>
                <a:ea typeface="+mn-ea"/>
              </a:rPr>
              <a:t>Agenda</a:t>
            </a:r>
          </a:p>
        </p:txBody>
      </p:sp>
    </p:spTree>
    <p:extLst>
      <p:ext uri="{BB962C8B-B14F-4D97-AF65-F5344CB8AC3E}">
        <p14:creationId xmlns:p14="http://schemas.microsoft.com/office/powerpoint/2010/main" val="3917295991"/>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45814920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63558433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75573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7" name="Picture 6" descr="Microsoft Ignite The Tour graphic">
            <a:extLst>
              <a:ext uri="{FF2B5EF4-FFF2-40B4-BE49-F238E27FC236}">
                <a16:creationId xmlns:a16="http://schemas.microsoft.com/office/drawing/2014/main" id="{BDA19F52-F45D-499E-8B0F-24F4B6A6DB8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3145970" y="0"/>
            <a:ext cx="9046030" cy="68580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9709243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1312278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pic>
        <p:nvPicPr>
          <p:cNvPr id="6" name="Picture 5" descr="Microsoft Ignite The Tour graphic">
            <a:extLst>
              <a:ext uri="{FF2B5EF4-FFF2-40B4-BE49-F238E27FC236}">
                <a16:creationId xmlns:a16="http://schemas.microsoft.com/office/drawing/2014/main" id="{5FCA0D90-4EC8-4E96-A729-DB2812B06208}"/>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965371" y="-1"/>
            <a:ext cx="6226629" cy="6858001"/>
          </a:xfrm>
          <a:prstGeom prst="rect">
            <a:avLst/>
          </a:prstGeom>
        </p:spPr>
      </p:pic>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34614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01719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51770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4181424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1261287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2735740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7E582958-B9FC-45CD-B97B-46119EB37ECC}"/>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9385043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3" orient="horz" pos="1910" userDrawn="1">
          <p15:clr>
            <a:srgbClr val="5ACBF0"/>
          </p15:clr>
        </p15:guide>
        <p15:guide id="4" orient="horz" pos="2505" userDrawn="1">
          <p15:clr>
            <a:srgbClr val="5ACBF0"/>
          </p15:clr>
        </p15:guide>
        <p15:guide id="5" pos="3840"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spTree>
    <p:extLst>
      <p:ext uri="{BB962C8B-B14F-4D97-AF65-F5344CB8AC3E}">
        <p14:creationId xmlns:p14="http://schemas.microsoft.com/office/powerpoint/2010/main" val="36503582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5ACBF0"/>
          </p15:clr>
        </p15:guide>
        <p15:guide id="3" orient="horz" pos="1911"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8" name="Text Placeholder 4">
            <a:extLst>
              <a:ext uri="{FF2B5EF4-FFF2-40B4-BE49-F238E27FC236}">
                <a16:creationId xmlns:a16="http://schemas.microsoft.com/office/drawing/2014/main" id="{6551D545-C251-4D4D-AB3D-52FE003820E0}"/>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userDrawn="1">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_Title Only">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354826"/>
            <a:ext cx="11655840" cy="899665"/>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332565607"/>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161F6-609E-404F-B850-A7FB5E235A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807B8A7-6E5E-4962-BC8E-942F801038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E17AAA-349B-4254-90CE-1E127C69B334}"/>
              </a:ext>
            </a:extLst>
          </p:cNvPr>
          <p:cNvSpPr>
            <a:spLocks noGrp="1"/>
          </p:cNvSpPr>
          <p:nvPr>
            <p:ph type="dt" sz="half" idx="10"/>
          </p:nvPr>
        </p:nvSpPr>
        <p:spPr/>
        <p:txBody>
          <a:bodyPr/>
          <a:lstStyle/>
          <a:p>
            <a:fld id="{26AA93F2-1A05-4FB3-A78F-51110C295595}" type="datetimeFigureOut">
              <a:rPr lang="en-US" smtClean="0"/>
              <a:t>12/30/19</a:t>
            </a:fld>
            <a:endParaRPr lang="en-US"/>
          </a:p>
        </p:txBody>
      </p:sp>
      <p:sp>
        <p:nvSpPr>
          <p:cNvPr id="5" name="Footer Placeholder 4">
            <a:extLst>
              <a:ext uri="{FF2B5EF4-FFF2-40B4-BE49-F238E27FC236}">
                <a16:creationId xmlns:a16="http://schemas.microsoft.com/office/drawing/2014/main" id="{D5220F94-D38F-4A4C-8D91-10235F0929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8D6EC6-0C99-4320-910A-C03DB4BD1503}"/>
              </a:ext>
            </a:extLst>
          </p:cNvPr>
          <p:cNvSpPr>
            <a:spLocks noGrp="1"/>
          </p:cNvSpPr>
          <p:nvPr>
            <p:ph type="sldNum" sz="quarter" idx="12"/>
          </p:nvPr>
        </p:nvSpPr>
        <p:spPr/>
        <p:txBody>
          <a:bodyPr/>
          <a:lstStyle/>
          <a:p>
            <a:fld id="{04A2C48F-CF03-4DA9-B7A5-8BB1B9CB4FCA}" type="slidenum">
              <a:rPr lang="en-US" smtClean="0"/>
              <a:t>‹#›</a:t>
            </a:fld>
            <a:endParaRPr lang="en-US"/>
          </a:p>
        </p:txBody>
      </p:sp>
    </p:spTree>
    <p:extLst>
      <p:ext uri="{BB962C8B-B14F-4D97-AF65-F5344CB8AC3E}">
        <p14:creationId xmlns:p14="http://schemas.microsoft.com/office/powerpoint/2010/main" val="162582323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58C618B-6F8C-4BB5-B2CE-C4160DD4BD15}"/>
              </a:ext>
            </a:extLst>
          </p:cNvPr>
          <p:cNvSpPr>
            <a:spLocks noGrp="1"/>
          </p:cNvSpPr>
          <p:nvPr>
            <p:ph type="title" hasCustomPrompt="1"/>
          </p:nvPr>
        </p:nvSpPr>
        <p:spPr>
          <a:xfrm>
            <a:off x="588263" y="-453671"/>
            <a:ext cx="2250187" cy="307777"/>
          </a:xfrm>
        </p:spPr>
        <p:txBody>
          <a:bodyPr anchor="b"/>
          <a:lstStyle>
            <a:lvl1pPr>
              <a:defRPr sz="2000"/>
            </a:lvl1pPr>
          </a:lstStyle>
          <a:p>
            <a:r>
              <a:rPr lang="en-US" dirty="0"/>
              <a:t>Microsoft Ignite</a:t>
            </a:r>
          </a:p>
        </p:txBody>
      </p:sp>
      <p:sp>
        <p:nvSpPr>
          <p:cNvPr id="5" name="Freeform 5" descr="Microsoft Ignite logo">
            <a:extLst>
              <a:ext uri="{FF2B5EF4-FFF2-40B4-BE49-F238E27FC236}">
                <a16:creationId xmlns:a16="http://schemas.microsoft.com/office/drawing/2014/main" id="{D47C6F66-CC29-4F66-9643-C652E6794768}"/>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3046979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42273911-33B6-45AC-B46F-3AAF6B31435D}"/>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2852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descr="Microsoft Ignite cube graphic">
            <a:extLst>
              <a:ext uri="{FF2B5EF4-FFF2-40B4-BE49-F238E27FC236}">
                <a16:creationId xmlns:a16="http://schemas.microsoft.com/office/drawing/2014/main" id="{5FE3E21F-3B29-45AF-A62E-40AAF2B12C2E}"/>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76054" y="0"/>
            <a:ext cx="8115946" cy="6858000"/>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A9F590E8-0FFD-4117-A1DE-0956D272D070}"/>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755325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8" name="Text Placeholder 4">
            <a:extLst>
              <a:ext uri="{FF2B5EF4-FFF2-40B4-BE49-F238E27FC236}">
                <a16:creationId xmlns:a16="http://schemas.microsoft.com/office/drawing/2014/main" id="{52E0AD10-B370-47BA-99BE-7F79AEBBA3BA}"/>
              </a:ext>
            </a:extLst>
          </p:cNvPr>
          <p:cNvSpPr>
            <a:spLocks noGrp="1"/>
          </p:cNvSpPr>
          <p:nvPr>
            <p:ph type="body" sz="quarter" idx="14" hasCustomPrompt="1"/>
          </p:nvPr>
        </p:nvSpPr>
        <p:spPr>
          <a:xfrm>
            <a:off x="584199" y="6016752"/>
            <a:ext cx="5510213"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7" name="Picture 6" descr="Microsoft Ignite cube graphic">
            <a:extLst>
              <a:ext uri="{FF2B5EF4-FFF2-40B4-BE49-F238E27FC236}">
                <a16:creationId xmlns:a16="http://schemas.microsoft.com/office/drawing/2014/main" id="{87E693D7-9346-4760-B3C6-BF5E7E96456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873139" y="-1"/>
            <a:ext cx="4318861"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533852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Text Placeholder 4">
            <a:extLst>
              <a:ext uri="{FF2B5EF4-FFF2-40B4-BE49-F238E27FC236}">
                <a16:creationId xmlns:a16="http://schemas.microsoft.com/office/drawing/2014/main" id="{D1D9D8AB-A5E5-4799-8223-D54AFD3F0E3E}"/>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926204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579048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29E8D49A-E1F4-4A07-AB4E-D44DDE006610}"/>
              </a:ext>
            </a:extLst>
          </p:cNvPr>
          <p:cNvSpPr>
            <a:spLocks noGrp="1"/>
          </p:cNvSpPr>
          <p:nvPr>
            <p:ph type="body" sz="quarter" idx="14" hasCustomPrompt="1"/>
          </p:nvPr>
        </p:nvSpPr>
        <p:spPr>
          <a:xfrm>
            <a:off x="584199" y="6016752"/>
            <a:ext cx="5510213"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370142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42296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08030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4028942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923495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1003079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51242035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6214854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42046980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63038451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4215995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Text Placeholder 4">
            <a:extLst>
              <a:ext uri="{FF2B5EF4-FFF2-40B4-BE49-F238E27FC236}">
                <a16:creationId xmlns:a16="http://schemas.microsoft.com/office/drawing/2014/main" id="{15DA218C-BA83-4181-901D-C486606417EB}"/>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85817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55379591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3241998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142482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203115726"/>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43315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90431292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3546906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48356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7" name="Picture 6">
            <a:extLst>
              <a:ext uri="{FF2B5EF4-FFF2-40B4-BE49-F238E27FC236}">
                <a16:creationId xmlns:a16="http://schemas.microsoft.com/office/drawing/2014/main" id="{C3163E2A-0F0F-4D30-BA3B-64D7F94B8B5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525505" y="-10888"/>
            <a:ext cx="7666496" cy="6881401"/>
          </a:xfrm>
          <a:prstGeom prst="rect">
            <a:avLst/>
          </a:prstGeom>
        </p:spPr>
      </p:pic>
    </p:spTree>
    <p:extLst>
      <p:ext uri="{BB962C8B-B14F-4D97-AF65-F5344CB8AC3E}">
        <p14:creationId xmlns:p14="http://schemas.microsoft.com/office/powerpoint/2010/main" val="752161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4" name="Picture 3" descr="Microsoft Ignite cube graphic">
            <a:extLst>
              <a:ext uri="{FF2B5EF4-FFF2-40B4-BE49-F238E27FC236}">
                <a16:creationId xmlns:a16="http://schemas.microsoft.com/office/drawing/2014/main" id="{8B979EA3-9237-4885-9E01-A134FAE63FEE}"/>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873139" y="-1"/>
            <a:ext cx="4318861" cy="6858001"/>
          </a:xfrm>
          <a:prstGeom prst="rect">
            <a:avLst/>
          </a:prstGeom>
        </p:spPr>
      </p:pic>
    </p:spTree>
    <p:extLst>
      <p:ext uri="{BB962C8B-B14F-4D97-AF65-F5344CB8AC3E}">
        <p14:creationId xmlns:p14="http://schemas.microsoft.com/office/powerpoint/2010/main" val="3207827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03098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394331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604576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612919120"/>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40554128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3F3BC57-C7E7-4BFF-8DFE-C39C056C1AF0}"/>
              </a:ext>
            </a:extLst>
          </p:cNvPr>
          <p:cNvSpPr>
            <a:spLocks noGrp="1"/>
          </p:cNvSpPr>
          <p:nvPr>
            <p:ph type="title" hasCustomPrompt="1"/>
          </p:nvPr>
        </p:nvSpPr>
        <p:spPr>
          <a:xfrm>
            <a:off x="588263" y="-453671"/>
            <a:ext cx="2250187" cy="307777"/>
          </a:xfrm>
        </p:spPr>
        <p:txBody>
          <a:bodyPr anchor="b"/>
          <a:lstStyle>
            <a:lvl1pPr>
              <a:defRPr sz="2000"/>
            </a:lvl1pPr>
          </a:lstStyle>
          <a:p>
            <a:r>
              <a:rPr lang="en-US" dirty="0"/>
              <a:t>Microsoft Ignite</a:t>
            </a:r>
          </a:p>
        </p:txBody>
      </p:sp>
      <p:sp>
        <p:nvSpPr>
          <p:cNvPr id="5" name="Freeform 5" descr="Microsoft Ignite logo">
            <a:extLst>
              <a:ext uri="{FF2B5EF4-FFF2-40B4-BE49-F238E27FC236}">
                <a16:creationId xmlns:a16="http://schemas.microsoft.com/office/drawing/2014/main" id="{6457201E-9DAE-41FA-A3D5-E845A60E44BE}"/>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2652360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6" name="Text Placeholder 4">
            <a:extLst>
              <a:ext uri="{FF2B5EF4-FFF2-40B4-BE49-F238E27FC236}">
                <a16:creationId xmlns:a16="http://schemas.microsoft.com/office/drawing/2014/main" id="{F873E140-EBBD-4F8B-AAA0-9EDEFA8348C0}"/>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7" name="MS logo white - EMF" descr="Microsoft logo white text version">
            <a:extLst>
              <a:ext uri="{FF2B5EF4-FFF2-40B4-BE49-F238E27FC236}">
                <a16:creationId xmlns:a16="http://schemas.microsoft.com/office/drawing/2014/main" id="{44E1717B-1127-422B-83A0-6DB1F04DE49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878314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8" name="Text Placeholder 4">
            <a:extLst>
              <a:ext uri="{FF2B5EF4-FFF2-40B4-BE49-F238E27FC236}">
                <a16:creationId xmlns:a16="http://schemas.microsoft.com/office/drawing/2014/main" id="{B9799F4E-39BB-44E0-8B93-02F3DE8B85DF}"/>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Microsoft Ignite cube graphic">
            <a:extLst>
              <a:ext uri="{FF2B5EF4-FFF2-40B4-BE49-F238E27FC236}">
                <a16:creationId xmlns:a16="http://schemas.microsoft.com/office/drawing/2014/main" id="{C89205E0-1FE0-2147-A567-C941C5AA176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297554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2976">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9A95C66C-5C96-2344-B6A3-F56B3F7963BA}"/>
              </a:ext>
            </a:extLst>
          </p:cNvPr>
          <p:cNvSpPr>
            <a:spLocks noGrp="1"/>
          </p:cNvSpPr>
          <p:nvPr userDrawn="1">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16" name="Text Placeholder 4">
            <a:extLst>
              <a:ext uri="{FF2B5EF4-FFF2-40B4-BE49-F238E27FC236}">
                <a16:creationId xmlns:a16="http://schemas.microsoft.com/office/drawing/2014/main" id="{CEB75608-737B-0C4E-85B1-321723083970}"/>
              </a:ext>
            </a:extLst>
          </p:cNvPr>
          <p:cNvSpPr>
            <a:spLocks noGrp="1"/>
          </p:cNvSpPr>
          <p:nvPr userDrawn="1">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F09799ED-D3DF-469B-BE50-2A807A69EDAA}"/>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Microsoft Ignite cube graphic">
            <a:extLst>
              <a:ext uri="{FF2B5EF4-FFF2-40B4-BE49-F238E27FC236}">
                <a16:creationId xmlns:a16="http://schemas.microsoft.com/office/drawing/2014/main" id="{80D4BB00-622A-BD4E-A722-AD10CF5FFE4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1"/>
            <a:ext cx="6857999" cy="6858000"/>
          </a:xfrm>
          <a:prstGeom prst="rect">
            <a:avLst/>
          </a:prstGeom>
        </p:spPr>
      </p:pic>
      <p:pic>
        <p:nvPicPr>
          <p:cNvPr id="14" name="MS logo white - EMF" descr="Microsoft logo white text version">
            <a:extLst>
              <a:ext uri="{FF2B5EF4-FFF2-40B4-BE49-F238E27FC236}">
                <a16:creationId xmlns:a16="http://schemas.microsoft.com/office/drawing/2014/main" id="{63E1BA19-1D9F-FC44-8A38-8C233C9CC48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379680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7" name="Text Placeholder 4">
            <a:extLst>
              <a:ext uri="{FF2B5EF4-FFF2-40B4-BE49-F238E27FC236}">
                <a16:creationId xmlns:a16="http://schemas.microsoft.com/office/drawing/2014/main" id="{6ED069A2-9F98-4C10-83D7-C44895A01865}"/>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8" name="MS logo white - EMF" descr="Microsoft logo white text version">
            <a:extLst>
              <a:ext uri="{FF2B5EF4-FFF2-40B4-BE49-F238E27FC236}">
                <a16:creationId xmlns:a16="http://schemas.microsoft.com/office/drawing/2014/main" id="{CEC508C3-17C5-4527-A00C-7B974C95D11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93290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5818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487375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63670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448857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428183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7154797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18666714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dirty="0"/>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435856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604124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80439675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9874497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02683535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2010416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77854159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63327456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415114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dirty="0"/>
              <a:t>Edit Master text styles</a:t>
            </a:r>
          </a:p>
        </p:txBody>
      </p:sp>
    </p:spTree>
    <p:extLst>
      <p:ext uri="{BB962C8B-B14F-4D97-AF65-F5344CB8AC3E}">
        <p14:creationId xmlns:p14="http://schemas.microsoft.com/office/powerpoint/2010/main" val="252237956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dirty="0"/>
              <a:t>Edit Master text styles</a:t>
            </a:r>
          </a:p>
        </p:txBody>
      </p:sp>
    </p:spTree>
    <p:extLst>
      <p:ext uri="{BB962C8B-B14F-4D97-AF65-F5344CB8AC3E}">
        <p14:creationId xmlns:p14="http://schemas.microsoft.com/office/powerpoint/2010/main" val="332627317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47907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4160520" cy="338554"/>
          </a:xfrm>
          <a:noFill/>
        </p:spPr>
        <p:txBody>
          <a:bodyPr wrap="square" lIns="0" tIns="0" rIns="0" bIns="0">
            <a:no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6" name="Picture 5" descr="Microsoft Ignite cube graphic">
            <a:extLst>
              <a:ext uri="{FF2B5EF4-FFF2-40B4-BE49-F238E27FC236}">
                <a16:creationId xmlns:a16="http://schemas.microsoft.com/office/drawing/2014/main" id="{3AD0DC0A-7B9F-4357-8D47-F407E99ED68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109805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5" name="Picture 4" descr="Microsoft Ignite cube graphic">
            <a:extLst>
              <a:ext uri="{FF2B5EF4-FFF2-40B4-BE49-F238E27FC236}">
                <a16:creationId xmlns:a16="http://schemas.microsoft.com/office/drawing/2014/main" id="{DDF24A8E-E5A8-4838-91D5-F11134AF6A8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1"/>
            <a:ext cx="6857999" cy="6858000"/>
          </a:xfrm>
          <a:prstGeom prst="rect">
            <a:avLst/>
          </a:prstGeom>
        </p:spPr>
      </p:pic>
    </p:spTree>
    <p:extLst>
      <p:ext uri="{BB962C8B-B14F-4D97-AF65-F5344CB8AC3E}">
        <p14:creationId xmlns:p14="http://schemas.microsoft.com/office/powerpoint/2010/main" val="1692755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86465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34788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3984297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265F69A1-0401-4DF8-B507-FBC3C227055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41649924"/>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81768625"/>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1_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MS logo white - EMF" descr="Microsoft logo white text version">
            <a:extLst>
              <a:ext uri="{FF2B5EF4-FFF2-40B4-BE49-F238E27FC236}">
                <a16:creationId xmlns:a16="http://schemas.microsoft.com/office/drawing/2014/main" id="{F4DDC873-B78F-4A52-9091-6AB1225F43CE}"/>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146674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667302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067905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193492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image" Target="../media/image1.emf"/><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theme" Target="../theme/theme2.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8"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7.xml"/><Relationship Id="rId18" Type="http://schemas.openxmlformats.org/officeDocument/2006/relationships/slideLayout" Target="../slideLayouts/slideLayout82.xml"/><Relationship Id="rId26" Type="http://schemas.openxmlformats.org/officeDocument/2006/relationships/slideLayout" Target="../slideLayouts/slideLayout90.xml"/><Relationship Id="rId3" Type="http://schemas.openxmlformats.org/officeDocument/2006/relationships/slideLayout" Target="../slideLayouts/slideLayout67.xml"/><Relationship Id="rId21" Type="http://schemas.openxmlformats.org/officeDocument/2006/relationships/slideLayout" Target="../slideLayouts/slideLayout85.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5" Type="http://schemas.openxmlformats.org/officeDocument/2006/relationships/slideLayout" Target="../slideLayouts/slideLayout89.xml"/><Relationship Id="rId33" Type="http://schemas.openxmlformats.org/officeDocument/2006/relationships/image" Target="../media/image1.emf"/><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slideLayout" Target="../slideLayouts/slideLayout84.xml"/><Relationship Id="rId29" Type="http://schemas.openxmlformats.org/officeDocument/2006/relationships/slideLayout" Target="../slideLayouts/slideLayout93.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24" Type="http://schemas.openxmlformats.org/officeDocument/2006/relationships/slideLayout" Target="../slideLayouts/slideLayout88.xml"/><Relationship Id="rId32" Type="http://schemas.openxmlformats.org/officeDocument/2006/relationships/theme" Target="../theme/theme3.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23" Type="http://schemas.openxmlformats.org/officeDocument/2006/relationships/slideLayout" Target="../slideLayouts/slideLayout87.xml"/><Relationship Id="rId28" Type="http://schemas.openxmlformats.org/officeDocument/2006/relationships/slideLayout" Target="../slideLayouts/slideLayout92.xml"/><Relationship Id="rId10" Type="http://schemas.openxmlformats.org/officeDocument/2006/relationships/slideLayout" Target="../slideLayouts/slideLayout74.xml"/><Relationship Id="rId19" Type="http://schemas.openxmlformats.org/officeDocument/2006/relationships/slideLayout" Target="../slideLayouts/slideLayout83.xml"/><Relationship Id="rId31" Type="http://schemas.openxmlformats.org/officeDocument/2006/relationships/slideLayout" Target="../slideLayouts/slideLayout95.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slideLayout" Target="../slideLayouts/slideLayout86.xml"/><Relationship Id="rId27" Type="http://schemas.openxmlformats.org/officeDocument/2006/relationships/slideLayout" Target="../slideLayouts/slideLayout91.xml"/><Relationship Id="rId30" Type="http://schemas.openxmlformats.org/officeDocument/2006/relationships/slideLayout" Target="../slideLayouts/slideLayout94.xml"/><Relationship Id="rId8" Type="http://schemas.openxmlformats.org/officeDocument/2006/relationships/slideLayout" Target="../slideLayouts/slideLayout7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slideLayout" Target="../slideLayouts/slideLayout108.xml"/><Relationship Id="rId18" Type="http://schemas.openxmlformats.org/officeDocument/2006/relationships/slideLayout" Target="../slideLayouts/slideLayout113.xml"/><Relationship Id="rId26" Type="http://schemas.openxmlformats.org/officeDocument/2006/relationships/slideLayout" Target="../slideLayouts/slideLayout121.xml"/><Relationship Id="rId3" Type="http://schemas.openxmlformats.org/officeDocument/2006/relationships/slideLayout" Target="../slideLayouts/slideLayout98.xml"/><Relationship Id="rId21" Type="http://schemas.openxmlformats.org/officeDocument/2006/relationships/slideLayout" Target="../slideLayouts/slideLayout116.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17" Type="http://schemas.openxmlformats.org/officeDocument/2006/relationships/slideLayout" Target="../slideLayouts/slideLayout112.xml"/><Relationship Id="rId25" Type="http://schemas.openxmlformats.org/officeDocument/2006/relationships/slideLayout" Target="../slideLayouts/slideLayout120.xml"/><Relationship Id="rId2" Type="http://schemas.openxmlformats.org/officeDocument/2006/relationships/slideLayout" Target="../slideLayouts/slideLayout97.xml"/><Relationship Id="rId16" Type="http://schemas.openxmlformats.org/officeDocument/2006/relationships/slideLayout" Target="../slideLayouts/slideLayout111.xml"/><Relationship Id="rId20" Type="http://schemas.openxmlformats.org/officeDocument/2006/relationships/slideLayout" Target="../slideLayouts/slideLayout115.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24" Type="http://schemas.openxmlformats.org/officeDocument/2006/relationships/slideLayout" Target="../slideLayouts/slideLayout119.xml"/><Relationship Id="rId5" Type="http://schemas.openxmlformats.org/officeDocument/2006/relationships/slideLayout" Target="../slideLayouts/slideLayout100.xml"/><Relationship Id="rId15" Type="http://schemas.openxmlformats.org/officeDocument/2006/relationships/slideLayout" Target="../slideLayouts/slideLayout110.xml"/><Relationship Id="rId23" Type="http://schemas.openxmlformats.org/officeDocument/2006/relationships/slideLayout" Target="../slideLayouts/slideLayout118.xml"/><Relationship Id="rId10" Type="http://schemas.openxmlformats.org/officeDocument/2006/relationships/slideLayout" Target="../slideLayouts/slideLayout105.xml"/><Relationship Id="rId19" Type="http://schemas.openxmlformats.org/officeDocument/2006/relationships/slideLayout" Target="../slideLayouts/slideLayout114.xml"/><Relationship Id="rId4" Type="http://schemas.openxmlformats.org/officeDocument/2006/relationships/slideLayout" Target="../slideLayouts/slideLayout99.xml"/><Relationship Id="rId9" Type="http://schemas.openxmlformats.org/officeDocument/2006/relationships/slideLayout" Target="../slideLayouts/slideLayout104.xml"/><Relationship Id="rId14" Type="http://schemas.openxmlformats.org/officeDocument/2006/relationships/slideLayout" Target="../slideLayouts/slideLayout109.xml"/><Relationship Id="rId22" Type="http://schemas.openxmlformats.org/officeDocument/2006/relationships/slideLayout" Target="../slideLayouts/slideLayout117.xml"/><Relationship Id="rId27"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34.xml"/><Relationship Id="rId18" Type="http://schemas.openxmlformats.org/officeDocument/2006/relationships/slideLayout" Target="../slideLayouts/slideLayout139.xml"/><Relationship Id="rId26" Type="http://schemas.openxmlformats.org/officeDocument/2006/relationships/slideLayout" Target="../slideLayouts/slideLayout147.xml"/><Relationship Id="rId3" Type="http://schemas.openxmlformats.org/officeDocument/2006/relationships/slideLayout" Target="../slideLayouts/slideLayout124.xml"/><Relationship Id="rId21" Type="http://schemas.openxmlformats.org/officeDocument/2006/relationships/slideLayout" Target="../slideLayouts/slideLayout142.xml"/><Relationship Id="rId34" Type="http://schemas.openxmlformats.org/officeDocument/2006/relationships/image" Target="../media/image1.emf"/><Relationship Id="rId7" Type="http://schemas.openxmlformats.org/officeDocument/2006/relationships/slideLayout" Target="../slideLayouts/slideLayout128.xml"/><Relationship Id="rId12" Type="http://schemas.openxmlformats.org/officeDocument/2006/relationships/slideLayout" Target="../slideLayouts/slideLayout133.xml"/><Relationship Id="rId17" Type="http://schemas.openxmlformats.org/officeDocument/2006/relationships/slideLayout" Target="../slideLayouts/slideLayout138.xml"/><Relationship Id="rId25" Type="http://schemas.openxmlformats.org/officeDocument/2006/relationships/slideLayout" Target="../slideLayouts/slideLayout146.xml"/><Relationship Id="rId33" Type="http://schemas.openxmlformats.org/officeDocument/2006/relationships/theme" Target="../theme/theme5.xml"/><Relationship Id="rId2" Type="http://schemas.openxmlformats.org/officeDocument/2006/relationships/slideLayout" Target="../slideLayouts/slideLayout123.xml"/><Relationship Id="rId16" Type="http://schemas.openxmlformats.org/officeDocument/2006/relationships/slideLayout" Target="../slideLayouts/slideLayout137.xml"/><Relationship Id="rId20" Type="http://schemas.openxmlformats.org/officeDocument/2006/relationships/slideLayout" Target="../slideLayouts/slideLayout141.xml"/><Relationship Id="rId29" Type="http://schemas.openxmlformats.org/officeDocument/2006/relationships/slideLayout" Target="../slideLayouts/slideLayout150.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24" Type="http://schemas.openxmlformats.org/officeDocument/2006/relationships/slideLayout" Target="../slideLayouts/slideLayout145.xml"/><Relationship Id="rId32" Type="http://schemas.openxmlformats.org/officeDocument/2006/relationships/slideLayout" Target="../slideLayouts/slideLayout153.xml"/><Relationship Id="rId5" Type="http://schemas.openxmlformats.org/officeDocument/2006/relationships/slideLayout" Target="../slideLayouts/slideLayout126.xml"/><Relationship Id="rId15" Type="http://schemas.openxmlformats.org/officeDocument/2006/relationships/slideLayout" Target="../slideLayouts/slideLayout136.xml"/><Relationship Id="rId23" Type="http://schemas.openxmlformats.org/officeDocument/2006/relationships/slideLayout" Target="../slideLayouts/slideLayout144.xml"/><Relationship Id="rId28" Type="http://schemas.openxmlformats.org/officeDocument/2006/relationships/slideLayout" Target="../slideLayouts/slideLayout149.xml"/><Relationship Id="rId10" Type="http://schemas.openxmlformats.org/officeDocument/2006/relationships/slideLayout" Target="../slideLayouts/slideLayout131.xml"/><Relationship Id="rId19" Type="http://schemas.openxmlformats.org/officeDocument/2006/relationships/slideLayout" Target="../slideLayouts/slideLayout140.xml"/><Relationship Id="rId31" Type="http://schemas.openxmlformats.org/officeDocument/2006/relationships/slideLayout" Target="../slideLayouts/slideLayout152.xml"/><Relationship Id="rId4" Type="http://schemas.openxmlformats.org/officeDocument/2006/relationships/slideLayout" Target="../slideLayouts/slideLayout125.xml"/><Relationship Id="rId9" Type="http://schemas.openxmlformats.org/officeDocument/2006/relationships/slideLayout" Target="../slideLayouts/slideLayout130.xml"/><Relationship Id="rId14" Type="http://schemas.openxmlformats.org/officeDocument/2006/relationships/slideLayout" Target="../slideLayouts/slideLayout135.xml"/><Relationship Id="rId22" Type="http://schemas.openxmlformats.org/officeDocument/2006/relationships/slideLayout" Target="../slideLayouts/slideLayout143.xml"/><Relationship Id="rId27" Type="http://schemas.openxmlformats.org/officeDocument/2006/relationships/slideLayout" Target="../slideLayouts/slideLayout148.xml"/><Relationship Id="rId30" Type="http://schemas.openxmlformats.org/officeDocument/2006/relationships/slideLayout" Target="../slideLayouts/slideLayout151.xml"/><Relationship Id="rId8" Type="http://schemas.openxmlformats.org/officeDocument/2006/relationships/slideLayout" Target="../slideLayouts/slideLayout129.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166.xml"/><Relationship Id="rId18" Type="http://schemas.openxmlformats.org/officeDocument/2006/relationships/slideLayout" Target="../slideLayouts/slideLayout171.xml"/><Relationship Id="rId26" Type="http://schemas.openxmlformats.org/officeDocument/2006/relationships/slideLayout" Target="../slideLayouts/slideLayout179.xml"/><Relationship Id="rId3" Type="http://schemas.openxmlformats.org/officeDocument/2006/relationships/slideLayout" Target="../slideLayouts/slideLayout156.xml"/><Relationship Id="rId21" Type="http://schemas.openxmlformats.org/officeDocument/2006/relationships/slideLayout" Target="../slideLayouts/slideLayout174.xml"/><Relationship Id="rId7" Type="http://schemas.openxmlformats.org/officeDocument/2006/relationships/slideLayout" Target="../slideLayouts/slideLayout160.xml"/><Relationship Id="rId12" Type="http://schemas.openxmlformats.org/officeDocument/2006/relationships/slideLayout" Target="../slideLayouts/slideLayout165.xml"/><Relationship Id="rId17" Type="http://schemas.openxmlformats.org/officeDocument/2006/relationships/slideLayout" Target="../slideLayouts/slideLayout170.xml"/><Relationship Id="rId25" Type="http://schemas.openxmlformats.org/officeDocument/2006/relationships/slideLayout" Target="../slideLayouts/slideLayout178.xml"/><Relationship Id="rId33" Type="http://schemas.openxmlformats.org/officeDocument/2006/relationships/image" Target="../media/image1.emf"/><Relationship Id="rId2" Type="http://schemas.openxmlformats.org/officeDocument/2006/relationships/slideLayout" Target="../slideLayouts/slideLayout155.xml"/><Relationship Id="rId16" Type="http://schemas.openxmlformats.org/officeDocument/2006/relationships/slideLayout" Target="../slideLayouts/slideLayout169.xml"/><Relationship Id="rId20" Type="http://schemas.openxmlformats.org/officeDocument/2006/relationships/slideLayout" Target="../slideLayouts/slideLayout173.xml"/><Relationship Id="rId29" Type="http://schemas.openxmlformats.org/officeDocument/2006/relationships/slideLayout" Target="../slideLayouts/slideLayout182.xml"/><Relationship Id="rId1" Type="http://schemas.openxmlformats.org/officeDocument/2006/relationships/slideLayout" Target="../slideLayouts/slideLayout154.xml"/><Relationship Id="rId6" Type="http://schemas.openxmlformats.org/officeDocument/2006/relationships/slideLayout" Target="../slideLayouts/slideLayout159.xml"/><Relationship Id="rId11" Type="http://schemas.openxmlformats.org/officeDocument/2006/relationships/slideLayout" Target="../slideLayouts/slideLayout164.xml"/><Relationship Id="rId24" Type="http://schemas.openxmlformats.org/officeDocument/2006/relationships/slideLayout" Target="../slideLayouts/slideLayout177.xml"/><Relationship Id="rId32" Type="http://schemas.openxmlformats.org/officeDocument/2006/relationships/theme" Target="../theme/theme6.xml"/><Relationship Id="rId5" Type="http://schemas.openxmlformats.org/officeDocument/2006/relationships/slideLayout" Target="../slideLayouts/slideLayout158.xml"/><Relationship Id="rId15" Type="http://schemas.openxmlformats.org/officeDocument/2006/relationships/slideLayout" Target="../slideLayouts/slideLayout168.xml"/><Relationship Id="rId23" Type="http://schemas.openxmlformats.org/officeDocument/2006/relationships/slideLayout" Target="../slideLayouts/slideLayout176.xml"/><Relationship Id="rId28" Type="http://schemas.openxmlformats.org/officeDocument/2006/relationships/slideLayout" Target="../slideLayouts/slideLayout181.xml"/><Relationship Id="rId10" Type="http://schemas.openxmlformats.org/officeDocument/2006/relationships/slideLayout" Target="../slideLayouts/slideLayout163.xml"/><Relationship Id="rId19" Type="http://schemas.openxmlformats.org/officeDocument/2006/relationships/slideLayout" Target="../slideLayouts/slideLayout172.xml"/><Relationship Id="rId31" Type="http://schemas.openxmlformats.org/officeDocument/2006/relationships/slideLayout" Target="../slideLayouts/slideLayout184.xml"/><Relationship Id="rId4" Type="http://schemas.openxmlformats.org/officeDocument/2006/relationships/slideLayout" Target="../slideLayouts/slideLayout157.xml"/><Relationship Id="rId9" Type="http://schemas.openxmlformats.org/officeDocument/2006/relationships/slideLayout" Target="../slideLayouts/slideLayout162.xml"/><Relationship Id="rId14" Type="http://schemas.openxmlformats.org/officeDocument/2006/relationships/slideLayout" Target="../slideLayouts/slideLayout167.xml"/><Relationship Id="rId22" Type="http://schemas.openxmlformats.org/officeDocument/2006/relationships/slideLayout" Target="../slideLayouts/slideLayout175.xml"/><Relationship Id="rId27" Type="http://schemas.openxmlformats.org/officeDocument/2006/relationships/slideLayout" Target="../slideLayouts/slideLayout180.xml"/><Relationship Id="rId30" Type="http://schemas.openxmlformats.org/officeDocument/2006/relationships/slideLayout" Target="../slideLayouts/slideLayout183.xml"/><Relationship Id="rId8" Type="http://schemas.openxmlformats.org/officeDocument/2006/relationships/slideLayout" Target="../slideLayouts/slideLayout16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5"/>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832" r:id="rId1"/>
    <p:sldLayoutId id="2147484577" r:id="rId2"/>
    <p:sldLayoutId id="2147484610" r:id="rId3"/>
    <p:sldLayoutId id="2147484833" r:id="rId4"/>
    <p:sldLayoutId id="2147484834" r:id="rId5"/>
    <p:sldLayoutId id="2147484710" r:id="rId6"/>
    <p:sldLayoutId id="2147484240" r:id="rId7"/>
    <p:sldLayoutId id="2147484736" r:id="rId8"/>
    <p:sldLayoutId id="2147484474" r:id="rId9"/>
    <p:sldLayoutId id="2147484639" r:id="rId10"/>
    <p:sldLayoutId id="2147484603" r:id="rId11"/>
    <p:sldLayoutId id="2147484751" r:id="rId12"/>
    <p:sldLayoutId id="2147484752" r:id="rId13"/>
    <p:sldLayoutId id="2147484777" r:id="rId14"/>
    <p:sldLayoutId id="2147484835" r:id="rId15"/>
    <p:sldLayoutId id="2147484836" r:id="rId16"/>
    <p:sldLayoutId id="2147484837" r:id="rId17"/>
    <p:sldLayoutId id="2147484838" r:id="rId18"/>
    <p:sldLayoutId id="2147484839" r:id="rId19"/>
    <p:sldLayoutId id="2147484783" r:id="rId20"/>
    <p:sldLayoutId id="2147484784" r:id="rId21"/>
    <p:sldLayoutId id="2147484785" r:id="rId22"/>
    <p:sldLayoutId id="2147484786" r:id="rId23"/>
    <p:sldLayoutId id="2147484787" r:id="rId24"/>
    <p:sldLayoutId id="2147484249" r:id="rId25"/>
    <p:sldLayoutId id="2147484584" r:id="rId26"/>
    <p:sldLayoutId id="2147484671" r:id="rId27"/>
    <p:sldLayoutId id="2147484673" r:id="rId28"/>
    <p:sldLayoutId id="2147484585" r:id="rId29"/>
    <p:sldLayoutId id="2147484299" r:id="rId30"/>
    <p:sldLayoutId id="2147484263" r:id="rId31"/>
    <p:sldLayoutId id="2147485005" r:id="rId32"/>
    <p:sldLayoutId id="2147485006"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237335655"/>
      </p:ext>
    </p:extLst>
  </p:cSld>
  <p:clrMap bg1="lt1" tx1="dk1" bg2="lt2" tx2="dk2" accent1="accent1" accent2="accent2" accent3="accent3" accent4="accent4" accent5="accent5" accent6="accent6" hlink="hlink" folHlink="folHlink"/>
  <p:sldLayoutIdLst>
    <p:sldLayoutId id="2147484841" r:id="rId1"/>
    <p:sldLayoutId id="2147484842" r:id="rId2"/>
    <p:sldLayoutId id="2147484843" r:id="rId3"/>
    <p:sldLayoutId id="2147484844" r:id="rId4"/>
    <p:sldLayoutId id="2147484845" r:id="rId5"/>
    <p:sldLayoutId id="2147484846" r:id="rId6"/>
    <p:sldLayoutId id="2147484847" r:id="rId7"/>
    <p:sldLayoutId id="2147484848" r:id="rId8"/>
    <p:sldLayoutId id="2147484849" r:id="rId9"/>
    <p:sldLayoutId id="2147484850" r:id="rId10"/>
    <p:sldLayoutId id="2147484851" r:id="rId11"/>
    <p:sldLayoutId id="2147484852" r:id="rId12"/>
    <p:sldLayoutId id="2147484853" r:id="rId13"/>
    <p:sldLayoutId id="2147484854" r:id="rId14"/>
    <p:sldLayoutId id="2147484855" r:id="rId15"/>
    <p:sldLayoutId id="2147484856" r:id="rId16"/>
    <p:sldLayoutId id="2147484857" r:id="rId17"/>
    <p:sldLayoutId id="2147484858" r:id="rId18"/>
    <p:sldLayoutId id="2147484859" r:id="rId19"/>
    <p:sldLayoutId id="2147484860" r:id="rId20"/>
    <p:sldLayoutId id="2147484861" r:id="rId21"/>
    <p:sldLayoutId id="2147484862" r:id="rId22"/>
    <p:sldLayoutId id="2147484863" r:id="rId23"/>
    <p:sldLayoutId id="2147484864" r:id="rId24"/>
    <p:sldLayoutId id="2147484865" r:id="rId25"/>
    <p:sldLayoutId id="2147484866" r:id="rId26"/>
    <p:sldLayoutId id="2147484867" r:id="rId27"/>
    <p:sldLayoutId id="2147484868" r:id="rId28"/>
    <p:sldLayoutId id="2147484869" r:id="rId29"/>
    <p:sldLayoutId id="2147484870" r:id="rId30"/>
    <p:sldLayoutId id="2147484871"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79163514"/>
      </p:ext>
    </p:extLst>
  </p:cSld>
  <p:clrMap bg1="dk1" tx1="lt1" bg2="dk2" tx2="lt2" accent1="accent1" accent2="accent2" accent3="accent3" accent4="accent4" accent5="accent5" accent6="accent6" hlink="hlink" folHlink="folHlink"/>
  <p:sldLayoutIdLst>
    <p:sldLayoutId id="2147484873" r:id="rId1"/>
    <p:sldLayoutId id="2147484874" r:id="rId2"/>
    <p:sldLayoutId id="2147484904" r:id="rId3"/>
    <p:sldLayoutId id="2147484905" r:id="rId4"/>
    <p:sldLayoutId id="2147484877" r:id="rId5"/>
    <p:sldLayoutId id="2147484878" r:id="rId6"/>
    <p:sldLayoutId id="2147484879" r:id="rId7"/>
    <p:sldLayoutId id="2147484880" r:id="rId8"/>
    <p:sldLayoutId id="2147484881" r:id="rId9"/>
    <p:sldLayoutId id="2147484882" r:id="rId10"/>
    <p:sldLayoutId id="2147484883" r:id="rId11"/>
    <p:sldLayoutId id="2147484884" r:id="rId12"/>
    <p:sldLayoutId id="2147484885" r:id="rId13"/>
    <p:sldLayoutId id="2147484886" r:id="rId14"/>
    <p:sldLayoutId id="2147484887" r:id="rId15"/>
    <p:sldLayoutId id="2147484888" r:id="rId16"/>
    <p:sldLayoutId id="2147484889" r:id="rId17"/>
    <p:sldLayoutId id="2147484890" r:id="rId18"/>
    <p:sldLayoutId id="2147484891" r:id="rId19"/>
    <p:sldLayoutId id="2147484892" r:id="rId20"/>
    <p:sldLayoutId id="2147484893" r:id="rId21"/>
    <p:sldLayoutId id="2147484906" r:id="rId22"/>
    <p:sldLayoutId id="2147484907" r:id="rId23"/>
    <p:sldLayoutId id="2147484896" r:id="rId24"/>
    <p:sldLayoutId id="2147484897" r:id="rId25"/>
    <p:sldLayoutId id="2147484898" r:id="rId26"/>
    <p:sldLayoutId id="2147484899" r:id="rId27"/>
    <p:sldLayoutId id="2147484900" r:id="rId28"/>
    <p:sldLayoutId id="2147484901" r:id="rId29"/>
    <p:sldLayoutId id="2147484902" r:id="rId30"/>
    <p:sldLayoutId id="2147484903"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607365711"/>
      </p:ext>
    </p:extLst>
  </p:cSld>
  <p:clrMap bg1="lt1" tx1="dk1" bg2="lt2" tx2="dk2" accent1="accent1" accent2="accent2" accent3="accent3" accent4="accent4" accent5="accent5" accent6="accent6" hlink="hlink" folHlink="folHlink"/>
  <p:sldLayoutIdLst>
    <p:sldLayoutId id="2147484909" r:id="rId1"/>
    <p:sldLayoutId id="2147484910" r:id="rId2"/>
    <p:sldLayoutId id="2147484911" r:id="rId3"/>
    <p:sldLayoutId id="2147484912" r:id="rId4"/>
    <p:sldLayoutId id="2147484913" r:id="rId5"/>
    <p:sldLayoutId id="2147484914" r:id="rId6"/>
    <p:sldLayoutId id="2147484915" r:id="rId7"/>
    <p:sldLayoutId id="2147484916" r:id="rId8"/>
    <p:sldLayoutId id="2147484917" r:id="rId9"/>
    <p:sldLayoutId id="2147484918" r:id="rId10"/>
    <p:sldLayoutId id="2147484919" r:id="rId11"/>
    <p:sldLayoutId id="2147484920" r:id="rId12"/>
    <p:sldLayoutId id="2147484921" r:id="rId13"/>
    <p:sldLayoutId id="2147484922" r:id="rId14"/>
    <p:sldLayoutId id="2147484923" r:id="rId15"/>
    <p:sldLayoutId id="2147484924" r:id="rId16"/>
    <p:sldLayoutId id="2147484925" r:id="rId17"/>
    <p:sldLayoutId id="2147484926" r:id="rId18"/>
    <p:sldLayoutId id="2147484927" r:id="rId19"/>
    <p:sldLayoutId id="2147484928" r:id="rId20"/>
    <p:sldLayoutId id="2147484929" r:id="rId21"/>
    <p:sldLayoutId id="2147484930" r:id="rId22"/>
    <p:sldLayoutId id="2147484931" r:id="rId23"/>
    <p:sldLayoutId id="2147484932" r:id="rId24"/>
    <p:sldLayoutId id="2147484933" r:id="rId25"/>
    <p:sldLayoutId id="2147484934" r:id="rId26"/>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393360316"/>
      </p:ext>
    </p:extLst>
  </p:cSld>
  <p:clrMap bg1="lt1" tx1="dk1" bg2="lt2" tx2="dk2" accent1="accent1" accent2="accent2" accent3="accent3" accent4="accent4" accent5="accent5" accent6="accent6" hlink="hlink" folHlink="folHlink"/>
  <p:sldLayoutIdLst>
    <p:sldLayoutId id="2147484936" r:id="rId1"/>
    <p:sldLayoutId id="2147484937" r:id="rId2"/>
    <p:sldLayoutId id="2147484938" r:id="rId3"/>
    <p:sldLayoutId id="2147484939" r:id="rId4"/>
    <p:sldLayoutId id="2147484940" r:id="rId5"/>
    <p:sldLayoutId id="2147484941" r:id="rId6"/>
    <p:sldLayoutId id="2147484942" r:id="rId7"/>
    <p:sldLayoutId id="2147484943" r:id="rId8"/>
    <p:sldLayoutId id="2147484944" r:id="rId9"/>
    <p:sldLayoutId id="2147484945" r:id="rId10"/>
    <p:sldLayoutId id="2147484946" r:id="rId11"/>
    <p:sldLayoutId id="2147484947" r:id="rId12"/>
    <p:sldLayoutId id="2147484948" r:id="rId13"/>
    <p:sldLayoutId id="2147484949" r:id="rId14"/>
    <p:sldLayoutId id="2147484950" r:id="rId15"/>
    <p:sldLayoutId id="2147484951" r:id="rId16"/>
    <p:sldLayoutId id="2147484952" r:id="rId17"/>
    <p:sldLayoutId id="2147484953" r:id="rId18"/>
    <p:sldLayoutId id="2147484954" r:id="rId19"/>
    <p:sldLayoutId id="2147484955" r:id="rId20"/>
    <p:sldLayoutId id="2147484956" r:id="rId21"/>
    <p:sldLayoutId id="2147484957" r:id="rId22"/>
    <p:sldLayoutId id="2147484958" r:id="rId23"/>
    <p:sldLayoutId id="2147484959" r:id="rId24"/>
    <p:sldLayoutId id="2147484960" r:id="rId25"/>
    <p:sldLayoutId id="2147484961" r:id="rId26"/>
    <p:sldLayoutId id="2147484962" r:id="rId27"/>
    <p:sldLayoutId id="2147484963" r:id="rId28"/>
    <p:sldLayoutId id="2147484964" r:id="rId29"/>
    <p:sldLayoutId id="2147484965" r:id="rId30"/>
    <p:sldLayoutId id="2147484966" r:id="rId31"/>
    <p:sldLayoutId id="2147485004"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
        <p:nvSpPr>
          <p:cNvPr id="49" name="Text Placeholder 4">
            <a:extLst>
              <a:ext uri="{FF2B5EF4-FFF2-40B4-BE49-F238E27FC236}">
                <a16:creationId xmlns:a16="http://schemas.microsoft.com/office/drawing/2014/main" id="{4B334040-55B9-6043-9AC9-A8FD4352B498}"/>
              </a:ext>
            </a:extLst>
          </p:cNvPr>
          <p:cNvSpPr txBox="1">
            <a:spLocks/>
          </p:cNvSpPr>
          <p:nvPr userDrawn="1"/>
        </p:nvSpPr>
        <p:spPr>
          <a:xfrm>
            <a:off x="584200" y="6400800"/>
            <a:ext cx="4164583"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err="1"/>
              <a:t>aka.ms</a:t>
            </a:r>
            <a:r>
              <a:rPr lang="en-US"/>
              <a:t>/MOD20</a:t>
            </a:r>
          </a:p>
        </p:txBody>
      </p:sp>
      <p:sp>
        <p:nvSpPr>
          <p:cNvPr id="50" name="Text Placeholder 4">
            <a:extLst>
              <a:ext uri="{FF2B5EF4-FFF2-40B4-BE49-F238E27FC236}">
                <a16:creationId xmlns:a16="http://schemas.microsoft.com/office/drawing/2014/main" id="{DE648455-4F70-B242-BC20-F51C306A2253}"/>
              </a:ext>
            </a:extLst>
          </p:cNvPr>
          <p:cNvSpPr txBox="1">
            <a:spLocks/>
          </p:cNvSpPr>
          <p:nvPr userDrawn="1"/>
        </p:nvSpPr>
        <p:spPr>
          <a:xfrm>
            <a:off x="7731253" y="6400291"/>
            <a:ext cx="4164583"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dirty="0"/>
              <a:t>#</a:t>
            </a:r>
            <a:r>
              <a:rPr lang="en-US" dirty="0" err="1"/>
              <a:t>MSIgnite</a:t>
            </a:r>
            <a:endParaRPr lang="en-US" dirty="0"/>
          </a:p>
        </p:txBody>
      </p:sp>
    </p:spTree>
    <p:extLst>
      <p:ext uri="{BB962C8B-B14F-4D97-AF65-F5344CB8AC3E}">
        <p14:creationId xmlns:p14="http://schemas.microsoft.com/office/powerpoint/2010/main" val="1755542792"/>
      </p:ext>
    </p:extLst>
  </p:cSld>
  <p:clrMap bg1="lt1" tx1="dk1" bg2="lt2" tx2="dk2" accent1="accent1" accent2="accent2" accent3="accent3" accent4="accent4" accent5="accent5" accent6="accent6" hlink="hlink" folHlink="folHlink"/>
  <p:sldLayoutIdLst>
    <p:sldLayoutId id="2147484968" r:id="rId1"/>
    <p:sldLayoutId id="2147484969" r:id="rId2"/>
    <p:sldLayoutId id="2147484970" r:id="rId3"/>
    <p:sldLayoutId id="2147484971" r:id="rId4"/>
    <p:sldLayoutId id="2147484972" r:id="rId5"/>
    <p:sldLayoutId id="2147484973" r:id="rId6"/>
    <p:sldLayoutId id="2147484974" r:id="rId7"/>
    <p:sldLayoutId id="2147484975" r:id="rId8"/>
    <p:sldLayoutId id="2147484976" r:id="rId9"/>
    <p:sldLayoutId id="2147484977" r:id="rId10"/>
    <p:sldLayoutId id="2147484978" r:id="rId11"/>
    <p:sldLayoutId id="2147484979" r:id="rId12"/>
    <p:sldLayoutId id="2147484980" r:id="rId13"/>
    <p:sldLayoutId id="2147484981" r:id="rId14"/>
    <p:sldLayoutId id="2147484982" r:id="rId15"/>
    <p:sldLayoutId id="2147484983" r:id="rId16"/>
    <p:sldLayoutId id="2147484984" r:id="rId17"/>
    <p:sldLayoutId id="2147484985" r:id="rId18"/>
    <p:sldLayoutId id="2147484986" r:id="rId19"/>
    <p:sldLayoutId id="2147484987" r:id="rId20"/>
    <p:sldLayoutId id="2147484988" r:id="rId21"/>
    <p:sldLayoutId id="2147484989" r:id="rId22"/>
    <p:sldLayoutId id="2147484990" r:id="rId23"/>
    <p:sldLayoutId id="2147484991" r:id="rId24"/>
    <p:sldLayoutId id="2147484992" r:id="rId25"/>
    <p:sldLayoutId id="2147484993" r:id="rId26"/>
    <p:sldLayoutId id="2147484994" r:id="rId27"/>
    <p:sldLayoutId id="2147484995" r:id="rId28"/>
    <p:sldLayoutId id="2147484996" r:id="rId29"/>
    <p:sldLayoutId id="2147484997" r:id="rId30"/>
    <p:sldLayoutId id="2147484998"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3.xml"/></Relationships>
</file>

<file path=ppt/slides/_rels/slide1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7.xml"/><Relationship Id="rId1" Type="http://schemas.openxmlformats.org/officeDocument/2006/relationships/tags" Target="../tags/tag1.xml"/><Relationship Id="rId6" Type="http://schemas.openxmlformats.org/officeDocument/2006/relationships/image" Target="../media/image40.emf"/><Relationship Id="rId5" Type="http://schemas.openxmlformats.org/officeDocument/2006/relationships/image" Target="../media/image39.emf"/><Relationship Id="rId4" Type="http://schemas.openxmlformats.org/officeDocument/2006/relationships/image" Target="../media/image38.emf"/></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3.xml"/><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notesSlide" Target="../notesSlides/notesSlide14.xml"/><Relationship Id="rId1" Type="http://schemas.openxmlformats.org/officeDocument/2006/relationships/slideLayout" Target="../slideLayouts/slideLayout158.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179.xml"/><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3.xml"/></Relationships>
</file>

<file path=ppt/slides/_rels/slide2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3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32.xml"/><Relationship Id="rId5" Type="http://schemas.openxmlformats.org/officeDocument/2006/relationships/image" Target="../media/image30.png"/><Relationship Id="rId4" Type="http://schemas.openxmlformats.org/officeDocument/2006/relationships/image" Target="../media/image29.svg"/></Relationships>
</file>

<file path=ppt/slides/_rels/slide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2.xml"/><Relationship Id="rId1" Type="http://schemas.openxmlformats.org/officeDocument/2006/relationships/slideLayout" Target="../slideLayouts/slideLayout33.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 Id="rId9" Type="http://schemas.openxmlformats.org/officeDocument/2006/relationships/image" Target="../media/image3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6">
            <a:extLst>
              <a:ext uri="{FF2B5EF4-FFF2-40B4-BE49-F238E27FC236}">
                <a16:creationId xmlns:a16="http://schemas.microsoft.com/office/drawing/2014/main" id="{CA8D3961-91D4-4041-9455-6E5EBC1A175C}"/>
              </a:ext>
            </a:extLst>
          </p:cNvPr>
          <p:cNvSpPr txBox="1">
            <a:spLocks/>
          </p:cNvSpPr>
          <p:nvPr/>
        </p:nvSpPr>
        <p:spPr>
          <a:xfrm>
            <a:off x="385026" y="2266566"/>
            <a:ext cx="6448035" cy="2649025"/>
          </a:xfrm>
          <a:prstGeom prst="rect">
            <a:avLst/>
          </a:prstGeom>
          <a:noFill/>
        </p:spPr>
        <p:txBody>
          <a:bodyPr vert="horz" wrap="square" lIns="0" tIns="0" rIns="0" bIns="179285" rtlCol="0" anchor="b" anchorCtr="0">
            <a:noAutofit/>
          </a:bodyPr>
          <a:lstStyle>
            <a:lvl1pPr algn="l" defTabSz="932742" rtl="0" eaLnBrk="1" latinLnBrk="0" hangingPunct="1">
              <a:lnSpc>
                <a:spcPct val="90000"/>
              </a:lnSpc>
              <a:spcBef>
                <a:spcPct val="0"/>
              </a:spcBef>
              <a:buNone/>
              <a:defRPr lang="en-US" sz="3600" b="0" strike="noStrike" kern="1200" cap="none" spc="-50" baseline="0">
                <a:ln w="3175">
                  <a:noFill/>
                </a:ln>
                <a:solidFill>
                  <a:schemeClr val="tx2"/>
                </a:solidFill>
                <a:effectLst/>
                <a:latin typeface="+mj-lt"/>
                <a:ea typeface="+mn-ea"/>
                <a:cs typeface="Segoe UI" pitchFamily="34" charset="0"/>
              </a:defRPr>
            </a:lvl1pPr>
          </a:lstStyle>
          <a:p>
            <a:pPr defTabSz="914367"/>
            <a:r>
              <a:rPr lang="en-US" sz="4902" spc="-49" dirty="0">
                <a:solidFill>
                  <a:srgbClr val="FFFFFF"/>
                </a:solidFill>
                <a:latin typeface="Segoe UI Semibold"/>
              </a:rPr>
              <a:t>Microsoft Azure: </a:t>
            </a:r>
            <a:br>
              <a:rPr lang="en-US" sz="4902" spc="-49" dirty="0">
                <a:solidFill>
                  <a:srgbClr val="0078D3"/>
                </a:solidFill>
                <a:latin typeface="Segoe UI Semibold"/>
              </a:rPr>
            </a:br>
            <a:r>
              <a:rPr lang="en-US" sz="4902" spc="-49" dirty="0">
                <a:solidFill>
                  <a:srgbClr val="50E6FF"/>
                </a:solidFill>
                <a:latin typeface="Segoe UI Semibold"/>
              </a:rPr>
              <a:t>Azure Cosmos DB</a:t>
            </a:r>
          </a:p>
        </p:txBody>
      </p:sp>
    </p:spTree>
    <p:extLst>
      <p:ext uri="{BB962C8B-B14F-4D97-AF65-F5344CB8AC3E}">
        <p14:creationId xmlns:p14="http://schemas.microsoft.com/office/powerpoint/2010/main" val="4145974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1517B-73DA-4DC7-8DA1-2E86BA2A39C8}"/>
              </a:ext>
            </a:extLst>
          </p:cNvPr>
          <p:cNvSpPr>
            <a:spLocks noGrp="1"/>
          </p:cNvSpPr>
          <p:nvPr>
            <p:ph type="title" idx="4294967295"/>
          </p:nvPr>
        </p:nvSpPr>
        <p:spPr>
          <a:xfrm>
            <a:off x="536575" y="288925"/>
            <a:ext cx="11655425" cy="900113"/>
          </a:xfrm>
        </p:spPr>
        <p:txBody>
          <a:bodyPr/>
          <a:lstStyle/>
          <a:p>
            <a:r>
              <a:rPr lang="en-US"/>
              <a:t>Creating Account</a:t>
            </a:r>
          </a:p>
        </p:txBody>
      </p:sp>
      <p:pic>
        <p:nvPicPr>
          <p:cNvPr id="24" name="Picture 23">
            <a:extLst>
              <a:ext uri="{FF2B5EF4-FFF2-40B4-BE49-F238E27FC236}">
                <a16:creationId xmlns:a16="http://schemas.microsoft.com/office/drawing/2014/main" id="{09A28BD4-2B73-47A7-936F-D4B165B35ECE}"/>
              </a:ext>
            </a:extLst>
          </p:cNvPr>
          <p:cNvPicPr>
            <a:picLocks noChangeAspect="1"/>
          </p:cNvPicPr>
          <p:nvPr/>
        </p:nvPicPr>
        <p:blipFill>
          <a:blip r:embed="rId3"/>
          <a:stretch>
            <a:fillRect/>
          </a:stretch>
        </p:blipFill>
        <p:spPr>
          <a:xfrm>
            <a:off x="6250589" y="1941675"/>
            <a:ext cx="5507445" cy="4055692"/>
          </a:xfrm>
          <a:prstGeom prst="rect">
            <a:avLst/>
          </a:prstGeom>
        </p:spPr>
      </p:pic>
      <p:cxnSp>
        <p:nvCxnSpPr>
          <p:cNvPr id="21" name="Connector: Elbow 20">
            <a:extLst>
              <a:ext uri="{FF2B5EF4-FFF2-40B4-BE49-F238E27FC236}">
                <a16:creationId xmlns:a16="http://schemas.microsoft.com/office/drawing/2014/main" id="{5290ED89-0BBD-4A7B-9E07-E7A4C84AD29A}"/>
              </a:ext>
            </a:extLst>
          </p:cNvPr>
          <p:cNvCxnSpPr>
            <a:cxnSpLocks/>
            <a:stCxn id="23" idx="2"/>
            <a:endCxn id="30" idx="1"/>
          </p:cNvCxnSpPr>
          <p:nvPr/>
        </p:nvCxnSpPr>
        <p:spPr>
          <a:xfrm rot="16200000" flipH="1">
            <a:off x="1759921" y="3097333"/>
            <a:ext cx="761641" cy="413199"/>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2" name="Connector: Elbow 21">
            <a:extLst>
              <a:ext uri="{FF2B5EF4-FFF2-40B4-BE49-F238E27FC236}">
                <a16:creationId xmlns:a16="http://schemas.microsoft.com/office/drawing/2014/main" id="{62E18902-9897-42FB-9999-D1D44C9F30B0}"/>
              </a:ext>
            </a:extLst>
          </p:cNvPr>
          <p:cNvCxnSpPr>
            <a:cxnSpLocks/>
            <a:stCxn id="30" idx="2"/>
            <a:endCxn id="34" idx="1"/>
          </p:cNvCxnSpPr>
          <p:nvPr/>
        </p:nvCxnSpPr>
        <p:spPr>
          <a:xfrm rot="16200000" flipH="1">
            <a:off x="2686033" y="4038193"/>
            <a:ext cx="761641"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652517C6-C202-4DF5-A4F5-EF48E66DBDD9}"/>
              </a:ext>
            </a:extLst>
          </p:cNvPr>
          <p:cNvSpPr/>
          <p:nvPr/>
        </p:nvSpPr>
        <p:spPr>
          <a:xfrm>
            <a:off x="1481215" y="244470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Account</a:t>
            </a:r>
          </a:p>
        </p:txBody>
      </p:sp>
      <p:cxnSp>
        <p:nvCxnSpPr>
          <p:cNvPr id="26" name="Connector: Elbow 25">
            <a:extLst>
              <a:ext uri="{FF2B5EF4-FFF2-40B4-BE49-F238E27FC236}">
                <a16:creationId xmlns:a16="http://schemas.microsoft.com/office/drawing/2014/main" id="{BCAC37AF-D022-450E-8627-46848F0BE31B}"/>
              </a:ext>
            </a:extLst>
          </p:cNvPr>
          <p:cNvCxnSpPr>
            <a:cxnSpLocks/>
            <a:stCxn id="34" idx="2"/>
            <a:endCxn id="38" idx="1"/>
          </p:cNvCxnSpPr>
          <p:nvPr/>
        </p:nvCxnSpPr>
        <p:spPr>
          <a:xfrm rot="16200000" flipH="1">
            <a:off x="3672130" y="5039040"/>
            <a:ext cx="761642"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27" name="Group 26">
            <a:extLst>
              <a:ext uri="{FF2B5EF4-FFF2-40B4-BE49-F238E27FC236}">
                <a16:creationId xmlns:a16="http://schemas.microsoft.com/office/drawing/2014/main" id="{2B511964-77B5-428A-9EE0-74CB0058BC8E}"/>
              </a:ext>
            </a:extLst>
          </p:cNvPr>
          <p:cNvGrpSpPr/>
          <p:nvPr/>
        </p:nvGrpSpPr>
        <p:grpSpPr>
          <a:xfrm>
            <a:off x="2347341" y="3319107"/>
            <a:ext cx="1025826" cy="604852"/>
            <a:chOff x="9117601" y="1599941"/>
            <a:chExt cx="1025826" cy="604852"/>
          </a:xfrm>
          <a:solidFill>
            <a:schemeClr val="bg1">
              <a:lumMod val="95000"/>
            </a:schemeClr>
          </a:solidFill>
        </p:grpSpPr>
        <p:sp>
          <p:nvSpPr>
            <p:cNvPr id="28" name="Rectangle 27">
              <a:extLst>
                <a:ext uri="{FF2B5EF4-FFF2-40B4-BE49-F238E27FC236}">
                  <a16:creationId xmlns:a16="http://schemas.microsoft.com/office/drawing/2014/main" id="{9E3762BC-C678-48C9-B154-1BACC412E602}"/>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9" name="Rectangle 28">
              <a:extLst>
                <a:ext uri="{FF2B5EF4-FFF2-40B4-BE49-F238E27FC236}">
                  <a16:creationId xmlns:a16="http://schemas.microsoft.com/office/drawing/2014/main" id="{ED621673-0A71-4CEE-B493-0D765DADB521}"/>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0" name="Rectangle 29">
              <a:extLst>
                <a:ext uri="{FF2B5EF4-FFF2-40B4-BE49-F238E27FC236}">
                  <a16:creationId xmlns:a16="http://schemas.microsoft.com/office/drawing/2014/main" id="{327859CE-DFA1-4C75-ABC9-DC988FB647B1}"/>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grpSp>
      <p:grpSp>
        <p:nvGrpSpPr>
          <p:cNvPr id="31" name="Group 30">
            <a:extLst>
              <a:ext uri="{FF2B5EF4-FFF2-40B4-BE49-F238E27FC236}">
                <a16:creationId xmlns:a16="http://schemas.microsoft.com/office/drawing/2014/main" id="{F0FAA9AE-3833-4275-8AD2-8E732B5B0F3F}"/>
              </a:ext>
            </a:extLst>
          </p:cNvPr>
          <p:cNvGrpSpPr/>
          <p:nvPr/>
        </p:nvGrpSpPr>
        <p:grpSpPr>
          <a:xfrm>
            <a:off x="3333439" y="4319953"/>
            <a:ext cx="1025826" cy="604852"/>
            <a:chOff x="9117601" y="1599941"/>
            <a:chExt cx="1025826" cy="604852"/>
          </a:xfrm>
          <a:solidFill>
            <a:schemeClr val="bg1">
              <a:lumMod val="95000"/>
            </a:schemeClr>
          </a:solidFill>
        </p:grpSpPr>
        <p:sp>
          <p:nvSpPr>
            <p:cNvPr id="32" name="Rectangle 31">
              <a:extLst>
                <a:ext uri="{FF2B5EF4-FFF2-40B4-BE49-F238E27FC236}">
                  <a16:creationId xmlns:a16="http://schemas.microsoft.com/office/drawing/2014/main" id="{CE8B6979-6579-4E9B-BD49-4C7BE4CBAB73}"/>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3" name="Rectangle 32">
              <a:extLst>
                <a:ext uri="{FF2B5EF4-FFF2-40B4-BE49-F238E27FC236}">
                  <a16:creationId xmlns:a16="http://schemas.microsoft.com/office/drawing/2014/main" id="{E8FBC12E-DCF5-4CFC-B1CD-29E0FEF54DAA}"/>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4" name="Rectangle 33">
              <a:extLst>
                <a:ext uri="{FF2B5EF4-FFF2-40B4-BE49-F238E27FC236}">
                  <a16:creationId xmlns:a16="http://schemas.microsoft.com/office/drawing/2014/main" id="{DA4438E7-7F56-443F-935C-09D3476F8CD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Container</a:t>
              </a:r>
            </a:p>
          </p:txBody>
        </p:sp>
      </p:grpSp>
      <p:grpSp>
        <p:nvGrpSpPr>
          <p:cNvPr id="35" name="Group 34">
            <a:extLst>
              <a:ext uri="{FF2B5EF4-FFF2-40B4-BE49-F238E27FC236}">
                <a16:creationId xmlns:a16="http://schemas.microsoft.com/office/drawing/2014/main" id="{E2DE0FBB-DDA5-4B26-9184-096FB08335C5}"/>
              </a:ext>
            </a:extLst>
          </p:cNvPr>
          <p:cNvGrpSpPr/>
          <p:nvPr/>
        </p:nvGrpSpPr>
        <p:grpSpPr>
          <a:xfrm>
            <a:off x="4319537" y="5320800"/>
            <a:ext cx="1025826" cy="604852"/>
            <a:chOff x="9117601" y="1599941"/>
            <a:chExt cx="1025826" cy="604852"/>
          </a:xfrm>
          <a:solidFill>
            <a:schemeClr val="bg1">
              <a:lumMod val="95000"/>
            </a:schemeClr>
          </a:solidFill>
        </p:grpSpPr>
        <p:sp>
          <p:nvSpPr>
            <p:cNvPr id="36" name="Rectangle 35">
              <a:extLst>
                <a:ext uri="{FF2B5EF4-FFF2-40B4-BE49-F238E27FC236}">
                  <a16:creationId xmlns:a16="http://schemas.microsoft.com/office/drawing/2014/main" id="{F04A94C0-9FFA-4BC2-B795-BE4C1699FFA6}"/>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7" name="Rectangle 36">
              <a:extLst>
                <a:ext uri="{FF2B5EF4-FFF2-40B4-BE49-F238E27FC236}">
                  <a16:creationId xmlns:a16="http://schemas.microsoft.com/office/drawing/2014/main" id="{874B4EBE-E746-4F4A-9079-8535CB8AE28B}"/>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8" name="Rectangle 37">
              <a:extLst>
                <a:ext uri="{FF2B5EF4-FFF2-40B4-BE49-F238E27FC236}">
                  <a16:creationId xmlns:a16="http://schemas.microsoft.com/office/drawing/2014/main" id="{88C8249F-C420-4C7D-AD58-4F9059D819BE}"/>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Item</a:t>
              </a:r>
            </a:p>
          </p:txBody>
        </p:sp>
      </p:grpSp>
      <p:sp>
        <p:nvSpPr>
          <p:cNvPr id="40" name="Rectangle 39">
            <a:extLst>
              <a:ext uri="{FF2B5EF4-FFF2-40B4-BE49-F238E27FC236}">
                <a16:creationId xmlns:a16="http://schemas.microsoft.com/office/drawing/2014/main" id="{9F010D66-E3AF-4663-8DA6-2B4BBD127D11}"/>
              </a:ext>
            </a:extLst>
          </p:cNvPr>
          <p:cNvSpPr/>
          <p:nvPr/>
        </p:nvSpPr>
        <p:spPr>
          <a:xfrm>
            <a:off x="1274825" y="2299344"/>
            <a:ext cx="1318634" cy="769122"/>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cxnSp>
        <p:nvCxnSpPr>
          <p:cNvPr id="41" name="Straight Connector 40">
            <a:extLst>
              <a:ext uri="{FF2B5EF4-FFF2-40B4-BE49-F238E27FC236}">
                <a16:creationId xmlns:a16="http://schemas.microsoft.com/office/drawing/2014/main" id="{93B8859C-FB06-4CD3-9E41-E0F59E276E06}"/>
              </a:ext>
            </a:extLst>
          </p:cNvPr>
          <p:cNvCxnSpPr>
            <a:cxnSpLocks/>
          </p:cNvCxnSpPr>
          <p:nvPr/>
        </p:nvCxnSpPr>
        <p:spPr>
          <a:xfrm>
            <a:off x="2593459" y="2683905"/>
            <a:ext cx="3241846" cy="0"/>
          </a:xfrm>
          <a:prstGeom prst="line">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25" name="Arrow: Right 24">
            <a:extLst>
              <a:ext uri="{FF2B5EF4-FFF2-40B4-BE49-F238E27FC236}">
                <a16:creationId xmlns:a16="http://schemas.microsoft.com/office/drawing/2014/main" id="{94BF582E-3596-43F3-9A13-660BE9620579}"/>
              </a:ext>
            </a:extLst>
          </p:cNvPr>
          <p:cNvSpPr/>
          <p:nvPr/>
        </p:nvSpPr>
        <p:spPr>
          <a:xfrm>
            <a:off x="5863317" y="2456619"/>
            <a:ext cx="307522" cy="128823"/>
          </a:xfrm>
          <a:prstGeom prst="rightArrow">
            <a:avLst>
              <a:gd name="adj1" fmla="val 23802"/>
              <a:gd name="adj2" fmla="val 99472"/>
            </a:avLst>
          </a:prstGeom>
          <a:solidFill>
            <a:schemeClr val="tx2"/>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3" name="Left Bracket 2">
            <a:extLst>
              <a:ext uri="{FF2B5EF4-FFF2-40B4-BE49-F238E27FC236}">
                <a16:creationId xmlns:a16="http://schemas.microsoft.com/office/drawing/2014/main" id="{085ACECF-9A6A-45E4-A831-60B602723BA7}"/>
              </a:ext>
            </a:extLst>
          </p:cNvPr>
          <p:cNvSpPr/>
          <p:nvPr/>
        </p:nvSpPr>
        <p:spPr>
          <a:xfrm>
            <a:off x="5835305" y="1833157"/>
            <a:ext cx="107210" cy="4258474"/>
          </a:xfrm>
          <a:prstGeom prst="leftBracket">
            <a:avLst>
              <a:gd name="adj" fmla="val 3385"/>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6087850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BFD60244-EC68-47B1-9FCA-BA3C85B1D6BE}"/>
              </a:ext>
            </a:extLst>
          </p:cNvPr>
          <p:cNvSpPr/>
          <p:nvPr/>
        </p:nvSpPr>
        <p:spPr>
          <a:xfrm>
            <a:off x="2200937" y="3236971"/>
            <a:ext cx="1318634" cy="769122"/>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2" name="Title 1">
            <a:extLst>
              <a:ext uri="{FF2B5EF4-FFF2-40B4-BE49-F238E27FC236}">
                <a16:creationId xmlns:a16="http://schemas.microsoft.com/office/drawing/2014/main" id="{54A14480-1344-4054-9F65-B09EC9F28CC2}"/>
              </a:ext>
            </a:extLst>
          </p:cNvPr>
          <p:cNvSpPr>
            <a:spLocks noGrp="1"/>
          </p:cNvSpPr>
          <p:nvPr>
            <p:ph type="title" idx="4294967295"/>
          </p:nvPr>
        </p:nvSpPr>
        <p:spPr>
          <a:xfrm>
            <a:off x="536575" y="288925"/>
            <a:ext cx="11655425" cy="900113"/>
          </a:xfrm>
        </p:spPr>
        <p:txBody>
          <a:bodyPr/>
          <a:lstStyle/>
          <a:p>
            <a:r>
              <a:rPr lang="en-US" dirty="0"/>
              <a:t>Database Representations</a:t>
            </a:r>
          </a:p>
        </p:txBody>
      </p:sp>
      <p:cxnSp>
        <p:nvCxnSpPr>
          <p:cNvPr id="16" name="Connector: Elbow 15">
            <a:extLst>
              <a:ext uri="{FF2B5EF4-FFF2-40B4-BE49-F238E27FC236}">
                <a16:creationId xmlns:a16="http://schemas.microsoft.com/office/drawing/2014/main" id="{A93E5B90-0217-4DCE-90CC-8F0EF553FACD}"/>
              </a:ext>
            </a:extLst>
          </p:cNvPr>
          <p:cNvCxnSpPr>
            <a:cxnSpLocks/>
            <a:stCxn id="18" idx="2"/>
            <a:endCxn id="23" idx="1"/>
          </p:cNvCxnSpPr>
          <p:nvPr/>
        </p:nvCxnSpPr>
        <p:spPr>
          <a:xfrm rot="16200000" flipH="1">
            <a:off x="1759921" y="3097333"/>
            <a:ext cx="761641" cy="413199"/>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17" name="Connector: Elbow 16">
            <a:extLst>
              <a:ext uri="{FF2B5EF4-FFF2-40B4-BE49-F238E27FC236}">
                <a16:creationId xmlns:a16="http://schemas.microsoft.com/office/drawing/2014/main" id="{93F01C6E-268F-472F-BC7E-75613EDE606B}"/>
              </a:ext>
            </a:extLst>
          </p:cNvPr>
          <p:cNvCxnSpPr>
            <a:cxnSpLocks/>
            <a:stCxn id="23" idx="2"/>
            <a:endCxn id="37" idx="0"/>
          </p:cNvCxnSpPr>
          <p:nvPr/>
        </p:nvCxnSpPr>
        <p:spPr>
          <a:xfrm rot="16200000" flipH="1">
            <a:off x="3155306" y="3568921"/>
            <a:ext cx="395994" cy="1106070"/>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799FDBD4-51A7-4271-ACC2-DFFA8839E3AE}"/>
              </a:ext>
            </a:extLst>
          </p:cNvPr>
          <p:cNvSpPr/>
          <p:nvPr/>
        </p:nvSpPr>
        <p:spPr>
          <a:xfrm>
            <a:off x="1481215" y="244470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Account</a:t>
            </a:r>
          </a:p>
        </p:txBody>
      </p:sp>
      <p:grpSp>
        <p:nvGrpSpPr>
          <p:cNvPr id="20" name="Group 19">
            <a:extLst>
              <a:ext uri="{FF2B5EF4-FFF2-40B4-BE49-F238E27FC236}">
                <a16:creationId xmlns:a16="http://schemas.microsoft.com/office/drawing/2014/main" id="{E1D1A26A-0205-4C78-9E0A-6700851B392C}"/>
              </a:ext>
            </a:extLst>
          </p:cNvPr>
          <p:cNvGrpSpPr/>
          <p:nvPr/>
        </p:nvGrpSpPr>
        <p:grpSpPr>
          <a:xfrm>
            <a:off x="2347341" y="3319107"/>
            <a:ext cx="1025826" cy="604852"/>
            <a:chOff x="9117601" y="1599941"/>
            <a:chExt cx="1025826" cy="604852"/>
          </a:xfrm>
          <a:solidFill>
            <a:schemeClr val="bg1">
              <a:lumMod val="95000"/>
            </a:schemeClr>
          </a:solidFill>
        </p:grpSpPr>
        <p:sp>
          <p:nvSpPr>
            <p:cNvPr id="21" name="Rectangle 20">
              <a:extLst>
                <a:ext uri="{FF2B5EF4-FFF2-40B4-BE49-F238E27FC236}">
                  <a16:creationId xmlns:a16="http://schemas.microsoft.com/office/drawing/2014/main" id="{17ED33FE-A327-4794-ACBD-8D4638F36890}"/>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2" name="Rectangle 21">
              <a:extLst>
                <a:ext uri="{FF2B5EF4-FFF2-40B4-BE49-F238E27FC236}">
                  <a16:creationId xmlns:a16="http://schemas.microsoft.com/office/drawing/2014/main" id="{EDF344DA-552F-4B84-BDFD-5F459E634F6A}"/>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3" name="Rectangle 22">
              <a:extLst>
                <a:ext uri="{FF2B5EF4-FFF2-40B4-BE49-F238E27FC236}">
                  <a16:creationId xmlns:a16="http://schemas.microsoft.com/office/drawing/2014/main" id="{9EBA4EFC-8F4E-4949-94BB-55EB5ED09E96}"/>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grpSp>
      <p:grpSp>
        <p:nvGrpSpPr>
          <p:cNvPr id="24" name="Group 23">
            <a:extLst>
              <a:ext uri="{FF2B5EF4-FFF2-40B4-BE49-F238E27FC236}">
                <a16:creationId xmlns:a16="http://schemas.microsoft.com/office/drawing/2014/main" id="{D8EF24FE-A302-4341-838E-053723EF4AEA}"/>
              </a:ext>
            </a:extLst>
          </p:cNvPr>
          <p:cNvGrpSpPr/>
          <p:nvPr/>
        </p:nvGrpSpPr>
        <p:grpSpPr>
          <a:xfrm>
            <a:off x="3333439" y="4319953"/>
            <a:ext cx="1025826" cy="604852"/>
            <a:chOff x="9117601" y="1599941"/>
            <a:chExt cx="1025826" cy="604852"/>
          </a:xfrm>
          <a:solidFill>
            <a:schemeClr val="bg1">
              <a:lumMod val="95000"/>
            </a:schemeClr>
          </a:solidFill>
        </p:grpSpPr>
        <p:sp>
          <p:nvSpPr>
            <p:cNvPr id="37" name="Rectangle 36">
              <a:extLst>
                <a:ext uri="{FF2B5EF4-FFF2-40B4-BE49-F238E27FC236}">
                  <a16:creationId xmlns:a16="http://schemas.microsoft.com/office/drawing/2014/main" id="{7D6F05D9-EFC6-40E3-A592-A25C31FE14B9}"/>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8" name="Rectangle 37">
              <a:extLst>
                <a:ext uri="{FF2B5EF4-FFF2-40B4-BE49-F238E27FC236}">
                  <a16:creationId xmlns:a16="http://schemas.microsoft.com/office/drawing/2014/main" id="{6E327580-D2C7-47CB-9BAE-D77EF15A8BA5}"/>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9" name="Rectangle 38">
              <a:extLst>
                <a:ext uri="{FF2B5EF4-FFF2-40B4-BE49-F238E27FC236}">
                  <a16:creationId xmlns:a16="http://schemas.microsoft.com/office/drawing/2014/main" id="{01286542-C5DD-431E-98D6-0E54B8F492A7}"/>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Container</a:t>
              </a:r>
            </a:p>
          </p:txBody>
        </p:sp>
      </p:grpSp>
      <p:grpSp>
        <p:nvGrpSpPr>
          <p:cNvPr id="40" name="Group 39">
            <a:extLst>
              <a:ext uri="{FF2B5EF4-FFF2-40B4-BE49-F238E27FC236}">
                <a16:creationId xmlns:a16="http://schemas.microsoft.com/office/drawing/2014/main" id="{7EBDE742-2481-4929-9A3B-1847D5BB5640}"/>
              </a:ext>
            </a:extLst>
          </p:cNvPr>
          <p:cNvGrpSpPr/>
          <p:nvPr/>
        </p:nvGrpSpPr>
        <p:grpSpPr>
          <a:xfrm>
            <a:off x="4319537" y="5320800"/>
            <a:ext cx="1025826" cy="604852"/>
            <a:chOff x="9117601" y="1599941"/>
            <a:chExt cx="1025826" cy="604852"/>
          </a:xfrm>
          <a:solidFill>
            <a:schemeClr val="bg1">
              <a:lumMod val="95000"/>
            </a:schemeClr>
          </a:solidFill>
        </p:grpSpPr>
        <p:sp>
          <p:nvSpPr>
            <p:cNvPr id="41" name="Rectangle 40">
              <a:extLst>
                <a:ext uri="{FF2B5EF4-FFF2-40B4-BE49-F238E27FC236}">
                  <a16:creationId xmlns:a16="http://schemas.microsoft.com/office/drawing/2014/main" id="{7E661DF9-6F83-48FA-ACDC-2DB780B510DA}"/>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42" name="Rectangle 41">
              <a:extLst>
                <a:ext uri="{FF2B5EF4-FFF2-40B4-BE49-F238E27FC236}">
                  <a16:creationId xmlns:a16="http://schemas.microsoft.com/office/drawing/2014/main" id="{EFE15CE8-846E-45CF-8455-4B8880A326E4}"/>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43" name="Rectangle 42">
              <a:extLst>
                <a:ext uri="{FF2B5EF4-FFF2-40B4-BE49-F238E27FC236}">
                  <a16:creationId xmlns:a16="http://schemas.microsoft.com/office/drawing/2014/main" id="{B65060A7-AB94-4B5F-975C-008BC27FF2D5}"/>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Item</a:t>
              </a:r>
            </a:p>
          </p:txBody>
        </p:sp>
      </p:grpSp>
      <p:cxnSp>
        <p:nvCxnSpPr>
          <p:cNvPr id="19" name="Connector: Elbow 18">
            <a:extLst>
              <a:ext uri="{FF2B5EF4-FFF2-40B4-BE49-F238E27FC236}">
                <a16:creationId xmlns:a16="http://schemas.microsoft.com/office/drawing/2014/main" id="{A6AC0077-D3E2-45F4-B37C-1E1F5A9E7B50}"/>
              </a:ext>
            </a:extLst>
          </p:cNvPr>
          <p:cNvCxnSpPr>
            <a:cxnSpLocks/>
            <a:stCxn id="39" idx="2"/>
            <a:endCxn id="43" idx="1"/>
          </p:cNvCxnSpPr>
          <p:nvPr/>
        </p:nvCxnSpPr>
        <p:spPr>
          <a:xfrm rot="16200000" flipH="1">
            <a:off x="3672130" y="5039040"/>
            <a:ext cx="761642"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DB91FE3C-04DD-4648-ADA0-5B0C90DCA770}"/>
              </a:ext>
            </a:extLst>
          </p:cNvPr>
          <p:cNvSpPr txBox="1"/>
          <p:nvPr/>
        </p:nvSpPr>
        <p:spPr>
          <a:xfrm>
            <a:off x="4836001" y="2963696"/>
            <a:ext cx="6390000" cy="118186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200" b="0" i="0" u="none" strike="noStrike" kern="1200" cap="none" spc="0" normalizeH="0" baseline="0" noProof="0" dirty="0">
                <a:ln>
                  <a:noFill/>
                </a:ln>
                <a:gradFill>
                  <a:gsLst>
                    <a:gs pos="2917">
                      <a:srgbClr val="505050"/>
                    </a:gs>
                    <a:gs pos="30000">
                      <a:srgbClr val="505050"/>
                    </a:gs>
                  </a:gsLst>
                  <a:lin ang="5400000" scaled="0"/>
                </a:gradFill>
                <a:effectLst/>
                <a:uLnTx/>
                <a:uFillTx/>
                <a:latin typeface="Arial" panose="020B0604020202020204" pitchFamily="34" charset="0"/>
                <a:ea typeface="+mn-ea"/>
                <a:cs typeface="+mn-cs"/>
              </a:rPr>
              <a:t>Database has 1 or more containers</a:t>
            </a:r>
          </a:p>
        </p:txBody>
      </p:sp>
    </p:spTree>
    <p:extLst>
      <p:ext uri="{BB962C8B-B14F-4D97-AF65-F5344CB8AC3E}">
        <p14:creationId xmlns:p14="http://schemas.microsoft.com/office/powerpoint/2010/main" val="295715421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BFD60244-EC68-47B1-9FCA-BA3C85B1D6BE}"/>
              </a:ext>
            </a:extLst>
          </p:cNvPr>
          <p:cNvSpPr/>
          <p:nvPr/>
        </p:nvSpPr>
        <p:spPr>
          <a:xfrm>
            <a:off x="2200937" y="3236971"/>
            <a:ext cx="1318634" cy="769122"/>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2" name="Title 1">
            <a:extLst>
              <a:ext uri="{FF2B5EF4-FFF2-40B4-BE49-F238E27FC236}">
                <a16:creationId xmlns:a16="http://schemas.microsoft.com/office/drawing/2014/main" id="{54A14480-1344-4054-9F65-B09EC9F28CC2}"/>
              </a:ext>
            </a:extLst>
          </p:cNvPr>
          <p:cNvSpPr>
            <a:spLocks noGrp="1"/>
          </p:cNvSpPr>
          <p:nvPr>
            <p:ph type="title" idx="4294967295"/>
          </p:nvPr>
        </p:nvSpPr>
        <p:spPr>
          <a:xfrm>
            <a:off x="536575" y="288925"/>
            <a:ext cx="11655425" cy="900113"/>
          </a:xfrm>
        </p:spPr>
        <p:txBody>
          <a:bodyPr/>
          <a:lstStyle/>
          <a:p>
            <a:r>
              <a:rPr lang="en-US" dirty="0"/>
              <a:t>Database Representations</a:t>
            </a:r>
          </a:p>
        </p:txBody>
      </p:sp>
      <p:cxnSp>
        <p:nvCxnSpPr>
          <p:cNvPr id="16" name="Connector: Elbow 15">
            <a:extLst>
              <a:ext uri="{FF2B5EF4-FFF2-40B4-BE49-F238E27FC236}">
                <a16:creationId xmlns:a16="http://schemas.microsoft.com/office/drawing/2014/main" id="{A93E5B90-0217-4DCE-90CC-8F0EF553FACD}"/>
              </a:ext>
            </a:extLst>
          </p:cNvPr>
          <p:cNvCxnSpPr>
            <a:cxnSpLocks/>
            <a:stCxn id="18" idx="2"/>
            <a:endCxn id="23" idx="1"/>
          </p:cNvCxnSpPr>
          <p:nvPr/>
        </p:nvCxnSpPr>
        <p:spPr>
          <a:xfrm rot="16200000" flipH="1">
            <a:off x="1759921" y="3097333"/>
            <a:ext cx="761641" cy="413199"/>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17" name="Connector: Elbow 16">
            <a:extLst>
              <a:ext uri="{FF2B5EF4-FFF2-40B4-BE49-F238E27FC236}">
                <a16:creationId xmlns:a16="http://schemas.microsoft.com/office/drawing/2014/main" id="{93F01C6E-268F-472F-BC7E-75613EDE606B}"/>
              </a:ext>
            </a:extLst>
          </p:cNvPr>
          <p:cNvCxnSpPr>
            <a:cxnSpLocks/>
            <a:stCxn id="23" idx="2"/>
            <a:endCxn id="37" idx="0"/>
          </p:cNvCxnSpPr>
          <p:nvPr/>
        </p:nvCxnSpPr>
        <p:spPr>
          <a:xfrm rot="16200000" flipH="1">
            <a:off x="3155306" y="3568921"/>
            <a:ext cx="395994" cy="1106070"/>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799FDBD4-51A7-4271-ACC2-DFFA8839E3AE}"/>
              </a:ext>
            </a:extLst>
          </p:cNvPr>
          <p:cNvSpPr/>
          <p:nvPr/>
        </p:nvSpPr>
        <p:spPr>
          <a:xfrm>
            <a:off x="1481215" y="244470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Account</a:t>
            </a:r>
          </a:p>
        </p:txBody>
      </p:sp>
      <p:grpSp>
        <p:nvGrpSpPr>
          <p:cNvPr id="20" name="Group 19">
            <a:extLst>
              <a:ext uri="{FF2B5EF4-FFF2-40B4-BE49-F238E27FC236}">
                <a16:creationId xmlns:a16="http://schemas.microsoft.com/office/drawing/2014/main" id="{E1D1A26A-0205-4C78-9E0A-6700851B392C}"/>
              </a:ext>
            </a:extLst>
          </p:cNvPr>
          <p:cNvGrpSpPr/>
          <p:nvPr/>
        </p:nvGrpSpPr>
        <p:grpSpPr>
          <a:xfrm>
            <a:off x="2347341" y="3319107"/>
            <a:ext cx="1025826" cy="604852"/>
            <a:chOff x="9117601" y="1599941"/>
            <a:chExt cx="1025826" cy="604852"/>
          </a:xfrm>
          <a:solidFill>
            <a:schemeClr val="bg1">
              <a:lumMod val="95000"/>
            </a:schemeClr>
          </a:solidFill>
        </p:grpSpPr>
        <p:sp>
          <p:nvSpPr>
            <p:cNvPr id="21" name="Rectangle 20">
              <a:extLst>
                <a:ext uri="{FF2B5EF4-FFF2-40B4-BE49-F238E27FC236}">
                  <a16:creationId xmlns:a16="http://schemas.microsoft.com/office/drawing/2014/main" id="{17ED33FE-A327-4794-ACBD-8D4638F36890}"/>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2" name="Rectangle 21">
              <a:extLst>
                <a:ext uri="{FF2B5EF4-FFF2-40B4-BE49-F238E27FC236}">
                  <a16:creationId xmlns:a16="http://schemas.microsoft.com/office/drawing/2014/main" id="{EDF344DA-552F-4B84-BDFD-5F459E634F6A}"/>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3" name="Rectangle 22">
              <a:extLst>
                <a:ext uri="{FF2B5EF4-FFF2-40B4-BE49-F238E27FC236}">
                  <a16:creationId xmlns:a16="http://schemas.microsoft.com/office/drawing/2014/main" id="{9EBA4EFC-8F4E-4949-94BB-55EB5ED09E96}"/>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grpSp>
      <p:grpSp>
        <p:nvGrpSpPr>
          <p:cNvPr id="24" name="Group 23">
            <a:extLst>
              <a:ext uri="{FF2B5EF4-FFF2-40B4-BE49-F238E27FC236}">
                <a16:creationId xmlns:a16="http://schemas.microsoft.com/office/drawing/2014/main" id="{D8EF24FE-A302-4341-838E-053723EF4AEA}"/>
              </a:ext>
            </a:extLst>
          </p:cNvPr>
          <p:cNvGrpSpPr/>
          <p:nvPr/>
        </p:nvGrpSpPr>
        <p:grpSpPr>
          <a:xfrm>
            <a:off x="3333439" y="4319953"/>
            <a:ext cx="1025826" cy="604852"/>
            <a:chOff x="9117601" y="1599941"/>
            <a:chExt cx="1025826" cy="604852"/>
          </a:xfrm>
          <a:solidFill>
            <a:schemeClr val="bg1">
              <a:lumMod val="95000"/>
            </a:schemeClr>
          </a:solidFill>
        </p:grpSpPr>
        <p:sp>
          <p:nvSpPr>
            <p:cNvPr id="37" name="Rectangle 36">
              <a:extLst>
                <a:ext uri="{FF2B5EF4-FFF2-40B4-BE49-F238E27FC236}">
                  <a16:creationId xmlns:a16="http://schemas.microsoft.com/office/drawing/2014/main" id="{7D6F05D9-EFC6-40E3-A592-A25C31FE14B9}"/>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8" name="Rectangle 37">
              <a:extLst>
                <a:ext uri="{FF2B5EF4-FFF2-40B4-BE49-F238E27FC236}">
                  <a16:creationId xmlns:a16="http://schemas.microsoft.com/office/drawing/2014/main" id="{6E327580-D2C7-47CB-9BAE-D77EF15A8BA5}"/>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9" name="Rectangle 38">
              <a:extLst>
                <a:ext uri="{FF2B5EF4-FFF2-40B4-BE49-F238E27FC236}">
                  <a16:creationId xmlns:a16="http://schemas.microsoft.com/office/drawing/2014/main" id="{01286542-C5DD-431E-98D6-0E54B8F492A7}"/>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Container</a:t>
              </a:r>
            </a:p>
          </p:txBody>
        </p:sp>
      </p:grpSp>
      <p:grpSp>
        <p:nvGrpSpPr>
          <p:cNvPr id="40" name="Group 39">
            <a:extLst>
              <a:ext uri="{FF2B5EF4-FFF2-40B4-BE49-F238E27FC236}">
                <a16:creationId xmlns:a16="http://schemas.microsoft.com/office/drawing/2014/main" id="{7EBDE742-2481-4929-9A3B-1847D5BB5640}"/>
              </a:ext>
            </a:extLst>
          </p:cNvPr>
          <p:cNvGrpSpPr/>
          <p:nvPr/>
        </p:nvGrpSpPr>
        <p:grpSpPr>
          <a:xfrm>
            <a:off x="4319537" y="5320800"/>
            <a:ext cx="1025826" cy="604852"/>
            <a:chOff x="9117601" y="1599941"/>
            <a:chExt cx="1025826" cy="604852"/>
          </a:xfrm>
          <a:solidFill>
            <a:schemeClr val="bg1">
              <a:lumMod val="95000"/>
            </a:schemeClr>
          </a:solidFill>
        </p:grpSpPr>
        <p:sp>
          <p:nvSpPr>
            <p:cNvPr id="41" name="Rectangle 40">
              <a:extLst>
                <a:ext uri="{FF2B5EF4-FFF2-40B4-BE49-F238E27FC236}">
                  <a16:creationId xmlns:a16="http://schemas.microsoft.com/office/drawing/2014/main" id="{7E661DF9-6F83-48FA-ACDC-2DB780B510DA}"/>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42" name="Rectangle 41">
              <a:extLst>
                <a:ext uri="{FF2B5EF4-FFF2-40B4-BE49-F238E27FC236}">
                  <a16:creationId xmlns:a16="http://schemas.microsoft.com/office/drawing/2014/main" id="{EFE15CE8-846E-45CF-8455-4B8880A326E4}"/>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43" name="Rectangle 42">
              <a:extLst>
                <a:ext uri="{FF2B5EF4-FFF2-40B4-BE49-F238E27FC236}">
                  <a16:creationId xmlns:a16="http://schemas.microsoft.com/office/drawing/2014/main" id="{B65060A7-AB94-4B5F-975C-008BC27FF2D5}"/>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Item</a:t>
              </a:r>
            </a:p>
          </p:txBody>
        </p:sp>
      </p:grpSp>
      <p:cxnSp>
        <p:nvCxnSpPr>
          <p:cNvPr id="19" name="Connector: Elbow 18">
            <a:extLst>
              <a:ext uri="{FF2B5EF4-FFF2-40B4-BE49-F238E27FC236}">
                <a16:creationId xmlns:a16="http://schemas.microsoft.com/office/drawing/2014/main" id="{A6AC0077-D3E2-45F4-B37C-1E1F5A9E7B50}"/>
              </a:ext>
            </a:extLst>
          </p:cNvPr>
          <p:cNvCxnSpPr>
            <a:cxnSpLocks/>
            <a:stCxn id="39" idx="2"/>
            <a:endCxn id="43" idx="1"/>
          </p:cNvCxnSpPr>
          <p:nvPr/>
        </p:nvCxnSpPr>
        <p:spPr>
          <a:xfrm rot="16200000" flipH="1">
            <a:off x="3672130" y="5039040"/>
            <a:ext cx="761642"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DB91FE3C-04DD-4648-ADA0-5B0C90DCA770}"/>
              </a:ext>
            </a:extLst>
          </p:cNvPr>
          <p:cNvSpPr txBox="1"/>
          <p:nvPr/>
        </p:nvSpPr>
        <p:spPr>
          <a:xfrm>
            <a:off x="4836001" y="2963696"/>
            <a:ext cx="6390000" cy="118186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200" b="0" i="0" u="none" strike="noStrike" kern="1200" cap="none" spc="0" normalizeH="0" baseline="0" noProof="0" dirty="0">
                <a:ln>
                  <a:noFill/>
                </a:ln>
                <a:gradFill>
                  <a:gsLst>
                    <a:gs pos="2917">
                      <a:srgbClr val="505050"/>
                    </a:gs>
                    <a:gs pos="30000">
                      <a:srgbClr val="505050"/>
                    </a:gs>
                  </a:gsLst>
                  <a:lin ang="5400000" scaled="0"/>
                </a:gradFill>
                <a:effectLst/>
                <a:uLnTx/>
                <a:uFillTx/>
                <a:latin typeface="Arial" panose="020B0604020202020204" pitchFamily="34" charset="0"/>
                <a:ea typeface="+mn-ea"/>
                <a:cs typeface="+mn-cs"/>
              </a:rPr>
              <a:t>Database has 1 or more containers</a:t>
            </a:r>
          </a:p>
        </p:txBody>
      </p:sp>
    </p:spTree>
    <p:extLst>
      <p:ext uri="{BB962C8B-B14F-4D97-AF65-F5344CB8AC3E}">
        <p14:creationId xmlns:p14="http://schemas.microsoft.com/office/powerpoint/2010/main" val="171413731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5E998F44-2185-4A86-8990-63992B4064B3}"/>
              </a:ext>
            </a:extLst>
          </p:cNvPr>
          <p:cNvSpPr/>
          <p:nvPr/>
        </p:nvSpPr>
        <p:spPr>
          <a:xfrm>
            <a:off x="3187035" y="4237818"/>
            <a:ext cx="1318634" cy="769122"/>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2" name="Title 1">
            <a:extLst>
              <a:ext uri="{FF2B5EF4-FFF2-40B4-BE49-F238E27FC236}">
                <a16:creationId xmlns:a16="http://schemas.microsoft.com/office/drawing/2014/main" id="{54A14480-1344-4054-9F65-B09EC9F28CC2}"/>
              </a:ext>
            </a:extLst>
          </p:cNvPr>
          <p:cNvSpPr>
            <a:spLocks noGrp="1"/>
          </p:cNvSpPr>
          <p:nvPr>
            <p:ph type="title" idx="4294967295"/>
          </p:nvPr>
        </p:nvSpPr>
        <p:spPr>
          <a:xfrm>
            <a:off x="536575" y="288925"/>
            <a:ext cx="11655425" cy="900113"/>
          </a:xfrm>
        </p:spPr>
        <p:txBody>
          <a:bodyPr/>
          <a:lstStyle/>
          <a:p>
            <a:r>
              <a:rPr lang="en-US" dirty="0"/>
              <a:t>Container Representations</a:t>
            </a:r>
          </a:p>
        </p:txBody>
      </p:sp>
      <p:cxnSp>
        <p:nvCxnSpPr>
          <p:cNvPr id="50" name="Connector: Elbow 49">
            <a:extLst>
              <a:ext uri="{FF2B5EF4-FFF2-40B4-BE49-F238E27FC236}">
                <a16:creationId xmlns:a16="http://schemas.microsoft.com/office/drawing/2014/main" id="{F0EE5F65-09B8-4680-882E-CAC45D8A6536}"/>
              </a:ext>
            </a:extLst>
          </p:cNvPr>
          <p:cNvCxnSpPr>
            <a:cxnSpLocks/>
            <a:stCxn id="52" idx="2"/>
            <a:endCxn id="57" idx="1"/>
          </p:cNvCxnSpPr>
          <p:nvPr/>
        </p:nvCxnSpPr>
        <p:spPr>
          <a:xfrm rot="16200000" flipH="1">
            <a:off x="1759921" y="3097333"/>
            <a:ext cx="761641" cy="413199"/>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51" name="Connector: Elbow 50">
            <a:extLst>
              <a:ext uri="{FF2B5EF4-FFF2-40B4-BE49-F238E27FC236}">
                <a16:creationId xmlns:a16="http://schemas.microsoft.com/office/drawing/2014/main" id="{8B272C38-1905-4DDA-BFAC-FA786DDA5776}"/>
              </a:ext>
            </a:extLst>
          </p:cNvPr>
          <p:cNvCxnSpPr>
            <a:cxnSpLocks/>
            <a:stCxn id="57" idx="2"/>
            <a:endCxn id="61" idx="1"/>
          </p:cNvCxnSpPr>
          <p:nvPr/>
        </p:nvCxnSpPr>
        <p:spPr>
          <a:xfrm rot="16200000" flipH="1">
            <a:off x="2686033" y="4038193"/>
            <a:ext cx="761641"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52" name="Rectangle 51">
            <a:extLst>
              <a:ext uri="{FF2B5EF4-FFF2-40B4-BE49-F238E27FC236}">
                <a16:creationId xmlns:a16="http://schemas.microsoft.com/office/drawing/2014/main" id="{16FD3EA5-EDD7-40A2-8645-F6AF994FDB11}"/>
              </a:ext>
            </a:extLst>
          </p:cNvPr>
          <p:cNvSpPr/>
          <p:nvPr/>
        </p:nvSpPr>
        <p:spPr>
          <a:xfrm>
            <a:off x="1481215" y="2444703"/>
            <a:ext cx="905854" cy="478410"/>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Account</a:t>
            </a:r>
          </a:p>
        </p:txBody>
      </p:sp>
      <p:cxnSp>
        <p:nvCxnSpPr>
          <p:cNvPr id="53" name="Connector: Elbow 52">
            <a:extLst>
              <a:ext uri="{FF2B5EF4-FFF2-40B4-BE49-F238E27FC236}">
                <a16:creationId xmlns:a16="http://schemas.microsoft.com/office/drawing/2014/main" id="{185BA4F8-D664-4090-97CF-5D5D1233F2E3}"/>
              </a:ext>
            </a:extLst>
          </p:cNvPr>
          <p:cNvCxnSpPr>
            <a:cxnSpLocks/>
            <a:stCxn id="61" idx="2"/>
            <a:endCxn id="65" idx="1"/>
          </p:cNvCxnSpPr>
          <p:nvPr/>
        </p:nvCxnSpPr>
        <p:spPr>
          <a:xfrm rot="16200000" flipH="1">
            <a:off x="3672130" y="5039040"/>
            <a:ext cx="761642"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54" name="Group 53">
            <a:extLst>
              <a:ext uri="{FF2B5EF4-FFF2-40B4-BE49-F238E27FC236}">
                <a16:creationId xmlns:a16="http://schemas.microsoft.com/office/drawing/2014/main" id="{E091C2FC-FC01-4BE4-B6D8-D59B8CCB09A2}"/>
              </a:ext>
            </a:extLst>
          </p:cNvPr>
          <p:cNvGrpSpPr/>
          <p:nvPr/>
        </p:nvGrpSpPr>
        <p:grpSpPr>
          <a:xfrm>
            <a:off x="2347341" y="3319107"/>
            <a:ext cx="1025826" cy="604852"/>
            <a:chOff x="9117601" y="1599941"/>
            <a:chExt cx="1025826" cy="604852"/>
          </a:xfrm>
          <a:solidFill>
            <a:schemeClr val="bg1">
              <a:lumMod val="95000"/>
            </a:schemeClr>
          </a:solidFill>
        </p:grpSpPr>
        <p:sp>
          <p:nvSpPr>
            <p:cNvPr id="55" name="Rectangle 54">
              <a:extLst>
                <a:ext uri="{FF2B5EF4-FFF2-40B4-BE49-F238E27FC236}">
                  <a16:creationId xmlns:a16="http://schemas.microsoft.com/office/drawing/2014/main" id="{F1330DF8-C91F-4168-9B15-CDFEA7A0FB7D}"/>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56" name="Rectangle 55">
              <a:extLst>
                <a:ext uri="{FF2B5EF4-FFF2-40B4-BE49-F238E27FC236}">
                  <a16:creationId xmlns:a16="http://schemas.microsoft.com/office/drawing/2014/main" id="{6F65C0A1-3156-40E2-B290-95D79FF5CCE2}"/>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57" name="Rectangle 56">
              <a:extLst>
                <a:ext uri="{FF2B5EF4-FFF2-40B4-BE49-F238E27FC236}">
                  <a16:creationId xmlns:a16="http://schemas.microsoft.com/office/drawing/2014/main" id="{050E8CC3-5329-4E9D-9FE2-185817B6A475}"/>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grpSp>
      <p:grpSp>
        <p:nvGrpSpPr>
          <p:cNvPr id="58" name="Group 57">
            <a:extLst>
              <a:ext uri="{FF2B5EF4-FFF2-40B4-BE49-F238E27FC236}">
                <a16:creationId xmlns:a16="http://schemas.microsoft.com/office/drawing/2014/main" id="{B5381B87-C6BF-43CD-AB01-05DEC037AF00}"/>
              </a:ext>
            </a:extLst>
          </p:cNvPr>
          <p:cNvGrpSpPr/>
          <p:nvPr/>
        </p:nvGrpSpPr>
        <p:grpSpPr>
          <a:xfrm>
            <a:off x="3333439" y="4319953"/>
            <a:ext cx="1025826" cy="604852"/>
            <a:chOff x="9117601" y="1599941"/>
            <a:chExt cx="1025826" cy="604852"/>
          </a:xfrm>
          <a:solidFill>
            <a:schemeClr val="bg1">
              <a:lumMod val="95000"/>
            </a:schemeClr>
          </a:solidFill>
        </p:grpSpPr>
        <p:sp>
          <p:nvSpPr>
            <p:cNvPr id="59" name="Rectangle 58">
              <a:extLst>
                <a:ext uri="{FF2B5EF4-FFF2-40B4-BE49-F238E27FC236}">
                  <a16:creationId xmlns:a16="http://schemas.microsoft.com/office/drawing/2014/main" id="{E9557F39-171C-4178-842D-77E69178741F}"/>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60" name="Rectangle 59">
              <a:extLst>
                <a:ext uri="{FF2B5EF4-FFF2-40B4-BE49-F238E27FC236}">
                  <a16:creationId xmlns:a16="http://schemas.microsoft.com/office/drawing/2014/main" id="{9AAC38DA-BBE7-44A4-B69E-6774CEE4D95E}"/>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61" name="Rectangle 60">
              <a:extLst>
                <a:ext uri="{FF2B5EF4-FFF2-40B4-BE49-F238E27FC236}">
                  <a16:creationId xmlns:a16="http://schemas.microsoft.com/office/drawing/2014/main" id="{1AB0200A-A423-4476-8165-6D56BA1D5084}"/>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Container</a:t>
              </a:r>
            </a:p>
          </p:txBody>
        </p:sp>
      </p:grpSp>
      <p:grpSp>
        <p:nvGrpSpPr>
          <p:cNvPr id="62" name="Group 61">
            <a:extLst>
              <a:ext uri="{FF2B5EF4-FFF2-40B4-BE49-F238E27FC236}">
                <a16:creationId xmlns:a16="http://schemas.microsoft.com/office/drawing/2014/main" id="{AB989156-AC1E-4EE6-8AD5-9DBEA1668610}"/>
              </a:ext>
            </a:extLst>
          </p:cNvPr>
          <p:cNvGrpSpPr/>
          <p:nvPr/>
        </p:nvGrpSpPr>
        <p:grpSpPr>
          <a:xfrm>
            <a:off x="4319537" y="5320800"/>
            <a:ext cx="1025826" cy="604852"/>
            <a:chOff x="9117601" y="1599941"/>
            <a:chExt cx="1025826" cy="604852"/>
          </a:xfrm>
          <a:solidFill>
            <a:schemeClr val="bg1">
              <a:lumMod val="95000"/>
            </a:schemeClr>
          </a:solidFill>
        </p:grpSpPr>
        <p:sp>
          <p:nvSpPr>
            <p:cNvPr id="63" name="Rectangle 62">
              <a:extLst>
                <a:ext uri="{FF2B5EF4-FFF2-40B4-BE49-F238E27FC236}">
                  <a16:creationId xmlns:a16="http://schemas.microsoft.com/office/drawing/2014/main" id="{1E1AF81E-D1F4-459A-86F6-50415AF632D4}"/>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64" name="Rectangle 63">
              <a:extLst>
                <a:ext uri="{FF2B5EF4-FFF2-40B4-BE49-F238E27FC236}">
                  <a16:creationId xmlns:a16="http://schemas.microsoft.com/office/drawing/2014/main" id="{007AFB6D-7A4B-49DF-9347-1D97D282BE34}"/>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65" name="Rectangle 64">
              <a:extLst>
                <a:ext uri="{FF2B5EF4-FFF2-40B4-BE49-F238E27FC236}">
                  <a16:creationId xmlns:a16="http://schemas.microsoft.com/office/drawing/2014/main" id="{F4CE14A8-9AA3-4129-AB71-3B5299DDCCA3}"/>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Item</a:t>
              </a:r>
            </a:p>
          </p:txBody>
        </p:sp>
      </p:grpSp>
      <p:sp>
        <p:nvSpPr>
          <p:cNvPr id="67" name="TextBox 66">
            <a:extLst>
              <a:ext uri="{FF2B5EF4-FFF2-40B4-BE49-F238E27FC236}">
                <a16:creationId xmlns:a16="http://schemas.microsoft.com/office/drawing/2014/main" id="{76584094-C62C-4BAE-AAA3-6837E34950B2}"/>
              </a:ext>
            </a:extLst>
          </p:cNvPr>
          <p:cNvSpPr txBox="1"/>
          <p:nvPr/>
        </p:nvSpPr>
        <p:spPr>
          <a:xfrm>
            <a:off x="4957837" y="4372820"/>
            <a:ext cx="417736" cy="461665"/>
          </a:xfrm>
          <a:prstGeom prst="rect">
            <a:avLst/>
          </a:prstGeom>
          <a:noFill/>
          <a:ln>
            <a:noFill/>
          </a:ln>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a:t>
            </a:r>
          </a:p>
        </p:txBody>
      </p:sp>
      <p:sp>
        <p:nvSpPr>
          <p:cNvPr id="68" name="TextBox 67">
            <a:extLst>
              <a:ext uri="{FF2B5EF4-FFF2-40B4-BE49-F238E27FC236}">
                <a16:creationId xmlns:a16="http://schemas.microsoft.com/office/drawing/2014/main" id="{8B421ECC-F0B9-4C44-B019-0BF84C5E82E8}"/>
              </a:ext>
            </a:extLst>
          </p:cNvPr>
          <p:cNvSpPr txBox="1"/>
          <p:nvPr/>
        </p:nvSpPr>
        <p:spPr>
          <a:xfrm>
            <a:off x="4239292" y="2601807"/>
            <a:ext cx="7211707" cy="118186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200" b="0" i="0" u="none" strike="noStrike" kern="1200" cap="none" spc="0" normalizeH="0" baseline="0" noProof="0" dirty="0">
                <a:ln>
                  <a:noFill/>
                </a:ln>
                <a:gradFill>
                  <a:gsLst>
                    <a:gs pos="2917">
                      <a:srgbClr val="505050"/>
                    </a:gs>
                    <a:gs pos="30000">
                      <a:srgbClr val="505050"/>
                    </a:gs>
                  </a:gsLst>
                  <a:lin ang="5400000" scaled="0"/>
                </a:gradFill>
                <a:effectLst/>
                <a:uLnTx/>
                <a:uFillTx/>
                <a:latin typeface="Arial" panose="020B0604020202020204" pitchFamily="34" charset="0"/>
                <a:ea typeface="+mn-ea"/>
                <a:cs typeface="+mn-cs"/>
              </a:rPr>
              <a:t>Container – can be a collection, graph or table</a:t>
            </a:r>
          </a:p>
        </p:txBody>
      </p:sp>
      <p:grpSp>
        <p:nvGrpSpPr>
          <p:cNvPr id="84" name="Group 83">
            <a:extLst>
              <a:ext uri="{FF2B5EF4-FFF2-40B4-BE49-F238E27FC236}">
                <a16:creationId xmlns:a16="http://schemas.microsoft.com/office/drawing/2014/main" id="{D98919D0-FE31-4BB7-8692-35C673891E60}"/>
              </a:ext>
            </a:extLst>
          </p:cNvPr>
          <p:cNvGrpSpPr/>
          <p:nvPr/>
        </p:nvGrpSpPr>
        <p:grpSpPr>
          <a:xfrm>
            <a:off x="5660026" y="4210255"/>
            <a:ext cx="1101432" cy="645721"/>
            <a:chOff x="4832156" y="4374744"/>
            <a:chExt cx="1101432" cy="645721"/>
          </a:xfrm>
        </p:grpSpPr>
        <p:cxnSp>
          <p:nvCxnSpPr>
            <p:cNvPr id="94" name="Straight Connector 93">
              <a:extLst>
                <a:ext uri="{FF2B5EF4-FFF2-40B4-BE49-F238E27FC236}">
                  <a16:creationId xmlns:a16="http://schemas.microsoft.com/office/drawing/2014/main" id="{7608171F-91F6-4AE7-897C-F849E739E2E5}"/>
                </a:ext>
              </a:extLst>
            </p:cNvPr>
            <p:cNvCxnSpPr>
              <a:cxnSpLocks/>
            </p:cNvCxnSpPr>
            <p:nvPr/>
          </p:nvCxnSpPr>
          <p:spPr>
            <a:xfrm>
              <a:off x="5132827" y="4546715"/>
              <a:ext cx="143382" cy="43691"/>
            </a:xfrm>
            <a:prstGeom prst="line">
              <a:avLst/>
            </a:prstGeom>
            <a:solidFill>
              <a:srgbClr val="7030A0"/>
            </a:solidFill>
            <a:ln w="12700" cap="flat" cmpd="sng" algn="ctr">
              <a:solidFill>
                <a:srgbClr val="727272"/>
              </a:solidFill>
              <a:prstDash val="sysDot"/>
              <a:miter lim="800000"/>
              <a:headEnd type="none"/>
              <a:tailEnd type="none"/>
            </a:ln>
            <a:effectLst/>
          </p:spPr>
        </p:cxnSp>
        <p:cxnSp>
          <p:nvCxnSpPr>
            <p:cNvPr id="105" name="Straight Connector 104">
              <a:extLst>
                <a:ext uri="{FF2B5EF4-FFF2-40B4-BE49-F238E27FC236}">
                  <a16:creationId xmlns:a16="http://schemas.microsoft.com/office/drawing/2014/main" id="{4803F07C-882D-4C70-A904-12B746A276CF}"/>
                </a:ext>
              </a:extLst>
            </p:cNvPr>
            <p:cNvCxnSpPr>
              <a:cxnSpLocks/>
            </p:cNvCxnSpPr>
            <p:nvPr/>
          </p:nvCxnSpPr>
          <p:spPr>
            <a:xfrm flipV="1">
              <a:off x="5132827" y="4503024"/>
              <a:ext cx="140833" cy="43691"/>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106" name="Oval 105">
              <a:extLst>
                <a:ext uri="{FF2B5EF4-FFF2-40B4-BE49-F238E27FC236}">
                  <a16:creationId xmlns:a16="http://schemas.microsoft.com/office/drawing/2014/main" id="{4EA7D242-37A4-4615-AC76-7E1EBF4A433A}"/>
                </a:ext>
              </a:extLst>
            </p:cNvPr>
            <p:cNvSpPr/>
            <p:nvPr/>
          </p:nvSpPr>
          <p:spPr bwMode="auto">
            <a:xfrm>
              <a:off x="5132827" y="4505417"/>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cxnSp>
          <p:nvCxnSpPr>
            <p:cNvPr id="107" name="Straight Connector 106">
              <a:extLst>
                <a:ext uri="{FF2B5EF4-FFF2-40B4-BE49-F238E27FC236}">
                  <a16:creationId xmlns:a16="http://schemas.microsoft.com/office/drawing/2014/main" id="{FE2B46E8-A689-4591-B5B5-4DB24D4F3589}"/>
                </a:ext>
              </a:extLst>
            </p:cNvPr>
            <p:cNvCxnSpPr>
              <a:cxnSpLocks/>
            </p:cNvCxnSpPr>
            <p:nvPr/>
          </p:nvCxnSpPr>
          <p:spPr>
            <a:xfrm>
              <a:off x="5276209" y="4590407"/>
              <a:ext cx="145384" cy="65257"/>
            </a:xfrm>
            <a:prstGeom prst="line">
              <a:avLst/>
            </a:prstGeom>
            <a:solidFill>
              <a:srgbClr val="7030A0"/>
            </a:solidFill>
            <a:ln w="12700" cap="flat" cmpd="sng" algn="ctr">
              <a:solidFill>
                <a:srgbClr val="727272"/>
              </a:solidFill>
              <a:prstDash val="sysDot"/>
              <a:miter lim="800000"/>
              <a:headEnd type="none"/>
              <a:tailEnd type="none"/>
            </a:ln>
            <a:effectLst/>
          </p:spPr>
        </p:cxnSp>
        <p:cxnSp>
          <p:nvCxnSpPr>
            <p:cNvPr id="108" name="Straight Connector 107">
              <a:extLst>
                <a:ext uri="{FF2B5EF4-FFF2-40B4-BE49-F238E27FC236}">
                  <a16:creationId xmlns:a16="http://schemas.microsoft.com/office/drawing/2014/main" id="{40DF2544-0712-4D89-A5C5-7B0DB8D8E3CE}"/>
                </a:ext>
              </a:extLst>
            </p:cNvPr>
            <p:cNvCxnSpPr>
              <a:cxnSpLocks/>
            </p:cNvCxnSpPr>
            <p:nvPr/>
          </p:nvCxnSpPr>
          <p:spPr>
            <a:xfrm>
              <a:off x="5276209" y="4590407"/>
              <a:ext cx="138282" cy="819"/>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109" name="Oval 108">
              <a:extLst>
                <a:ext uri="{FF2B5EF4-FFF2-40B4-BE49-F238E27FC236}">
                  <a16:creationId xmlns:a16="http://schemas.microsoft.com/office/drawing/2014/main" id="{4F71C1B2-D272-4381-91AD-DCB136A0067A}"/>
                </a:ext>
              </a:extLst>
            </p:cNvPr>
            <p:cNvSpPr/>
            <p:nvPr/>
          </p:nvSpPr>
          <p:spPr bwMode="auto">
            <a:xfrm rot="20946206">
              <a:off x="5414491" y="4637520"/>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sp>
          <p:nvSpPr>
            <p:cNvPr id="110" name="Oval 109">
              <a:extLst>
                <a:ext uri="{FF2B5EF4-FFF2-40B4-BE49-F238E27FC236}">
                  <a16:creationId xmlns:a16="http://schemas.microsoft.com/office/drawing/2014/main" id="{4C1F72D7-3E94-44C7-B26F-B1D4C4DF699A}"/>
                </a:ext>
              </a:extLst>
            </p:cNvPr>
            <p:cNvSpPr/>
            <p:nvPr/>
          </p:nvSpPr>
          <p:spPr bwMode="auto">
            <a:xfrm>
              <a:off x="5414491" y="4549928"/>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cxnSp>
          <p:nvCxnSpPr>
            <p:cNvPr id="111" name="Straight Connector 110">
              <a:extLst>
                <a:ext uri="{FF2B5EF4-FFF2-40B4-BE49-F238E27FC236}">
                  <a16:creationId xmlns:a16="http://schemas.microsoft.com/office/drawing/2014/main" id="{7E00309D-862F-4838-B68B-633766ACF49C}"/>
                </a:ext>
              </a:extLst>
            </p:cNvPr>
            <p:cNvCxnSpPr>
              <a:cxnSpLocks/>
            </p:cNvCxnSpPr>
            <p:nvPr/>
          </p:nvCxnSpPr>
          <p:spPr>
            <a:xfrm>
              <a:off x="5273660" y="4503024"/>
              <a:ext cx="140832" cy="610"/>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112" name="Oval 111">
              <a:extLst>
                <a:ext uri="{FF2B5EF4-FFF2-40B4-BE49-F238E27FC236}">
                  <a16:creationId xmlns:a16="http://schemas.microsoft.com/office/drawing/2014/main" id="{E01C14AC-4A25-4FB0-BA19-40F75E4B97DB}"/>
                </a:ext>
              </a:extLst>
            </p:cNvPr>
            <p:cNvSpPr/>
            <p:nvPr/>
          </p:nvSpPr>
          <p:spPr bwMode="auto">
            <a:xfrm>
              <a:off x="5276209" y="4549108"/>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cxnSp>
          <p:nvCxnSpPr>
            <p:cNvPr id="113" name="Straight Connector 112">
              <a:extLst>
                <a:ext uri="{FF2B5EF4-FFF2-40B4-BE49-F238E27FC236}">
                  <a16:creationId xmlns:a16="http://schemas.microsoft.com/office/drawing/2014/main" id="{F27BB998-4ABB-4B91-B32A-F830A7939B5B}"/>
                </a:ext>
              </a:extLst>
            </p:cNvPr>
            <p:cNvCxnSpPr>
              <a:cxnSpLocks/>
            </p:cNvCxnSpPr>
            <p:nvPr/>
          </p:nvCxnSpPr>
          <p:spPr>
            <a:xfrm flipV="1">
              <a:off x="5273660" y="4441866"/>
              <a:ext cx="149902" cy="61158"/>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114" name="Oval 113">
              <a:extLst>
                <a:ext uri="{FF2B5EF4-FFF2-40B4-BE49-F238E27FC236}">
                  <a16:creationId xmlns:a16="http://schemas.microsoft.com/office/drawing/2014/main" id="{FB464997-E1C4-4223-9220-5D0720BFA9DC}"/>
                </a:ext>
              </a:extLst>
            </p:cNvPr>
            <p:cNvSpPr/>
            <p:nvPr/>
          </p:nvSpPr>
          <p:spPr bwMode="auto">
            <a:xfrm>
              <a:off x="5273660" y="4461726"/>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sp>
          <p:nvSpPr>
            <p:cNvPr id="115" name="Oval 114">
              <a:extLst>
                <a:ext uri="{FF2B5EF4-FFF2-40B4-BE49-F238E27FC236}">
                  <a16:creationId xmlns:a16="http://schemas.microsoft.com/office/drawing/2014/main" id="{E54630A6-2534-46AD-AEA3-067EBE3D3670}"/>
                </a:ext>
              </a:extLst>
            </p:cNvPr>
            <p:cNvSpPr/>
            <p:nvPr/>
          </p:nvSpPr>
          <p:spPr bwMode="auto">
            <a:xfrm>
              <a:off x="5414491" y="4462336"/>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sp>
          <p:nvSpPr>
            <p:cNvPr id="116" name="Oval 115">
              <a:extLst>
                <a:ext uri="{FF2B5EF4-FFF2-40B4-BE49-F238E27FC236}">
                  <a16:creationId xmlns:a16="http://schemas.microsoft.com/office/drawing/2014/main" id="{1150CB5B-ABE4-42F0-AEFF-C90A56AA6329}"/>
                </a:ext>
              </a:extLst>
            </p:cNvPr>
            <p:cNvSpPr/>
            <p:nvPr/>
          </p:nvSpPr>
          <p:spPr bwMode="auto">
            <a:xfrm rot="377738">
              <a:off x="5414491" y="4374744"/>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sp>
          <p:nvSpPr>
            <p:cNvPr id="117" name="TextBox 116">
              <a:extLst>
                <a:ext uri="{FF2B5EF4-FFF2-40B4-BE49-F238E27FC236}">
                  <a16:creationId xmlns:a16="http://schemas.microsoft.com/office/drawing/2014/main" id="{2D004C77-F3E7-492A-AF5F-2A50B2E98B61}"/>
                </a:ext>
              </a:extLst>
            </p:cNvPr>
            <p:cNvSpPr txBox="1"/>
            <p:nvPr/>
          </p:nvSpPr>
          <p:spPr>
            <a:xfrm>
              <a:off x="4832156" y="4743466"/>
              <a:ext cx="1101432" cy="276999"/>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Collection</a:t>
              </a:r>
              <a:endParaRPr kumimoji="0" lang="en-US" sz="1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grpSp>
      <p:grpSp>
        <p:nvGrpSpPr>
          <p:cNvPr id="118" name="Group 117">
            <a:extLst>
              <a:ext uri="{FF2B5EF4-FFF2-40B4-BE49-F238E27FC236}">
                <a16:creationId xmlns:a16="http://schemas.microsoft.com/office/drawing/2014/main" id="{63A3767C-C71D-434F-9799-68524516C039}"/>
              </a:ext>
            </a:extLst>
          </p:cNvPr>
          <p:cNvGrpSpPr/>
          <p:nvPr/>
        </p:nvGrpSpPr>
        <p:grpSpPr>
          <a:xfrm>
            <a:off x="7180479" y="4217499"/>
            <a:ext cx="668714" cy="630144"/>
            <a:chOff x="5875501" y="4390008"/>
            <a:chExt cx="668714" cy="630144"/>
          </a:xfrm>
        </p:grpSpPr>
        <p:grpSp>
          <p:nvGrpSpPr>
            <p:cNvPr id="119" name="Group 118">
              <a:extLst>
                <a:ext uri="{FF2B5EF4-FFF2-40B4-BE49-F238E27FC236}">
                  <a16:creationId xmlns:a16="http://schemas.microsoft.com/office/drawing/2014/main" id="{23030FFB-CAD2-4644-AC6D-E8350DF8A775}"/>
                </a:ext>
              </a:extLst>
            </p:cNvPr>
            <p:cNvGrpSpPr/>
            <p:nvPr/>
          </p:nvGrpSpPr>
          <p:grpSpPr>
            <a:xfrm>
              <a:off x="5988240" y="4390008"/>
              <a:ext cx="427810" cy="275208"/>
              <a:chOff x="5988240" y="4390008"/>
              <a:chExt cx="427810" cy="275208"/>
            </a:xfrm>
          </p:grpSpPr>
          <p:sp>
            <p:nvSpPr>
              <p:cNvPr id="121" name="Oval 120">
                <a:extLst>
                  <a:ext uri="{FF2B5EF4-FFF2-40B4-BE49-F238E27FC236}">
                    <a16:creationId xmlns:a16="http://schemas.microsoft.com/office/drawing/2014/main" id="{8A27F26A-2C13-4836-A163-3D4E891CD770}"/>
                  </a:ext>
                </a:extLst>
              </p:cNvPr>
              <p:cNvSpPr/>
              <p:nvPr/>
            </p:nvSpPr>
            <p:spPr bwMode="auto">
              <a:xfrm rot="715722">
                <a:off x="5988240" y="4390008"/>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122" name="Oval 121">
                <a:extLst>
                  <a:ext uri="{FF2B5EF4-FFF2-40B4-BE49-F238E27FC236}">
                    <a16:creationId xmlns:a16="http://schemas.microsoft.com/office/drawing/2014/main" id="{B97F4C2A-2BDF-41A7-9E68-6A8FFA389430}"/>
                  </a:ext>
                </a:extLst>
              </p:cNvPr>
              <p:cNvSpPr/>
              <p:nvPr/>
            </p:nvSpPr>
            <p:spPr bwMode="auto">
              <a:xfrm>
                <a:off x="6219833" y="4440343"/>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123" name="Oval 122">
                <a:extLst>
                  <a:ext uri="{FF2B5EF4-FFF2-40B4-BE49-F238E27FC236}">
                    <a16:creationId xmlns:a16="http://schemas.microsoft.com/office/drawing/2014/main" id="{B403080E-BFB2-4F38-9632-29F55CA5FF89}"/>
                  </a:ext>
                </a:extLst>
              </p:cNvPr>
              <p:cNvSpPr/>
              <p:nvPr/>
            </p:nvSpPr>
            <p:spPr bwMode="auto">
              <a:xfrm>
                <a:off x="6104036" y="4584794"/>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124" name="Oval 123">
                <a:extLst>
                  <a:ext uri="{FF2B5EF4-FFF2-40B4-BE49-F238E27FC236}">
                    <a16:creationId xmlns:a16="http://schemas.microsoft.com/office/drawing/2014/main" id="{D6AAB30F-2B89-4AE7-8B23-8D227F6FD560}"/>
                  </a:ext>
                </a:extLst>
              </p:cNvPr>
              <p:cNvSpPr/>
              <p:nvPr/>
            </p:nvSpPr>
            <p:spPr bwMode="auto">
              <a:xfrm>
                <a:off x="6335628" y="4584794"/>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cxnSp>
            <p:nvCxnSpPr>
              <p:cNvPr id="125" name="Straight Connector 124">
                <a:extLst>
                  <a:ext uri="{FF2B5EF4-FFF2-40B4-BE49-F238E27FC236}">
                    <a16:creationId xmlns:a16="http://schemas.microsoft.com/office/drawing/2014/main" id="{61EB43CE-A84F-4422-81F5-69F7301B717B}"/>
                  </a:ext>
                </a:extLst>
              </p:cNvPr>
              <p:cNvCxnSpPr>
                <a:cxnSpLocks/>
              </p:cNvCxnSpPr>
              <p:nvPr/>
            </p:nvCxnSpPr>
            <p:spPr>
              <a:xfrm>
                <a:off x="6067793" y="4438531"/>
                <a:ext cx="152039" cy="42024"/>
              </a:xfrm>
              <a:prstGeom prst="line">
                <a:avLst/>
              </a:prstGeom>
              <a:solidFill>
                <a:srgbClr val="7030A0"/>
              </a:solidFill>
              <a:ln w="12700" cap="flat" cmpd="sng" algn="ctr">
                <a:solidFill>
                  <a:srgbClr val="727272"/>
                </a:solidFill>
                <a:prstDash val="sysDot"/>
                <a:miter lim="800000"/>
                <a:headEnd type="none"/>
                <a:tailEnd type="none"/>
              </a:ln>
              <a:effectLst/>
            </p:spPr>
          </p:cxnSp>
          <p:cxnSp>
            <p:nvCxnSpPr>
              <p:cNvPr id="126" name="Straight Connector 125">
                <a:extLst>
                  <a:ext uri="{FF2B5EF4-FFF2-40B4-BE49-F238E27FC236}">
                    <a16:creationId xmlns:a16="http://schemas.microsoft.com/office/drawing/2014/main" id="{C76FFDA3-65B0-488E-A0D9-13B2C63650B8}"/>
                  </a:ext>
                </a:extLst>
              </p:cNvPr>
              <p:cNvCxnSpPr>
                <a:cxnSpLocks/>
              </p:cNvCxnSpPr>
              <p:nvPr/>
            </p:nvCxnSpPr>
            <p:spPr>
              <a:xfrm>
                <a:off x="6184458" y="4625005"/>
                <a:ext cx="151170" cy="0"/>
              </a:xfrm>
              <a:prstGeom prst="line">
                <a:avLst/>
              </a:prstGeom>
              <a:solidFill>
                <a:srgbClr val="7030A0"/>
              </a:solidFill>
              <a:ln w="12700" cap="flat" cmpd="sng" algn="ctr">
                <a:solidFill>
                  <a:srgbClr val="727272"/>
                </a:solidFill>
                <a:prstDash val="sysDot"/>
                <a:miter lim="800000"/>
                <a:headEnd type="none"/>
                <a:tailEnd type="none"/>
              </a:ln>
              <a:effectLst/>
            </p:spPr>
          </p:cxnSp>
          <p:cxnSp>
            <p:nvCxnSpPr>
              <p:cNvPr id="127" name="Straight Connector 126">
                <a:extLst>
                  <a:ext uri="{FF2B5EF4-FFF2-40B4-BE49-F238E27FC236}">
                    <a16:creationId xmlns:a16="http://schemas.microsoft.com/office/drawing/2014/main" id="{0A49BAEC-AB7E-4BF4-A5C6-33438051F268}"/>
                  </a:ext>
                </a:extLst>
              </p:cNvPr>
              <p:cNvCxnSpPr>
                <a:cxnSpLocks/>
              </p:cNvCxnSpPr>
              <p:nvPr/>
            </p:nvCxnSpPr>
            <p:spPr>
              <a:xfrm>
                <a:off x="6288477" y="4508988"/>
                <a:ext cx="58929" cy="87584"/>
              </a:xfrm>
              <a:prstGeom prst="line">
                <a:avLst/>
              </a:prstGeom>
              <a:solidFill>
                <a:srgbClr val="7030A0"/>
              </a:solidFill>
              <a:ln w="12700" cap="flat" cmpd="sng" algn="ctr">
                <a:solidFill>
                  <a:srgbClr val="727272"/>
                </a:solidFill>
                <a:prstDash val="sysDot"/>
                <a:miter lim="800000"/>
                <a:headEnd type="none"/>
                <a:tailEnd type="none"/>
              </a:ln>
              <a:effectLst/>
            </p:spPr>
          </p:cxnSp>
          <p:cxnSp>
            <p:nvCxnSpPr>
              <p:cNvPr id="128" name="Straight Connector 127">
                <a:extLst>
                  <a:ext uri="{FF2B5EF4-FFF2-40B4-BE49-F238E27FC236}">
                    <a16:creationId xmlns:a16="http://schemas.microsoft.com/office/drawing/2014/main" id="{0EEDBD71-1A02-4154-85F5-4E4F3C1D0D61}"/>
                  </a:ext>
                </a:extLst>
              </p:cNvPr>
              <p:cNvCxnSpPr>
                <a:cxnSpLocks/>
              </p:cNvCxnSpPr>
              <p:nvPr/>
            </p:nvCxnSpPr>
            <p:spPr>
              <a:xfrm flipV="1">
                <a:off x="6172681" y="4508988"/>
                <a:ext cx="58929" cy="87584"/>
              </a:xfrm>
              <a:prstGeom prst="line">
                <a:avLst/>
              </a:prstGeom>
              <a:solidFill>
                <a:srgbClr val="7030A0"/>
              </a:solidFill>
              <a:ln w="12700" cap="flat" cmpd="sng" algn="ctr">
                <a:solidFill>
                  <a:srgbClr val="727272"/>
                </a:solidFill>
                <a:prstDash val="sysDot"/>
                <a:miter lim="800000"/>
                <a:headEnd type="none"/>
                <a:tailEnd type="none"/>
              </a:ln>
              <a:effectLst/>
            </p:spPr>
          </p:cxnSp>
        </p:grpSp>
        <p:sp>
          <p:nvSpPr>
            <p:cNvPr id="120" name="TextBox 119">
              <a:extLst>
                <a:ext uri="{FF2B5EF4-FFF2-40B4-BE49-F238E27FC236}">
                  <a16:creationId xmlns:a16="http://schemas.microsoft.com/office/drawing/2014/main" id="{97E90D11-8B47-49C5-A1A4-0EF0F7FA9A6C}"/>
                </a:ext>
              </a:extLst>
            </p:cNvPr>
            <p:cNvSpPr txBox="1"/>
            <p:nvPr/>
          </p:nvSpPr>
          <p:spPr>
            <a:xfrm>
              <a:off x="5875501" y="4743153"/>
              <a:ext cx="668714" cy="276999"/>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Graph</a:t>
              </a:r>
            </a:p>
          </p:txBody>
        </p:sp>
      </p:grpSp>
      <p:grpSp>
        <p:nvGrpSpPr>
          <p:cNvPr id="129" name="Group 128">
            <a:extLst>
              <a:ext uri="{FF2B5EF4-FFF2-40B4-BE49-F238E27FC236}">
                <a16:creationId xmlns:a16="http://schemas.microsoft.com/office/drawing/2014/main" id="{06B15D34-8E8B-491C-AD1E-A75305DEA446}"/>
              </a:ext>
            </a:extLst>
          </p:cNvPr>
          <p:cNvGrpSpPr/>
          <p:nvPr/>
        </p:nvGrpSpPr>
        <p:grpSpPr>
          <a:xfrm>
            <a:off x="8765470" y="4292399"/>
            <a:ext cx="668714" cy="615568"/>
            <a:chOff x="6724208" y="4404575"/>
            <a:chExt cx="668714" cy="615568"/>
          </a:xfrm>
        </p:grpSpPr>
        <p:cxnSp>
          <p:nvCxnSpPr>
            <p:cNvPr id="130" name="Straight Connector 129">
              <a:extLst>
                <a:ext uri="{FF2B5EF4-FFF2-40B4-BE49-F238E27FC236}">
                  <a16:creationId xmlns:a16="http://schemas.microsoft.com/office/drawing/2014/main" id="{3260FB14-53E1-4250-8E58-1177D11045E8}"/>
                </a:ext>
              </a:extLst>
            </p:cNvPr>
            <p:cNvCxnSpPr>
              <a:cxnSpLocks/>
            </p:cNvCxnSpPr>
            <p:nvPr/>
          </p:nvCxnSpPr>
          <p:spPr>
            <a:xfrm>
              <a:off x="6922206" y="4444785"/>
              <a:ext cx="297156" cy="0"/>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131" name="Oval 130">
              <a:extLst>
                <a:ext uri="{FF2B5EF4-FFF2-40B4-BE49-F238E27FC236}">
                  <a16:creationId xmlns:a16="http://schemas.microsoft.com/office/drawing/2014/main" id="{AE0EFFA5-D7BD-4C58-8301-D8559F04AF4E}"/>
                </a:ext>
              </a:extLst>
            </p:cNvPr>
            <p:cNvSpPr/>
            <p:nvPr/>
          </p:nvSpPr>
          <p:spPr bwMode="auto">
            <a:xfrm>
              <a:off x="6841784" y="4404575"/>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132" name="Circle: Hollow 67">
              <a:extLst>
                <a:ext uri="{FF2B5EF4-FFF2-40B4-BE49-F238E27FC236}">
                  <a16:creationId xmlns:a16="http://schemas.microsoft.com/office/drawing/2014/main" id="{249C615A-4924-41FF-AD92-8BA2142DE594}"/>
                </a:ext>
              </a:extLst>
            </p:cNvPr>
            <p:cNvSpPr/>
            <p:nvPr/>
          </p:nvSpPr>
          <p:spPr bwMode="auto">
            <a:xfrm>
              <a:off x="7215715" y="4404575"/>
              <a:ext cx="80421" cy="80421"/>
            </a:xfrm>
            <a:prstGeom prst="donut">
              <a:avLst/>
            </a:prstGeom>
            <a:solidFill>
              <a:schemeClr val="tx2"/>
            </a:solidFill>
            <a:ln w="381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cxnSp>
          <p:nvCxnSpPr>
            <p:cNvPr id="133" name="Straight Connector 132">
              <a:extLst>
                <a:ext uri="{FF2B5EF4-FFF2-40B4-BE49-F238E27FC236}">
                  <a16:creationId xmlns:a16="http://schemas.microsoft.com/office/drawing/2014/main" id="{27972669-B6D1-40AC-9FF3-3FA1287F52C0}"/>
                </a:ext>
              </a:extLst>
            </p:cNvPr>
            <p:cNvCxnSpPr>
              <a:cxnSpLocks/>
            </p:cNvCxnSpPr>
            <p:nvPr/>
          </p:nvCxnSpPr>
          <p:spPr>
            <a:xfrm>
              <a:off x="6922206" y="4551169"/>
              <a:ext cx="297156" cy="0"/>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134" name="Oval 133">
              <a:extLst>
                <a:ext uri="{FF2B5EF4-FFF2-40B4-BE49-F238E27FC236}">
                  <a16:creationId xmlns:a16="http://schemas.microsoft.com/office/drawing/2014/main" id="{235277C8-30B5-40AE-9C0E-576F7B186FEA}"/>
                </a:ext>
              </a:extLst>
            </p:cNvPr>
            <p:cNvSpPr/>
            <p:nvPr/>
          </p:nvSpPr>
          <p:spPr bwMode="auto">
            <a:xfrm>
              <a:off x="6841784" y="4510958"/>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135" name="Circle: Hollow 70">
              <a:extLst>
                <a:ext uri="{FF2B5EF4-FFF2-40B4-BE49-F238E27FC236}">
                  <a16:creationId xmlns:a16="http://schemas.microsoft.com/office/drawing/2014/main" id="{9AA28465-0D78-4EAA-A417-53DCBFA73A8A}"/>
                </a:ext>
              </a:extLst>
            </p:cNvPr>
            <p:cNvSpPr/>
            <p:nvPr/>
          </p:nvSpPr>
          <p:spPr bwMode="auto">
            <a:xfrm>
              <a:off x="7215715" y="4510958"/>
              <a:ext cx="80421" cy="80421"/>
            </a:xfrm>
            <a:prstGeom prst="donut">
              <a:avLst/>
            </a:prstGeom>
            <a:solidFill>
              <a:schemeClr val="tx2"/>
            </a:solidFill>
            <a:ln w="381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cxnSp>
          <p:nvCxnSpPr>
            <p:cNvPr id="136" name="Straight Connector 135">
              <a:extLst>
                <a:ext uri="{FF2B5EF4-FFF2-40B4-BE49-F238E27FC236}">
                  <a16:creationId xmlns:a16="http://schemas.microsoft.com/office/drawing/2014/main" id="{AC1E8326-8E80-4E14-86E3-50E92F00CDEA}"/>
                </a:ext>
              </a:extLst>
            </p:cNvPr>
            <p:cNvCxnSpPr>
              <a:cxnSpLocks/>
            </p:cNvCxnSpPr>
            <p:nvPr/>
          </p:nvCxnSpPr>
          <p:spPr>
            <a:xfrm>
              <a:off x="6922206" y="4660756"/>
              <a:ext cx="297156" cy="0"/>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137" name="Oval 136">
              <a:extLst>
                <a:ext uri="{FF2B5EF4-FFF2-40B4-BE49-F238E27FC236}">
                  <a16:creationId xmlns:a16="http://schemas.microsoft.com/office/drawing/2014/main" id="{8373ECA7-4579-4A46-BFE2-513EA9021AF0}"/>
                </a:ext>
              </a:extLst>
            </p:cNvPr>
            <p:cNvSpPr/>
            <p:nvPr/>
          </p:nvSpPr>
          <p:spPr bwMode="auto">
            <a:xfrm>
              <a:off x="6841784" y="4620545"/>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138" name="Circle: Hollow 73">
              <a:extLst>
                <a:ext uri="{FF2B5EF4-FFF2-40B4-BE49-F238E27FC236}">
                  <a16:creationId xmlns:a16="http://schemas.microsoft.com/office/drawing/2014/main" id="{6EABA82E-6BF7-4C11-A1EE-3944166924FD}"/>
                </a:ext>
              </a:extLst>
            </p:cNvPr>
            <p:cNvSpPr/>
            <p:nvPr/>
          </p:nvSpPr>
          <p:spPr bwMode="auto">
            <a:xfrm>
              <a:off x="7215715" y="4620545"/>
              <a:ext cx="80421" cy="80421"/>
            </a:xfrm>
            <a:prstGeom prst="donut">
              <a:avLst/>
            </a:prstGeom>
            <a:solidFill>
              <a:schemeClr val="tx2"/>
            </a:solidFill>
            <a:ln w="381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139" name="TextBox 138">
              <a:extLst>
                <a:ext uri="{FF2B5EF4-FFF2-40B4-BE49-F238E27FC236}">
                  <a16:creationId xmlns:a16="http://schemas.microsoft.com/office/drawing/2014/main" id="{618ED043-B154-4C18-B9CD-F0B5CDBE13B4}"/>
                </a:ext>
              </a:extLst>
            </p:cNvPr>
            <p:cNvSpPr txBox="1"/>
            <p:nvPr/>
          </p:nvSpPr>
          <p:spPr>
            <a:xfrm>
              <a:off x="6724208" y="4743144"/>
              <a:ext cx="668714" cy="276999"/>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Table</a:t>
              </a:r>
            </a:p>
          </p:txBody>
        </p:sp>
      </p:grpSp>
    </p:spTree>
    <p:extLst>
      <p:ext uri="{BB962C8B-B14F-4D97-AF65-F5344CB8AC3E}">
        <p14:creationId xmlns:p14="http://schemas.microsoft.com/office/powerpoint/2010/main" val="3211163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14480-1344-4054-9F65-B09EC9F28CC2}"/>
              </a:ext>
            </a:extLst>
          </p:cNvPr>
          <p:cNvSpPr>
            <a:spLocks noGrp="1"/>
          </p:cNvSpPr>
          <p:nvPr>
            <p:ph type="title" idx="4294967295"/>
          </p:nvPr>
        </p:nvSpPr>
        <p:spPr>
          <a:xfrm>
            <a:off x="536575" y="288925"/>
            <a:ext cx="11655425" cy="900113"/>
          </a:xfrm>
        </p:spPr>
        <p:txBody>
          <a:bodyPr/>
          <a:lstStyle/>
          <a:p>
            <a:r>
              <a:rPr lang="en-US" dirty="0"/>
              <a:t>Creating Collections – SQL API</a:t>
            </a:r>
          </a:p>
        </p:txBody>
      </p:sp>
      <p:sp>
        <p:nvSpPr>
          <p:cNvPr id="15" name="Rectangle 14">
            <a:extLst>
              <a:ext uri="{FF2B5EF4-FFF2-40B4-BE49-F238E27FC236}">
                <a16:creationId xmlns:a16="http://schemas.microsoft.com/office/drawing/2014/main" id="{56ECCF9A-60C0-4799-8498-60178B3355DF}"/>
              </a:ext>
            </a:extLst>
          </p:cNvPr>
          <p:cNvSpPr/>
          <p:nvPr/>
        </p:nvSpPr>
        <p:spPr>
          <a:xfrm>
            <a:off x="3187035" y="4237818"/>
            <a:ext cx="1318634" cy="769122"/>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cxnSp>
        <p:nvCxnSpPr>
          <p:cNvPr id="16" name="Connector: Elbow 15">
            <a:extLst>
              <a:ext uri="{FF2B5EF4-FFF2-40B4-BE49-F238E27FC236}">
                <a16:creationId xmlns:a16="http://schemas.microsoft.com/office/drawing/2014/main" id="{79A04E0D-FB3B-49DB-BAD6-348431235F91}"/>
              </a:ext>
            </a:extLst>
          </p:cNvPr>
          <p:cNvCxnSpPr>
            <a:cxnSpLocks/>
            <a:stCxn id="18" idx="2"/>
            <a:endCxn id="23" idx="1"/>
          </p:cNvCxnSpPr>
          <p:nvPr/>
        </p:nvCxnSpPr>
        <p:spPr>
          <a:xfrm rot="16200000" flipH="1">
            <a:off x="1759921" y="3097333"/>
            <a:ext cx="761641" cy="413199"/>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17" name="Connector: Elbow 16">
            <a:extLst>
              <a:ext uri="{FF2B5EF4-FFF2-40B4-BE49-F238E27FC236}">
                <a16:creationId xmlns:a16="http://schemas.microsoft.com/office/drawing/2014/main" id="{3B4FCDF4-3CC4-4478-AEBF-0D16FC0EEF73}"/>
              </a:ext>
            </a:extLst>
          </p:cNvPr>
          <p:cNvCxnSpPr>
            <a:cxnSpLocks/>
            <a:stCxn id="23" idx="2"/>
            <a:endCxn id="27" idx="1"/>
          </p:cNvCxnSpPr>
          <p:nvPr/>
        </p:nvCxnSpPr>
        <p:spPr>
          <a:xfrm rot="16200000" flipH="1">
            <a:off x="2686033" y="4038193"/>
            <a:ext cx="761641"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38ADAE45-3085-49AD-B814-EA450C22CE2A}"/>
              </a:ext>
            </a:extLst>
          </p:cNvPr>
          <p:cNvSpPr/>
          <p:nvPr/>
        </p:nvSpPr>
        <p:spPr>
          <a:xfrm>
            <a:off x="1481215" y="2444703"/>
            <a:ext cx="905854" cy="478410"/>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Account</a:t>
            </a:r>
          </a:p>
        </p:txBody>
      </p:sp>
      <p:cxnSp>
        <p:nvCxnSpPr>
          <p:cNvPr id="19" name="Connector: Elbow 18">
            <a:extLst>
              <a:ext uri="{FF2B5EF4-FFF2-40B4-BE49-F238E27FC236}">
                <a16:creationId xmlns:a16="http://schemas.microsoft.com/office/drawing/2014/main" id="{8D66EA01-0A13-4CFA-9373-23567634D33C}"/>
              </a:ext>
            </a:extLst>
          </p:cNvPr>
          <p:cNvCxnSpPr>
            <a:cxnSpLocks/>
            <a:stCxn id="27" idx="2"/>
            <a:endCxn id="31" idx="1"/>
          </p:cNvCxnSpPr>
          <p:nvPr/>
        </p:nvCxnSpPr>
        <p:spPr>
          <a:xfrm rot="16200000" flipH="1">
            <a:off x="3672130" y="5039040"/>
            <a:ext cx="761642"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20" name="Group 19">
            <a:extLst>
              <a:ext uri="{FF2B5EF4-FFF2-40B4-BE49-F238E27FC236}">
                <a16:creationId xmlns:a16="http://schemas.microsoft.com/office/drawing/2014/main" id="{18E3E08B-FFA3-4086-8538-65DA959BB991}"/>
              </a:ext>
            </a:extLst>
          </p:cNvPr>
          <p:cNvGrpSpPr/>
          <p:nvPr/>
        </p:nvGrpSpPr>
        <p:grpSpPr>
          <a:xfrm>
            <a:off x="2347341" y="3319107"/>
            <a:ext cx="1025826" cy="604852"/>
            <a:chOff x="9117601" y="1599941"/>
            <a:chExt cx="1025826" cy="604852"/>
          </a:xfrm>
          <a:solidFill>
            <a:schemeClr val="bg1">
              <a:lumMod val="95000"/>
            </a:schemeClr>
          </a:solidFill>
        </p:grpSpPr>
        <p:sp>
          <p:nvSpPr>
            <p:cNvPr id="21" name="Rectangle 20">
              <a:extLst>
                <a:ext uri="{FF2B5EF4-FFF2-40B4-BE49-F238E27FC236}">
                  <a16:creationId xmlns:a16="http://schemas.microsoft.com/office/drawing/2014/main" id="{FAB2F129-A56A-4566-BC92-F32836B99942}"/>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2" name="Rectangle 21">
              <a:extLst>
                <a:ext uri="{FF2B5EF4-FFF2-40B4-BE49-F238E27FC236}">
                  <a16:creationId xmlns:a16="http://schemas.microsoft.com/office/drawing/2014/main" id="{5ECDBB68-319D-4EC9-9378-FB6AB8DF67C5}"/>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3" name="Rectangle 22">
              <a:extLst>
                <a:ext uri="{FF2B5EF4-FFF2-40B4-BE49-F238E27FC236}">
                  <a16:creationId xmlns:a16="http://schemas.microsoft.com/office/drawing/2014/main" id="{0C59CD17-9586-4CD7-A32A-927DACA3BD24}"/>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grpSp>
      <p:grpSp>
        <p:nvGrpSpPr>
          <p:cNvPr id="24" name="Group 23">
            <a:extLst>
              <a:ext uri="{FF2B5EF4-FFF2-40B4-BE49-F238E27FC236}">
                <a16:creationId xmlns:a16="http://schemas.microsoft.com/office/drawing/2014/main" id="{7122AF3A-7A43-46A3-94EB-4BBE925445B3}"/>
              </a:ext>
            </a:extLst>
          </p:cNvPr>
          <p:cNvGrpSpPr/>
          <p:nvPr/>
        </p:nvGrpSpPr>
        <p:grpSpPr>
          <a:xfrm>
            <a:off x="3333439" y="4319953"/>
            <a:ext cx="1025826" cy="604852"/>
            <a:chOff x="9117601" y="1599941"/>
            <a:chExt cx="1025826" cy="604852"/>
          </a:xfrm>
          <a:solidFill>
            <a:schemeClr val="bg1">
              <a:lumMod val="95000"/>
            </a:schemeClr>
          </a:solidFill>
        </p:grpSpPr>
        <p:sp>
          <p:nvSpPr>
            <p:cNvPr id="25" name="Rectangle 24">
              <a:extLst>
                <a:ext uri="{FF2B5EF4-FFF2-40B4-BE49-F238E27FC236}">
                  <a16:creationId xmlns:a16="http://schemas.microsoft.com/office/drawing/2014/main" id="{C5C64CDD-1090-4442-AE60-75B1DC928511}"/>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6" name="Rectangle 25">
              <a:extLst>
                <a:ext uri="{FF2B5EF4-FFF2-40B4-BE49-F238E27FC236}">
                  <a16:creationId xmlns:a16="http://schemas.microsoft.com/office/drawing/2014/main" id="{421DB45B-8A58-445F-BFAA-D7982E0846DE}"/>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7" name="Rectangle 26">
              <a:extLst>
                <a:ext uri="{FF2B5EF4-FFF2-40B4-BE49-F238E27FC236}">
                  <a16:creationId xmlns:a16="http://schemas.microsoft.com/office/drawing/2014/main" id="{97248D6B-A9CA-4A85-99E2-A2871E0DA6E7}"/>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Container</a:t>
              </a:r>
            </a:p>
          </p:txBody>
        </p:sp>
      </p:grpSp>
      <p:grpSp>
        <p:nvGrpSpPr>
          <p:cNvPr id="28" name="Group 27">
            <a:extLst>
              <a:ext uri="{FF2B5EF4-FFF2-40B4-BE49-F238E27FC236}">
                <a16:creationId xmlns:a16="http://schemas.microsoft.com/office/drawing/2014/main" id="{D655F053-1D1E-4D4F-8DEB-60D8DD2F256A}"/>
              </a:ext>
            </a:extLst>
          </p:cNvPr>
          <p:cNvGrpSpPr/>
          <p:nvPr/>
        </p:nvGrpSpPr>
        <p:grpSpPr>
          <a:xfrm>
            <a:off x="4319537" y="5320800"/>
            <a:ext cx="1025826" cy="604852"/>
            <a:chOff x="9117601" y="1599941"/>
            <a:chExt cx="1025826" cy="604852"/>
          </a:xfrm>
          <a:solidFill>
            <a:schemeClr val="bg1">
              <a:lumMod val="95000"/>
            </a:schemeClr>
          </a:solidFill>
        </p:grpSpPr>
        <p:sp>
          <p:nvSpPr>
            <p:cNvPr id="29" name="Rectangle 28">
              <a:extLst>
                <a:ext uri="{FF2B5EF4-FFF2-40B4-BE49-F238E27FC236}">
                  <a16:creationId xmlns:a16="http://schemas.microsoft.com/office/drawing/2014/main" id="{8B04202B-2BA4-4FAF-888F-564EF048A38C}"/>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0" name="Rectangle 29">
              <a:extLst>
                <a:ext uri="{FF2B5EF4-FFF2-40B4-BE49-F238E27FC236}">
                  <a16:creationId xmlns:a16="http://schemas.microsoft.com/office/drawing/2014/main" id="{25A334DE-668B-47E6-8CD3-E8CE42A63363}"/>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1" name="Rectangle 30">
              <a:extLst>
                <a:ext uri="{FF2B5EF4-FFF2-40B4-BE49-F238E27FC236}">
                  <a16:creationId xmlns:a16="http://schemas.microsoft.com/office/drawing/2014/main" id="{A4F4B43D-1973-4F11-A0B0-F59718E89EEF}"/>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Item</a:t>
              </a:r>
            </a:p>
          </p:txBody>
        </p:sp>
      </p:grpSp>
      <p:sp>
        <p:nvSpPr>
          <p:cNvPr id="33" name="TextBox 32">
            <a:extLst>
              <a:ext uri="{FF2B5EF4-FFF2-40B4-BE49-F238E27FC236}">
                <a16:creationId xmlns:a16="http://schemas.microsoft.com/office/drawing/2014/main" id="{53791083-C19E-4C25-9E3F-534C46B49D66}"/>
              </a:ext>
            </a:extLst>
          </p:cNvPr>
          <p:cNvSpPr txBox="1"/>
          <p:nvPr/>
        </p:nvSpPr>
        <p:spPr>
          <a:xfrm>
            <a:off x="5955526" y="5521735"/>
            <a:ext cx="5276404" cy="36764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05050"/>
                </a:solidFill>
                <a:effectLst/>
                <a:uLnTx/>
                <a:uFillTx/>
                <a:latin typeface="Arial" panose="020B0604020202020204" pitchFamily="34" charset="0"/>
                <a:ea typeface="+mn-ea"/>
                <a:cs typeface="+mn-cs"/>
              </a:rPr>
              <a:t>Document      Vertices/Edges         Row</a:t>
            </a:r>
          </a:p>
        </p:txBody>
      </p:sp>
      <p:cxnSp>
        <p:nvCxnSpPr>
          <p:cNvPr id="74" name="Connector: Elbow 73">
            <a:extLst>
              <a:ext uri="{FF2B5EF4-FFF2-40B4-BE49-F238E27FC236}">
                <a16:creationId xmlns:a16="http://schemas.microsoft.com/office/drawing/2014/main" id="{E40D01E2-07F0-47C7-80FF-D3DA891AB9E7}"/>
              </a:ext>
            </a:extLst>
          </p:cNvPr>
          <p:cNvCxnSpPr/>
          <p:nvPr/>
        </p:nvCxnSpPr>
        <p:spPr>
          <a:xfrm rot="16200000" flipH="1">
            <a:off x="6207639" y="4840227"/>
            <a:ext cx="637134" cy="590412"/>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75" name="Connector: Elbow 74">
            <a:extLst>
              <a:ext uri="{FF2B5EF4-FFF2-40B4-BE49-F238E27FC236}">
                <a16:creationId xmlns:a16="http://schemas.microsoft.com/office/drawing/2014/main" id="{E763B158-BCED-4D9C-8377-28B91D9633A2}"/>
              </a:ext>
            </a:extLst>
          </p:cNvPr>
          <p:cNvCxnSpPr/>
          <p:nvPr/>
        </p:nvCxnSpPr>
        <p:spPr>
          <a:xfrm rot="16200000" flipH="1">
            <a:off x="7502994" y="4848247"/>
            <a:ext cx="637134" cy="590412"/>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76" name="Connector: Elbow 75">
            <a:extLst>
              <a:ext uri="{FF2B5EF4-FFF2-40B4-BE49-F238E27FC236}">
                <a16:creationId xmlns:a16="http://schemas.microsoft.com/office/drawing/2014/main" id="{9FFBB6C1-41A7-4299-A7B4-D6081F62A9F9}"/>
              </a:ext>
            </a:extLst>
          </p:cNvPr>
          <p:cNvCxnSpPr/>
          <p:nvPr/>
        </p:nvCxnSpPr>
        <p:spPr>
          <a:xfrm rot="16200000" flipH="1">
            <a:off x="8979043" y="4884945"/>
            <a:ext cx="637134" cy="590412"/>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grpSp>
        <p:nvGrpSpPr>
          <p:cNvPr id="77" name="Group 76">
            <a:extLst>
              <a:ext uri="{FF2B5EF4-FFF2-40B4-BE49-F238E27FC236}">
                <a16:creationId xmlns:a16="http://schemas.microsoft.com/office/drawing/2014/main" id="{83035052-A760-41AE-927F-0A656FE8641E}"/>
              </a:ext>
            </a:extLst>
          </p:cNvPr>
          <p:cNvGrpSpPr/>
          <p:nvPr/>
        </p:nvGrpSpPr>
        <p:grpSpPr>
          <a:xfrm>
            <a:off x="5660026" y="4210255"/>
            <a:ext cx="1101432" cy="645721"/>
            <a:chOff x="4832156" y="4374744"/>
            <a:chExt cx="1101432" cy="645721"/>
          </a:xfrm>
        </p:grpSpPr>
        <p:cxnSp>
          <p:nvCxnSpPr>
            <p:cNvPr id="78" name="Straight Connector 77">
              <a:extLst>
                <a:ext uri="{FF2B5EF4-FFF2-40B4-BE49-F238E27FC236}">
                  <a16:creationId xmlns:a16="http://schemas.microsoft.com/office/drawing/2014/main" id="{0D011362-85CA-4C46-9A69-6A2B4C4D5FD1}"/>
                </a:ext>
              </a:extLst>
            </p:cNvPr>
            <p:cNvCxnSpPr>
              <a:cxnSpLocks/>
            </p:cNvCxnSpPr>
            <p:nvPr/>
          </p:nvCxnSpPr>
          <p:spPr>
            <a:xfrm>
              <a:off x="5132827" y="4546715"/>
              <a:ext cx="143382" cy="43691"/>
            </a:xfrm>
            <a:prstGeom prst="line">
              <a:avLst/>
            </a:prstGeom>
            <a:solidFill>
              <a:srgbClr val="7030A0"/>
            </a:solidFill>
            <a:ln w="12700" cap="flat" cmpd="sng" algn="ctr">
              <a:solidFill>
                <a:srgbClr val="727272"/>
              </a:solidFill>
              <a:prstDash val="sysDot"/>
              <a:miter lim="800000"/>
              <a:headEnd type="none"/>
              <a:tailEnd type="none"/>
            </a:ln>
            <a:effectLst/>
          </p:spPr>
        </p:cxnSp>
        <p:cxnSp>
          <p:nvCxnSpPr>
            <p:cNvPr id="79" name="Straight Connector 78">
              <a:extLst>
                <a:ext uri="{FF2B5EF4-FFF2-40B4-BE49-F238E27FC236}">
                  <a16:creationId xmlns:a16="http://schemas.microsoft.com/office/drawing/2014/main" id="{9D81EE91-98E8-4537-86BB-A3BE126D06E4}"/>
                </a:ext>
              </a:extLst>
            </p:cNvPr>
            <p:cNvCxnSpPr>
              <a:cxnSpLocks/>
            </p:cNvCxnSpPr>
            <p:nvPr/>
          </p:nvCxnSpPr>
          <p:spPr>
            <a:xfrm flipV="1">
              <a:off x="5132827" y="4503024"/>
              <a:ext cx="140833" cy="43691"/>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80" name="Oval 79">
              <a:extLst>
                <a:ext uri="{FF2B5EF4-FFF2-40B4-BE49-F238E27FC236}">
                  <a16:creationId xmlns:a16="http://schemas.microsoft.com/office/drawing/2014/main" id="{C81EFB9F-F6A0-4642-9208-D9020C8F6817}"/>
                </a:ext>
              </a:extLst>
            </p:cNvPr>
            <p:cNvSpPr/>
            <p:nvPr/>
          </p:nvSpPr>
          <p:spPr bwMode="auto">
            <a:xfrm>
              <a:off x="5132827" y="4505417"/>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cxnSp>
          <p:nvCxnSpPr>
            <p:cNvPr id="81" name="Straight Connector 80">
              <a:extLst>
                <a:ext uri="{FF2B5EF4-FFF2-40B4-BE49-F238E27FC236}">
                  <a16:creationId xmlns:a16="http://schemas.microsoft.com/office/drawing/2014/main" id="{E9356EFB-7239-4206-A9E8-137A777E501B}"/>
                </a:ext>
              </a:extLst>
            </p:cNvPr>
            <p:cNvCxnSpPr>
              <a:cxnSpLocks/>
            </p:cNvCxnSpPr>
            <p:nvPr/>
          </p:nvCxnSpPr>
          <p:spPr>
            <a:xfrm>
              <a:off x="5276209" y="4590407"/>
              <a:ext cx="145384" cy="65257"/>
            </a:xfrm>
            <a:prstGeom prst="line">
              <a:avLst/>
            </a:prstGeom>
            <a:solidFill>
              <a:srgbClr val="7030A0"/>
            </a:solidFill>
            <a:ln w="12700" cap="flat" cmpd="sng" algn="ctr">
              <a:solidFill>
                <a:srgbClr val="727272"/>
              </a:solidFill>
              <a:prstDash val="sysDot"/>
              <a:miter lim="800000"/>
              <a:headEnd type="none"/>
              <a:tailEnd type="none"/>
            </a:ln>
            <a:effectLst/>
          </p:spPr>
        </p:cxnSp>
        <p:cxnSp>
          <p:nvCxnSpPr>
            <p:cNvPr id="82" name="Straight Connector 81">
              <a:extLst>
                <a:ext uri="{FF2B5EF4-FFF2-40B4-BE49-F238E27FC236}">
                  <a16:creationId xmlns:a16="http://schemas.microsoft.com/office/drawing/2014/main" id="{55A1860F-5F05-4701-8F55-23114356F05F}"/>
                </a:ext>
              </a:extLst>
            </p:cNvPr>
            <p:cNvCxnSpPr>
              <a:cxnSpLocks/>
            </p:cNvCxnSpPr>
            <p:nvPr/>
          </p:nvCxnSpPr>
          <p:spPr>
            <a:xfrm>
              <a:off x="5276209" y="4590407"/>
              <a:ext cx="138282" cy="819"/>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83" name="Oval 82">
              <a:extLst>
                <a:ext uri="{FF2B5EF4-FFF2-40B4-BE49-F238E27FC236}">
                  <a16:creationId xmlns:a16="http://schemas.microsoft.com/office/drawing/2014/main" id="{29D27C9C-8EB2-4047-A39B-2C4C7AA7386C}"/>
                </a:ext>
              </a:extLst>
            </p:cNvPr>
            <p:cNvSpPr/>
            <p:nvPr/>
          </p:nvSpPr>
          <p:spPr bwMode="auto">
            <a:xfrm rot="20946206">
              <a:off x="5414491" y="4637520"/>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sp>
          <p:nvSpPr>
            <p:cNvPr id="84" name="Oval 83">
              <a:extLst>
                <a:ext uri="{FF2B5EF4-FFF2-40B4-BE49-F238E27FC236}">
                  <a16:creationId xmlns:a16="http://schemas.microsoft.com/office/drawing/2014/main" id="{517B849E-6DFE-47BC-9537-073B7DE70E21}"/>
                </a:ext>
              </a:extLst>
            </p:cNvPr>
            <p:cNvSpPr/>
            <p:nvPr/>
          </p:nvSpPr>
          <p:spPr bwMode="auto">
            <a:xfrm>
              <a:off x="5414491" y="4549928"/>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cxnSp>
          <p:nvCxnSpPr>
            <p:cNvPr id="85" name="Straight Connector 84">
              <a:extLst>
                <a:ext uri="{FF2B5EF4-FFF2-40B4-BE49-F238E27FC236}">
                  <a16:creationId xmlns:a16="http://schemas.microsoft.com/office/drawing/2014/main" id="{743C7536-3C26-4B96-BD29-9CBE38CF429C}"/>
                </a:ext>
              </a:extLst>
            </p:cNvPr>
            <p:cNvCxnSpPr>
              <a:cxnSpLocks/>
            </p:cNvCxnSpPr>
            <p:nvPr/>
          </p:nvCxnSpPr>
          <p:spPr>
            <a:xfrm>
              <a:off x="5273660" y="4503024"/>
              <a:ext cx="140832" cy="610"/>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86" name="Oval 85">
              <a:extLst>
                <a:ext uri="{FF2B5EF4-FFF2-40B4-BE49-F238E27FC236}">
                  <a16:creationId xmlns:a16="http://schemas.microsoft.com/office/drawing/2014/main" id="{A5C4042C-1A26-43FD-B172-42061A3A5706}"/>
                </a:ext>
              </a:extLst>
            </p:cNvPr>
            <p:cNvSpPr/>
            <p:nvPr/>
          </p:nvSpPr>
          <p:spPr bwMode="auto">
            <a:xfrm>
              <a:off x="5276209" y="4549108"/>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cxnSp>
          <p:nvCxnSpPr>
            <p:cNvPr id="87" name="Straight Connector 86">
              <a:extLst>
                <a:ext uri="{FF2B5EF4-FFF2-40B4-BE49-F238E27FC236}">
                  <a16:creationId xmlns:a16="http://schemas.microsoft.com/office/drawing/2014/main" id="{A98D2B54-8205-4DC9-8660-CEB61643770B}"/>
                </a:ext>
              </a:extLst>
            </p:cNvPr>
            <p:cNvCxnSpPr>
              <a:cxnSpLocks/>
            </p:cNvCxnSpPr>
            <p:nvPr/>
          </p:nvCxnSpPr>
          <p:spPr>
            <a:xfrm flipV="1">
              <a:off x="5273660" y="4441866"/>
              <a:ext cx="149902" cy="61158"/>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88" name="Oval 87">
              <a:extLst>
                <a:ext uri="{FF2B5EF4-FFF2-40B4-BE49-F238E27FC236}">
                  <a16:creationId xmlns:a16="http://schemas.microsoft.com/office/drawing/2014/main" id="{B5095BDD-CB0E-4673-84FC-66EC3BA8A2D3}"/>
                </a:ext>
              </a:extLst>
            </p:cNvPr>
            <p:cNvSpPr/>
            <p:nvPr/>
          </p:nvSpPr>
          <p:spPr bwMode="auto">
            <a:xfrm>
              <a:off x="5273660" y="4461726"/>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sp>
          <p:nvSpPr>
            <p:cNvPr id="89" name="Oval 88">
              <a:extLst>
                <a:ext uri="{FF2B5EF4-FFF2-40B4-BE49-F238E27FC236}">
                  <a16:creationId xmlns:a16="http://schemas.microsoft.com/office/drawing/2014/main" id="{004C2199-FD42-4D72-8668-EE627F0DB7C8}"/>
                </a:ext>
              </a:extLst>
            </p:cNvPr>
            <p:cNvSpPr/>
            <p:nvPr/>
          </p:nvSpPr>
          <p:spPr bwMode="auto">
            <a:xfrm>
              <a:off x="5414491" y="4462336"/>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sp>
          <p:nvSpPr>
            <p:cNvPr id="90" name="Oval 89">
              <a:extLst>
                <a:ext uri="{FF2B5EF4-FFF2-40B4-BE49-F238E27FC236}">
                  <a16:creationId xmlns:a16="http://schemas.microsoft.com/office/drawing/2014/main" id="{2C03D1EE-70FB-41DE-A2BC-D56175DD93B3}"/>
                </a:ext>
              </a:extLst>
            </p:cNvPr>
            <p:cNvSpPr/>
            <p:nvPr/>
          </p:nvSpPr>
          <p:spPr bwMode="auto">
            <a:xfrm rot="377738">
              <a:off x="5414491" y="4374744"/>
              <a:ext cx="82596" cy="82596"/>
            </a:xfrm>
            <a:prstGeom prst="ellipse">
              <a:avLst/>
            </a:prstGeom>
            <a:solidFill>
              <a:schemeClr val="tx2"/>
            </a:solidFill>
            <a:ln w="127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solidFill>
                  <a:srgbClr val="FFFFFF"/>
                </a:solidFill>
                <a:effectLst/>
                <a:uLnTx/>
                <a:uFillTx/>
                <a:latin typeface="Arial" panose="020B0604020202020204" pitchFamily="34" charset="0"/>
                <a:ea typeface="+mn-ea"/>
                <a:cs typeface="+mn-cs"/>
              </a:endParaRPr>
            </a:p>
          </p:txBody>
        </p:sp>
        <p:sp>
          <p:nvSpPr>
            <p:cNvPr id="91" name="TextBox 90">
              <a:extLst>
                <a:ext uri="{FF2B5EF4-FFF2-40B4-BE49-F238E27FC236}">
                  <a16:creationId xmlns:a16="http://schemas.microsoft.com/office/drawing/2014/main" id="{701F0A19-BD9E-463F-91D8-480B0F3F57AF}"/>
                </a:ext>
              </a:extLst>
            </p:cNvPr>
            <p:cNvSpPr txBox="1"/>
            <p:nvPr/>
          </p:nvSpPr>
          <p:spPr>
            <a:xfrm>
              <a:off x="4832156" y="4743466"/>
              <a:ext cx="1101432" cy="276999"/>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Collection</a:t>
              </a:r>
              <a:endParaRPr kumimoji="0" lang="en-US" sz="10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grpSp>
      <p:grpSp>
        <p:nvGrpSpPr>
          <p:cNvPr id="92" name="Group 91">
            <a:extLst>
              <a:ext uri="{FF2B5EF4-FFF2-40B4-BE49-F238E27FC236}">
                <a16:creationId xmlns:a16="http://schemas.microsoft.com/office/drawing/2014/main" id="{7947F519-9AFB-4D6A-9D52-607E07C976CC}"/>
              </a:ext>
            </a:extLst>
          </p:cNvPr>
          <p:cNvGrpSpPr/>
          <p:nvPr/>
        </p:nvGrpSpPr>
        <p:grpSpPr>
          <a:xfrm>
            <a:off x="7180479" y="4217499"/>
            <a:ext cx="668714" cy="630144"/>
            <a:chOff x="5875501" y="4390008"/>
            <a:chExt cx="668714" cy="630144"/>
          </a:xfrm>
        </p:grpSpPr>
        <p:grpSp>
          <p:nvGrpSpPr>
            <p:cNvPr id="93" name="Group 92">
              <a:extLst>
                <a:ext uri="{FF2B5EF4-FFF2-40B4-BE49-F238E27FC236}">
                  <a16:creationId xmlns:a16="http://schemas.microsoft.com/office/drawing/2014/main" id="{F096AFE0-8A40-4B26-B1D9-036FE30F3263}"/>
                </a:ext>
              </a:extLst>
            </p:cNvPr>
            <p:cNvGrpSpPr/>
            <p:nvPr/>
          </p:nvGrpSpPr>
          <p:grpSpPr>
            <a:xfrm>
              <a:off x="5988240" y="4390008"/>
              <a:ext cx="427810" cy="275208"/>
              <a:chOff x="5988240" y="4390008"/>
              <a:chExt cx="427810" cy="275208"/>
            </a:xfrm>
          </p:grpSpPr>
          <p:sp>
            <p:nvSpPr>
              <p:cNvPr id="95" name="Oval 94">
                <a:extLst>
                  <a:ext uri="{FF2B5EF4-FFF2-40B4-BE49-F238E27FC236}">
                    <a16:creationId xmlns:a16="http://schemas.microsoft.com/office/drawing/2014/main" id="{5ED56104-E82E-4E78-A562-999660224E99}"/>
                  </a:ext>
                </a:extLst>
              </p:cNvPr>
              <p:cNvSpPr/>
              <p:nvPr/>
            </p:nvSpPr>
            <p:spPr bwMode="auto">
              <a:xfrm rot="715722">
                <a:off x="5988240" y="4390008"/>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96" name="Oval 95">
                <a:extLst>
                  <a:ext uri="{FF2B5EF4-FFF2-40B4-BE49-F238E27FC236}">
                    <a16:creationId xmlns:a16="http://schemas.microsoft.com/office/drawing/2014/main" id="{2C8E8CF1-3C5E-4D80-B1A0-234199C841BC}"/>
                  </a:ext>
                </a:extLst>
              </p:cNvPr>
              <p:cNvSpPr/>
              <p:nvPr/>
            </p:nvSpPr>
            <p:spPr bwMode="auto">
              <a:xfrm>
                <a:off x="6219833" y="4440343"/>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97" name="Oval 96">
                <a:extLst>
                  <a:ext uri="{FF2B5EF4-FFF2-40B4-BE49-F238E27FC236}">
                    <a16:creationId xmlns:a16="http://schemas.microsoft.com/office/drawing/2014/main" id="{1179AA30-456C-4710-816F-AC312D761F66}"/>
                  </a:ext>
                </a:extLst>
              </p:cNvPr>
              <p:cNvSpPr/>
              <p:nvPr/>
            </p:nvSpPr>
            <p:spPr bwMode="auto">
              <a:xfrm>
                <a:off x="6104036" y="4584794"/>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98" name="Oval 97">
                <a:extLst>
                  <a:ext uri="{FF2B5EF4-FFF2-40B4-BE49-F238E27FC236}">
                    <a16:creationId xmlns:a16="http://schemas.microsoft.com/office/drawing/2014/main" id="{B9D0A3ED-E08C-46C8-99B7-B15E3149F225}"/>
                  </a:ext>
                </a:extLst>
              </p:cNvPr>
              <p:cNvSpPr/>
              <p:nvPr/>
            </p:nvSpPr>
            <p:spPr bwMode="auto">
              <a:xfrm>
                <a:off x="6335628" y="4584794"/>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cxnSp>
            <p:nvCxnSpPr>
              <p:cNvPr id="99" name="Straight Connector 98">
                <a:extLst>
                  <a:ext uri="{FF2B5EF4-FFF2-40B4-BE49-F238E27FC236}">
                    <a16:creationId xmlns:a16="http://schemas.microsoft.com/office/drawing/2014/main" id="{7A6905F3-EE7E-4588-A9F8-17DC73F35C24}"/>
                  </a:ext>
                </a:extLst>
              </p:cNvPr>
              <p:cNvCxnSpPr>
                <a:cxnSpLocks/>
              </p:cNvCxnSpPr>
              <p:nvPr/>
            </p:nvCxnSpPr>
            <p:spPr>
              <a:xfrm>
                <a:off x="6067793" y="4438531"/>
                <a:ext cx="152039" cy="42024"/>
              </a:xfrm>
              <a:prstGeom prst="line">
                <a:avLst/>
              </a:prstGeom>
              <a:solidFill>
                <a:srgbClr val="7030A0"/>
              </a:solidFill>
              <a:ln w="12700" cap="flat" cmpd="sng" algn="ctr">
                <a:solidFill>
                  <a:srgbClr val="727272"/>
                </a:solidFill>
                <a:prstDash val="sysDot"/>
                <a:miter lim="800000"/>
                <a:headEnd type="none"/>
                <a:tailEnd type="none"/>
              </a:ln>
              <a:effectLst/>
            </p:spPr>
          </p:cxnSp>
          <p:cxnSp>
            <p:nvCxnSpPr>
              <p:cNvPr id="100" name="Straight Connector 99">
                <a:extLst>
                  <a:ext uri="{FF2B5EF4-FFF2-40B4-BE49-F238E27FC236}">
                    <a16:creationId xmlns:a16="http://schemas.microsoft.com/office/drawing/2014/main" id="{ECAC8590-47F8-4694-8C26-181A4592453F}"/>
                  </a:ext>
                </a:extLst>
              </p:cNvPr>
              <p:cNvCxnSpPr>
                <a:cxnSpLocks/>
              </p:cNvCxnSpPr>
              <p:nvPr/>
            </p:nvCxnSpPr>
            <p:spPr>
              <a:xfrm>
                <a:off x="6184458" y="4625005"/>
                <a:ext cx="151170" cy="0"/>
              </a:xfrm>
              <a:prstGeom prst="line">
                <a:avLst/>
              </a:prstGeom>
              <a:solidFill>
                <a:srgbClr val="7030A0"/>
              </a:solidFill>
              <a:ln w="12700" cap="flat" cmpd="sng" algn="ctr">
                <a:solidFill>
                  <a:srgbClr val="727272"/>
                </a:solidFill>
                <a:prstDash val="sysDot"/>
                <a:miter lim="800000"/>
                <a:headEnd type="none"/>
                <a:tailEnd type="none"/>
              </a:ln>
              <a:effectLst/>
            </p:spPr>
          </p:cxnSp>
          <p:cxnSp>
            <p:nvCxnSpPr>
              <p:cNvPr id="101" name="Straight Connector 100">
                <a:extLst>
                  <a:ext uri="{FF2B5EF4-FFF2-40B4-BE49-F238E27FC236}">
                    <a16:creationId xmlns:a16="http://schemas.microsoft.com/office/drawing/2014/main" id="{87A143B4-6237-42D9-9CDC-BCAC0516F636}"/>
                  </a:ext>
                </a:extLst>
              </p:cNvPr>
              <p:cNvCxnSpPr>
                <a:cxnSpLocks/>
              </p:cNvCxnSpPr>
              <p:nvPr/>
            </p:nvCxnSpPr>
            <p:spPr>
              <a:xfrm>
                <a:off x="6288477" y="4508988"/>
                <a:ext cx="58929" cy="87584"/>
              </a:xfrm>
              <a:prstGeom prst="line">
                <a:avLst/>
              </a:prstGeom>
              <a:solidFill>
                <a:srgbClr val="7030A0"/>
              </a:solidFill>
              <a:ln w="12700" cap="flat" cmpd="sng" algn="ctr">
                <a:solidFill>
                  <a:srgbClr val="727272"/>
                </a:solidFill>
                <a:prstDash val="sysDot"/>
                <a:miter lim="800000"/>
                <a:headEnd type="none"/>
                <a:tailEnd type="none"/>
              </a:ln>
              <a:effectLst/>
            </p:spPr>
          </p:cxnSp>
          <p:cxnSp>
            <p:nvCxnSpPr>
              <p:cNvPr id="102" name="Straight Connector 101">
                <a:extLst>
                  <a:ext uri="{FF2B5EF4-FFF2-40B4-BE49-F238E27FC236}">
                    <a16:creationId xmlns:a16="http://schemas.microsoft.com/office/drawing/2014/main" id="{64AF777F-FD87-4B4A-A984-5695F5611F58}"/>
                  </a:ext>
                </a:extLst>
              </p:cNvPr>
              <p:cNvCxnSpPr>
                <a:cxnSpLocks/>
              </p:cNvCxnSpPr>
              <p:nvPr/>
            </p:nvCxnSpPr>
            <p:spPr>
              <a:xfrm flipV="1">
                <a:off x="6172681" y="4508988"/>
                <a:ext cx="58929" cy="87584"/>
              </a:xfrm>
              <a:prstGeom prst="line">
                <a:avLst/>
              </a:prstGeom>
              <a:solidFill>
                <a:srgbClr val="7030A0"/>
              </a:solidFill>
              <a:ln w="12700" cap="flat" cmpd="sng" algn="ctr">
                <a:solidFill>
                  <a:srgbClr val="727272"/>
                </a:solidFill>
                <a:prstDash val="sysDot"/>
                <a:miter lim="800000"/>
                <a:headEnd type="none"/>
                <a:tailEnd type="none"/>
              </a:ln>
              <a:effectLst/>
            </p:spPr>
          </p:cxnSp>
        </p:grpSp>
        <p:sp>
          <p:nvSpPr>
            <p:cNvPr id="94" name="TextBox 93">
              <a:extLst>
                <a:ext uri="{FF2B5EF4-FFF2-40B4-BE49-F238E27FC236}">
                  <a16:creationId xmlns:a16="http://schemas.microsoft.com/office/drawing/2014/main" id="{9F52CFB4-272C-40D4-B0B4-BB88B820E52B}"/>
                </a:ext>
              </a:extLst>
            </p:cNvPr>
            <p:cNvSpPr txBox="1"/>
            <p:nvPr/>
          </p:nvSpPr>
          <p:spPr>
            <a:xfrm>
              <a:off x="5875501" y="4743153"/>
              <a:ext cx="668714" cy="276999"/>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Graph</a:t>
              </a:r>
            </a:p>
          </p:txBody>
        </p:sp>
      </p:grpSp>
      <p:grpSp>
        <p:nvGrpSpPr>
          <p:cNvPr id="103" name="Group 102">
            <a:extLst>
              <a:ext uri="{FF2B5EF4-FFF2-40B4-BE49-F238E27FC236}">
                <a16:creationId xmlns:a16="http://schemas.microsoft.com/office/drawing/2014/main" id="{7CA9980D-7EF5-4557-8C2D-401FFC685AE6}"/>
              </a:ext>
            </a:extLst>
          </p:cNvPr>
          <p:cNvGrpSpPr/>
          <p:nvPr/>
        </p:nvGrpSpPr>
        <p:grpSpPr>
          <a:xfrm>
            <a:off x="8765470" y="4292399"/>
            <a:ext cx="668714" cy="615568"/>
            <a:chOff x="6724208" y="4404575"/>
            <a:chExt cx="668714" cy="615568"/>
          </a:xfrm>
        </p:grpSpPr>
        <p:cxnSp>
          <p:nvCxnSpPr>
            <p:cNvPr id="104" name="Straight Connector 103">
              <a:extLst>
                <a:ext uri="{FF2B5EF4-FFF2-40B4-BE49-F238E27FC236}">
                  <a16:creationId xmlns:a16="http://schemas.microsoft.com/office/drawing/2014/main" id="{714E959D-DA0C-46C1-AEE4-DCA8E81D9F21}"/>
                </a:ext>
              </a:extLst>
            </p:cNvPr>
            <p:cNvCxnSpPr>
              <a:cxnSpLocks/>
            </p:cNvCxnSpPr>
            <p:nvPr/>
          </p:nvCxnSpPr>
          <p:spPr>
            <a:xfrm>
              <a:off x="6922206" y="4444785"/>
              <a:ext cx="297156" cy="0"/>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105" name="Oval 104">
              <a:extLst>
                <a:ext uri="{FF2B5EF4-FFF2-40B4-BE49-F238E27FC236}">
                  <a16:creationId xmlns:a16="http://schemas.microsoft.com/office/drawing/2014/main" id="{DB11EB96-59EC-4FC6-9BD1-F5E2DA156210}"/>
                </a:ext>
              </a:extLst>
            </p:cNvPr>
            <p:cNvSpPr/>
            <p:nvPr/>
          </p:nvSpPr>
          <p:spPr bwMode="auto">
            <a:xfrm>
              <a:off x="6841784" y="4404575"/>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106" name="Circle: Hollow 67">
              <a:extLst>
                <a:ext uri="{FF2B5EF4-FFF2-40B4-BE49-F238E27FC236}">
                  <a16:creationId xmlns:a16="http://schemas.microsoft.com/office/drawing/2014/main" id="{DE188242-313C-4DC1-91D1-2D89EFA3D133}"/>
                </a:ext>
              </a:extLst>
            </p:cNvPr>
            <p:cNvSpPr/>
            <p:nvPr/>
          </p:nvSpPr>
          <p:spPr bwMode="auto">
            <a:xfrm>
              <a:off x="7215715" y="4404575"/>
              <a:ext cx="80421" cy="80421"/>
            </a:xfrm>
            <a:prstGeom prst="donut">
              <a:avLst/>
            </a:prstGeom>
            <a:solidFill>
              <a:schemeClr val="tx2"/>
            </a:solidFill>
            <a:ln w="381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cxnSp>
          <p:nvCxnSpPr>
            <p:cNvPr id="107" name="Straight Connector 106">
              <a:extLst>
                <a:ext uri="{FF2B5EF4-FFF2-40B4-BE49-F238E27FC236}">
                  <a16:creationId xmlns:a16="http://schemas.microsoft.com/office/drawing/2014/main" id="{7C8A5477-3C6D-428F-AE64-4C78DF6C872B}"/>
                </a:ext>
              </a:extLst>
            </p:cNvPr>
            <p:cNvCxnSpPr>
              <a:cxnSpLocks/>
            </p:cNvCxnSpPr>
            <p:nvPr/>
          </p:nvCxnSpPr>
          <p:spPr>
            <a:xfrm>
              <a:off x="6922206" y="4551169"/>
              <a:ext cx="297156" cy="0"/>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108" name="Oval 107">
              <a:extLst>
                <a:ext uri="{FF2B5EF4-FFF2-40B4-BE49-F238E27FC236}">
                  <a16:creationId xmlns:a16="http://schemas.microsoft.com/office/drawing/2014/main" id="{6E32FC50-529B-4CAF-987B-56264E77695D}"/>
                </a:ext>
              </a:extLst>
            </p:cNvPr>
            <p:cNvSpPr/>
            <p:nvPr/>
          </p:nvSpPr>
          <p:spPr bwMode="auto">
            <a:xfrm>
              <a:off x="6841784" y="4510958"/>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109" name="Circle: Hollow 70">
              <a:extLst>
                <a:ext uri="{FF2B5EF4-FFF2-40B4-BE49-F238E27FC236}">
                  <a16:creationId xmlns:a16="http://schemas.microsoft.com/office/drawing/2014/main" id="{F1ADFDF5-C6AC-4B78-8BA9-75C8C77E6763}"/>
                </a:ext>
              </a:extLst>
            </p:cNvPr>
            <p:cNvSpPr/>
            <p:nvPr/>
          </p:nvSpPr>
          <p:spPr bwMode="auto">
            <a:xfrm>
              <a:off x="7215715" y="4510958"/>
              <a:ext cx="80421" cy="80421"/>
            </a:xfrm>
            <a:prstGeom prst="donut">
              <a:avLst/>
            </a:prstGeom>
            <a:solidFill>
              <a:schemeClr val="tx2"/>
            </a:solidFill>
            <a:ln w="381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cxnSp>
          <p:nvCxnSpPr>
            <p:cNvPr id="110" name="Straight Connector 109">
              <a:extLst>
                <a:ext uri="{FF2B5EF4-FFF2-40B4-BE49-F238E27FC236}">
                  <a16:creationId xmlns:a16="http://schemas.microsoft.com/office/drawing/2014/main" id="{44B4E330-F3C1-4B34-938F-48D9BB4FFD3D}"/>
                </a:ext>
              </a:extLst>
            </p:cNvPr>
            <p:cNvCxnSpPr>
              <a:cxnSpLocks/>
            </p:cNvCxnSpPr>
            <p:nvPr/>
          </p:nvCxnSpPr>
          <p:spPr>
            <a:xfrm>
              <a:off x="6922206" y="4660756"/>
              <a:ext cx="297156" cy="0"/>
            </a:xfrm>
            <a:prstGeom prst="line">
              <a:avLst/>
            </a:prstGeom>
            <a:solidFill>
              <a:srgbClr val="7030A0"/>
            </a:solidFill>
            <a:ln w="12700" cap="flat" cmpd="sng" algn="ctr">
              <a:solidFill>
                <a:srgbClr val="727272"/>
              </a:solidFill>
              <a:prstDash val="sysDot"/>
              <a:miter lim="800000"/>
              <a:headEnd type="none"/>
              <a:tailEnd type="none"/>
            </a:ln>
            <a:effectLst/>
          </p:spPr>
        </p:cxnSp>
        <p:sp>
          <p:nvSpPr>
            <p:cNvPr id="111" name="Oval 110">
              <a:extLst>
                <a:ext uri="{FF2B5EF4-FFF2-40B4-BE49-F238E27FC236}">
                  <a16:creationId xmlns:a16="http://schemas.microsoft.com/office/drawing/2014/main" id="{C59F5C31-B701-421C-A86C-F93CE8614815}"/>
                </a:ext>
              </a:extLst>
            </p:cNvPr>
            <p:cNvSpPr/>
            <p:nvPr/>
          </p:nvSpPr>
          <p:spPr bwMode="auto">
            <a:xfrm>
              <a:off x="6841784" y="4620545"/>
              <a:ext cx="80422" cy="80422"/>
            </a:xfrm>
            <a:prstGeom prst="ellipse">
              <a:avLst/>
            </a:prstGeom>
            <a:solidFill>
              <a:schemeClr val="tx2"/>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112" name="Circle: Hollow 73">
              <a:extLst>
                <a:ext uri="{FF2B5EF4-FFF2-40B4-BE49-F238E27FC236}">
                  <a16:creationId xmlns:a16="http://schemas.microsoft.com/office/drawing/2014/main" id="{D647BE85-0570-48EA-9AEC-8B355E2E0F3B}"/>
                </a:ext>
              </a:extLst>
            </p:cNvPr>
            <p:cNvSpPr/>
            <p:nvPr/>
          </p:nvSpPr>
          <p:spPr bwMode="auto">
            <a:xfrm>
              <a:off x="7215715" y="4620545"/>
              <a:ext cx="80421" cy="80421"/>
            </a:xfrm>
            <a:prstGeom prst="donut">
              <a:avLst/>
            </a:prstGeom>
            <a:solidFill>
              <a:schemeClr val="tx2"/>
            </a:solidFill>
            <a:ln w="38100"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1000" b="0" i="0" u="none" strike="noStrike" kern="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mn-ea"/>
                <a:cs typeface="+mn-cs"/>
              </a:endParaRPr>
            </a:p>
          </p:txBody>
        </p:sp>
        <p:sp>
          <p:nvSpPr>
            <p:cNvPr id="113" name="TextBox 112">
              <a:extLst>
                <a:ext uri="{FF2B5EF4-FFF2-40B4-BE49-F238E27FC236}">
                  <a16:creationId xmlns:a16="http://schemas.microsoft.com/office/drawing/2014/main" id="{A92AD70B-0897-4855-BFD8-AD4633639974}"/>
                </a:ext>
              </a:extLst>
            </p:cNvPr>
            <p:cNvSpPr txBox="1"/>
            <p:nvPr/>
          </p:nvSpPr>
          <p:spPr>
            <a:xfrm>
              <a:off x="6724208" y="4743144"/>
              <a:ext cx="668714" cy="276999"/>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Table</a:t>
              </a:r>
            </a:p>
          </p:txBody>
        </p:sp>
      </p:grpSp>
      <p:sp>
        <p:nvSpPr>
          <p:cNvPr id="114" name="TextBox 113">
            <a:extLst>
              <a:ext uri="{FF2B5EF4-FFF2-40B4-BE49-F238E27FC236}">
                <a16:creationId xmlns:a16="http://schemas.microsoft.com/office/drawing/2014/main" id="{7D90673C-CAEB-4D70-B2BD-34E3A057DA78}"/>
              </a:ext>
            </a:extLst>
          </p:cNvPr>
          <p:cNvSpPr txBox="1"/>
          <p:nvPr/>
        </p:nvSpPr>
        <p:spPr>
          <a:xfrm>
            <a:off x="4239292" y="2601807"/>
            <a:ext cx="7952708" cy="118186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200" b="0" i="0" u="none" strike="noStrike" kern="1200" cap="none" spc="0" normalizeH="0" baseline="0" noProof="0" dirty="0">
                <a:ln>
                  <a:noFill/>
                </a:ln>
                <a:gradFill>
                  <a:gsLst>
                    <a:gs pos="2917">
                      <a:srgbClr val="505050"/>
                    </a:gs>
                    <a:gs pos="30000">
                      <a:srgbClr val="505050"/>
                    </a:gs>
                  </a:gsLst>
                  <a:lin ang="5400000" scaled="0"/>
                </a:gradFill>
                <a:effectLst/>
                <a:uLnTx/>
                <a:uFillTx/>
                <a:latin typeface="Arial" panose="020B0604020202020204" pitchFamily="34" charset="0"/>
                <a:ea typeface="+mn-ea"/>
                <a:cs typeface="+mn-cs"/>
              </a:rPr>
              <a:t>Items – can be document, vertices/edges, or row</a:t>
            </a:r>
          </a:p>
        </p:txBody>
      </p:sp>
    </p:spTree>
    <p:extLst>
      <p:ext uri="{BB962C8B-B14F-4D97-AF65-F5344CB8AC3E}">
        <p14:creationId xmlns:p14="http://schemas.microsoft.com/office/powerpoint/2010/main" val="174668363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14480-1344-4054-9F65-B09EC9F28CC2}"/>
              </a:ext>
            </a:extLst>
          </p:cNvPr>
          <p:cNvSpPr>
            <a:spLocks noGrp="1"/>
          </p:cNvSpPr>
          <p:nvPr>
            <p:ph type="title" idx="4294967295"/>
          </p:nvPr>
        </p:nvSpPr>
        <p:spPr>
          <a:xfrm>
            <a:off x="536575" y="288925"/>
            <a:ext cx="11655425" cy="900113"/>
          </a:xfrm>
        </p:spPr>
        <p:txBody>
          <a:bodyPr/>
          <a:lstStyle/>
          <a:p>
            <a:r>
              <a:rPr lang="en-US" dirty="0"/>
              <a:t>Container-Level Resources</a:t>
            </a:r>
          </a:p>
        </p:txBody>
      </p:sp>
      <p:sp>
        <p:nvSpPr>
          <p:cNvPr id="46" name="Rectangle 45">
            <a:extLst>
              <a:ext uri="{FF2B5EF4-FFF2-40B4-BE49-F238E27FC236}">
                <a16:creationId xmlns:a16="http://schemas.microsoft.com/office/drawing/2014/main" id="{0F4A4E2B-E724-4B5E-83B6-EEDFCEA63DCA}"/>
              </a:ext>
            </a:extLst>
          </p:cNvPr>
          <p:cNvSpPr/>
          <p:nvPr/>
        </p:nvSpPr>
        <p:spPr>
          <a:xfrm>
            <a:off x="4173133" y="5238665"/>
            <a:ext cx="1318634" cy="769122"/>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cxnSp>
        <p:nvCxnSpPr>
          <p:cNvPr id="47" name="Connector: Elbow 46">
            <a:extLst>
              <a:ext uri="{FF2B5EF4-FFF2-40B4-BE49-F238E27FC236}">
                <a16:creationId xmlns:a16="http://schemas.microsoft.com/office/drawing/2014/main" id="{F36B8954-A1A7-4936-B70C-52845116E225}"/>
              </a:ext>
            </a:extLst>
          </p:cNvPr>
          <p:cNvCxnSpPr>
            <a:cxnSpLocks/>
            <a:stCxn id="49" idx="2"/>
            <a:endCxn id="54" idx="1"/>
          </p:cNvCxnSpPr>
          <p:nvPr/>
        </p:nvCxnSpPr>
        <p:spPr>
          <a:xfrm rot="16200000" flipH="1">
            <a:off x="1759921" y="3097333"/>
            <a:ext cx="761641" cy="413199"/>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48" name="Connector: Elbow 47">
            <a:extLst>
              <a:ext uri="{FF2B5EF4-FFF2-40B4-BE49-F238E27FC236}">
                <a16:creationId xmlns:a16="http://schemas.microsoft.com/office/drawing/2014/main" id="{CEAAE0F0-4739-4680-A06A-6B198C6D5541}"/>
              </a:ext>
            </a:extLst>
          </p:cNvPr>
          <p:cNvCxnSpPr>
            <a:cxnSpLocks/>
            <a:stCxn id="54" idx="2"/>
            <a:endCxn id="58" idx="1"/>
          </p:cNvCxnSpPr>
          <p:nvPr/>
        </p:nvCxnSpPr>
        <p:spPr>
          <a:xfrm rot="16200000" flipH="1">
            <a:off x="2686033" y="4038193"/>
            <a:ext cx="761641"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49" name="Rectangle 48">
            <a:extLst>
              <a:ext uri="{FF2B5EF4-FFF2-40B4-BE49-F238E27FC236}">
                <a16:creationId xmlns:a16="http://schemas.microsoft.com/office/drawing/2014/main" id="{0917B454-C85C-4605-BB22-B5D3ED5A2555}"/>
              </a:ext>
            </a:extLst>
          </p:cNvPr>
          <p:cNvSpPr/>
          <p:nvPr/>
        </p:nvSpPr>
        <p:spPr>
          <a:xfrm>
            <a:off x="1481215" y="2444703"/>
            <a:ext cx="905854" cy="478410"/>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Account</a:t>
            </a:r>
          </a:p>
        </p:txBody>
      </p:sp>
      <p:cxnSp>
        <p:nvCxnSpPr>
          <p:cNvPr id="50" name="Connector: Elbow 49">
            <a:extLst>
              <a:ext uri="{FF2B5EF4-FFF2-40B4-BE49-F238E27FC236}">
                <a16:creationId xmlns:a16="http://schemas.microsoft.com/office/drawing/2014/main" id="{83E6B088-E0B8-4D37-B593-DF9ABB8E8ABE}"/>
              </a:ext>
            </a:extLst>
          </p:cNvPr>
          <p:cNvCxnSpPr>
            <a:cxnSpLocks/>
            <a:stCxn id="58" idx="2"/>
            <a:endCxn id="60" idx="0"/>
          </p:cNvCxnSpPr>
          <p:nvPr/>
        </p:nvCxnSpPr>
        <p:spPr>
          <a:xfrm rot="16200000" flipH="1">
            <a:off x="4141404" y="4569767"/>
            <a:ext cx="395995" cy="1106070"/>
          </a:xfrm>
          <a:prstGeom prst="bentConnector3">
            <a:avLst>
              <a:gd name="adj1" fmla="val 4828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51" name="Group 50">
            <a:extLst>
              <a:ext uri="{FF2B5EF4-FFF2-40B4-BE49-F238E27FC236}">
                <a16:creationId xmlns:a16="http://schemas.microsoft.com/office/drawing/2014/main" id="{37040DE5-B840-4A8A-A4E2-D8D52773B359}"/>
              </a:ext>
            </a:extLst>
          </p:cNvPr>
          <p:cNvGrpSpPr/>
          <p:nvPr/>
        </p:nvGrpSpPr>
        <p:grpSpPr>
          <a:xfrm>
            <a:off x="2347341" y="3319107"/>
            <a:ext cx="1025826" cy="604852"/>
            <a:chOff x="9117601" y="1599941"/>
            <a:chExt cx="1025826" cy="604852"/>
          </a:xfrm>
          <a:solidFill>
            <a:schemeClr val="bg1">
              <a:lumMod val="95000"/>
            </a:schemeClr>
          </a:solidFill>
        </p:grpSpPr>
        <p:sp>
          <p:nvSpPr>
            <p:cNvPr id="52" name="Rectangle 51">
              <a:extLst>
                <a:ext uri="{FF2B5EF4-FFF2-40B4-BE49-F238E27FC236}">
                  <a16:creationId xmlns:a16="http://schemas.microsoft.com/office/drawing/2014/main" id="{0B27A73E-2181-434F-9F58-CA721B75E84C}"/>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53" name="Rectangle 52">
              <a:extLst>
                <a:ext uri="{FF2B5EF4-FFF2-40B4-BE49-F238E27FC236}">
                  <a16:creationId xmlns:a16="http://schemas.microsoft.com/office/drawing/2014/main" id="{32F06999-7E93-4DCF-B23C-6D258268F0AE}"/>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54" name="Rectangle 53">
              <a:extLst>
                <a:ext uri="{FF2B5EF4-FFF2-40B4-BE49-F238E27FC236}">
                  <a16:creationId xmlns:a16="http://schemas.microsoft.com/office/drawing/2014/main" id="{EE805A8C-18BF-439B-817D-15667FC07C09}"/>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grpSp>
      <p:grpSp>
        <p:nvGrpSpPr>
          <p:cNvPr id="55" name="Group 54">
            <a:extLst>
              <a:ext uri="{FF2B5EF4-FFF2-40B4-BE49-F238E27FC236}">
                <a16:creationId xmlns:a16="http://schemas.microsoft.com/office/drawing/2014/main" id="{9F4738DF-0F03-47D2-837F-4D6D2C226416}"/>
              </a:ext>
            </a:extLst>
          </p:cNvPr>
          <p:cNvGrpSpPr/>
          <p:nvPr/>
        </p:nvGrpSpPr>
        <p:grpSpPr>
          <a:xfrm>
            <a:off x="3333439" y="4319953"/>
            <a:ext cx="1025826" cy="604852"/>
            <a:chOff x="9117601" y="1599941"/>
            <a:chExt cx="1025826" cy="604852"/>
          </a:xfrm>
          <a:solidFill>
            <a:schemeClr val="bg1">
              <a:lumMod val="95000"/>
            </a:schemeClr>
          </a:solidFill>
        </p:grpSpPr>
        <p:sp>
          <p:nvSpPr>
            <p:cNvPr id="56" name="Rectangle 55">
              <a:extLst>
                <a:ext uri="{FF2B5EF4-FFF2-40B4-BE49-F238E27FC236}">
                  <a16:creationId xmlns:a16="http://schemas.microsoft.com/office/drawing/2014/main" id="{AE3C6A34-420F-4DD7-9547-36388027B20B}"/>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57" name="Rectangle 56">
              <a:extLst>
                <a:ext uri="{FF2B5EF4-FFF2-40B4-BE49-F238E27FC236}">
                  <a16:creationId xmlns:a16="http://schemas.microsoft.com/office/drawing/2014/main" id="{6E847D24-4B2D-4C6C-8DF3-21DDBDFCBAB3}"/>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58" name="Rectangle 57">
              <a:extLst>
                <a:ext uri="{FF2B5EF4-FFF2-40B4-BE49-F238E27FC236}">
                  <a16:creationId xmlns:a16="http://schemas.microsoft.com/office/drawing/2014/main" id="{94E7AE97-7B5B-40FA-9D49-3672ED4FD0E6}"/>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Container</a:t>
              </a:r>
            </a:p>
          </p:txBody>
        </p:sp>
      </p:grpSp>
      <p:grpSp>
        <p:nvGrpSpPr>
          <p:cNvPr id="59" name="Group 58">
            <a:extLst>
              <a:ext uri="{FF2B5EF4-FFF2-40B4-BE49-F238E27FC236}">
                <a16:creationId xmlns:a16="http://schemas.microsoft.com/office/drawing/2014/main" id="{8C0A2F7D-FF1C-4C3A-8789-0C563556DB4A}"/>
              </a:ext>
            </a:extLst>
          </p:cNvPr>
          <p:cNvGrpSpPr/>
          <p:nvPr/>
        </p:nvGrpSpPr>
        <p:grpSpPr>
          <a:xfrm>
            <a:off x="4319537" y="5320800"/>
            <a:ext cx="1025826" cy="604852"/>
            <a:chOff x="9117601" y="1599941"/>
            <a:chExt cx="1025826" cy="604852"/>
          </a:xfrm>
          <a:solidFill>
            <a:schemeClr val="bg1">
              <a:lumMod val="95000"/>
            </a:schemeClr>
          </a:solidFill>
        </p:grpSpPr>
        <p:sp>
          <p:nvSpPr>
            <p:cNvPr id="60" name="Rectangle 59">
              <a:extLst>
                <a:ext uri="{FF2B5EF4-FFF2-40B4-BE49-F238E27FC236}">
                  <a16:creationId xmlns:a16="http://schemas.microsoft.com/office/drawing/2014/main" id="{2513E4D4-F5AF-48E3-BF14-5D74FEBA7BD8}"/>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61" name="Rectangle 60">
              <a:extLst>
                <a:ext uri="{FF2B5EF4-FFF2-40B4-BE49-F238E27FC236}">
                  <a16:creationId xmlns:a16="http://schemas.microsoft.com/office/drawing/2014/main" id="{7D590D02-B135-4C8A-A963-8F143BB1F3D1}"/>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62" name="Rectangle 61">
              <a:extLst>
                <a:ext uri="{FF2B5EF4-FFF2-40B4-BE49-F238E27FC236}">
                  <a16:creationId xmlns:a16="http://schemas.microsoft.com/office/drawing/2014/main" id="{4E78EB7E-2519-4723-834D-D8372C68F8C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Item</a:t>
              </a:r>
            </a:p>
          </p:txBody>
        </p:sp>
      </p:grpSp>
      <p:grpSp>
        <p:nvGrpSpPr>
          <p:cNvPr id="91" name="Group 90">
            <a:extLst>
              <a:ext uri="{FF2B5EF4-FFF2-40B4-BE49-F238E27FC236}">
                <a16:creationId xmlns:a16="http://schemas.microsoft.com/office/drawing/2014/main" id="{F70D87CD-C597-4816-A29C-FB5FCDB24877}"/>
              </a:ext>
            </a:extLst>
          </p:cNvPr>
          <p:cNvGrpSpPr/>
          <p:nvPr/>
        </p:nvGrpSpPr>
        <p:grpSpPr>
          <a:xfrm>
            <a:off x="10031912" y="5302220"/>
            <a:ext cx="1025826" cy="604852"/>
            <a:chOff x="9117601" y="1599941"/>
            <a:chExt cx="1025826" cy="604852"/>
          </a:xfrm>
          <a:solidFill>
            <a:schemeClr val="bg1">
              <a:lumMod val="95000"/>
            </a:schemeClr>
          </a:solidFill>
        </p:grpSpPr>
        <p:sp>
          <p:nvSpPr>
            <p:cNvPr id="92" name="Rectangle 91">
              <a:extLst>
                <a:ext uri="{FF2B5EF4-FFF2-40B4-BE49-F238E27FC236}">
                  <a16:creationId xmlns:a16="http://schemas.microsoft.com/office/drawing/2014/main" id="{46406167-D663-4037-B84D-CFCC6CE06DB7}"/>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endParaRPr>
            </a:p>
          </p:txBody>
        </p:sp>
        <p:sp>
          <p:nvSpPr>
            <p:cNvPr id="93" name="Rectangle 92">
              <a:extLst>
                <a:ext uri="{FF2B5EF4-FFF2-40B4-BE49-F238E27FC236}">
                  <a16:creationId xmlns:a16="http://schemas.microsoft.com/office/drawing/2014/main" id="{C6F52CF1-2426-4473-8DFE-994406DC4183}"/>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endParaRPr>
            </a:p>
          </p:txBody>
        </p:sp>
        <p:sp>
          <p:nvSpPr>
            <p:cNvPr id="94" name="Rectangle 93">
              <a:extLst>
                <a:ext uri="{FF2B5EF4-FFF2-40B4-BE49-F238E27FC236}">
                  <a16:creationId xmlns:a16="http://schemas.microsoft.com/office/drawing/2014/main" id="{A12102C6-1FE3-4CB7-A2FB-580A0C07F260}"/>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Conflict</a:t>
              </a:r>
            </a:p>
          </p:txBody>
        </p:sp>
      </p:grpSp>
      <p:grpSp>
        <p:nvGrpSpPr>
          <p:cNvPr id="18" name="Group 17">
            <a:extLst>
              <a:ext uri="{FF2B5EF4-FFF2-40B4-BE49-F238E27FC236}">
                <a16:creationId xmlns:a16="http://schemas.microsoft.com/office/drawing/2014/main" id="{4B40E110-4DEC-47C5-9FE3-293723C1BF00}"/>
              </a:ext>
            </a:extLst>
          </p:cNvPr>
          <p:cNvGrpSpPr/>
          <p:nvPr/>
        </p:nvGrpSpPr>
        <p:grpSpPr>
          <a:xfrm>
            <a:off x="3786366" y="4924804"/>
            <a:ext cx="5843279" cy="996203"/>
            <a:chOff x="3786366" y="4924804"/>
            <a:chExt cx="5843279" cy="996203"/>
          </a:xfrm>
        </p:grpSpPr>
        <p:grpSp>
          <p:nvGrpSpPr>
            <p:cNvPr id="79" name="Group 78">
              <a:extLst>
                <a:ext uri="{FF2B5EF4-FFF2-40B4-BE49-F238E27FC236}">
                  <a16:creationId xmlns:a16="http://schemas.microsoft.com/office/drawing/2014/main" id="{704A79F2-9A42-49D0-B5F4-C2201EEC4780}"/>
                </a:ext>
              </a:extLst>
            </p:cNvPr>
            <p:cNvGrpSpPr/>
            <p:nvPr/>
          </p:nvGrpSpPr>
          <p:grpSpPr>
            <a:xfrm>
              <a:off x="5747631" y="5316155"/>
              <a:ext cx="1025826" cy="604852"/>
              <a:chOff x="9117601" y="1599941"/>
              <a:chExt cx="1025826" cy="604852"/>
            </a:xfrm>
            <a:solidFill>
              <a:schemeClr val="tx1"/>
            </a:solidFill>
          </p:grpSpPr>
          <p:sp>
            <p:nvSpPr>
              <p:cNvPr id="80" name="Rectangle 79">
                <a:extLst>
                  <a:ext uri="{FF2B5EF4-FFF2-40B4-BE49-F238E27FC236}">
                    <a16:creationId xmlns:a16="http://schemas.microsoft.com/office/drawing/2014/main" id="{57BCA95A-CB78-473A-B5E3-F176FE3C9B4E}"/>
                  </a:ext>
                </a:extLst>
              </p:cNvPr>
              <p:cNvSpPr/>
              <p:nvPr/>
            </p:nvSpPr>
            <p:spPr>
              <a:xfrm>
                <a:off x="9237573" y="1599941"/>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505050"/>
                  </a:solidFill>
                  <a:effectLst/>
                  <a:uLnTx/>
                  <a:uFillTx/>
                  <a:latin typeface="Arial" panose="020B0604020202020204" pitchFamily="34" charset="0"/>
                  <a:ea typeface="+mn-ea"/>
                  <a:cs typeface="Arial" panose="020B0604020202020204" pitchFamily="34" charset="0"/>
                </a:endParaRPr>
              </a:p>
            </p:txBody>
          </p:sp>
          <p:sp>
            <p:nvSpPr>
              <p:cNvPr id="81" name="Rectangle 80">
                <a:extLst>
                  <a:ext uri="{FF2B5EF4-FFF2-40B4-BE49-F238E27FC236}">
                    <a16:creationId xmlns:a16="http://schemas.microsoft.com/office/drawing/2014/main" id="{0E13B74C-B812-4602-A177-FE04FF7630AE}"/>
                  </a:ext>
                </a:extLst>
              </p:cNvPr>
              <p:cNvSpPr/>
              <p:nvPr/>
            </p:nvSpPr>
            <p:spPr>
              <a:xfrm>
                <a:off x="9177587" y="1663162"/>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505050"/>
                  </a:solidFill>
                  <a:effectLst/>
                  <a:uLnTx/>
                  <a:uFillTx/>
                  <a:latin typeface="Arial" panose="020B0604020202020204" pitchFamily="34" charset="0"/>
                  <a:ea typeface="+mn-ea"/>
                  <a:cs typeface="Arial" panose="020B0604020202020204" pitchFamily="34" charset="0"/>
                </a:endParaRPr>
              </a:p>
            </p:txBody>
          </p:sp>
          <p:sp>
            <p:nvSpPr>
              <p:cNvPr id="82" name="Rectangle 81">
                <a:extLst>
                  <a:ext uri="{FF2B5EF4-FFF2-40B4-BE49-F238E27FC236}">
                    <a16:creationId xmlns:a16="http://schemas.microsoft.com/office/drawing/2014/main" id="{9CB69FF6-91B4-49F7-A537-D00AECB0A473}"/>
                  </a:ext>
                </a:extLst>
              </p:cNvPr>
              <p:cNvSpPr/>
              <p:nvPr/>
            </p:nvSpPr>
            <p:spPr>
              <a:xfrm>
                <a:off x="9117601" y="1726383"/>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505050"/>
                    </a:solidFill>
                    <a:effectLst/>
                    <a:uLnTx/>
                    <a:uFillTx/>
                    <a:latin typeface="Arial" panose="020B0604020202020204" pitchFamily="34" charset="0"/>
                    <a:ea typeface="+mn-ea"/>
                    <a:cs typeface="Arial" panose="020B0604020202020204" pitchFamily="34" charset="0"/>
                  </a:rPr>
                  <a:t>Sproc</a:t>
                </a:r>
                <a:endParaRPr kumimoji="0" lang="en-US" sz="1200" b="0" i="0" u="none" strike="noStrike" kern="1200" cap="none" spc="0" normalizeH="0" baseline="0" noProof="0" dirty="0">
                  <a:ln>
                    <a:noFill/>
                  </a:ln>
                  <a:solidFill>
                    <a:srgbClr val="505050"/>
                  </a:solidFill>
                  <a:effectLst/>
                  <a:uLnTx/>
                  <a:uFillTx/>
                  <a:latin typeface="Arial" panose="020B0604020202020204" pitchFamily="34" charset="0"/>
                  <a:ea typeface="+mn-ea"/>
                  <a:cs typeface="Arial" panose="020B0604020202020204" pitchFamily="34" charset="0"/>
                </a:endParaRPr>
              </a:p>
            </p:txBody>
          </p:sp>
        </p:grpSp>
        <p:grpSp>
          <p:nvGrpSpPr>
            <p:cNvPr id="83" name="Group 82">
              <a:extLst>
                <a:ext uri="{FF2B5EF4-FFF2-40B4-BE49-F238E27FC236}">
                  <a16:creationId xmlns:a16="http://schemas.microsoft.com/office/drawing/2014/main" id="{DA6593D8-ED76-4F30-8B65-5C38597A15B9}"/>
                </a:ext>
              </a:extLst>
            </p:cNvPr>
            <p:cNvGrpSpPr/>
            <p:nvPr/>
          </p:nvGrpSpPr>
          <p:grpSpPr>
            <a:xfrm>
              <a:off x="7175725" y="5311510"/>
              <a:ext cx="1025826" cy="604852"/>
              <a:chOff x="9117601" y="1599941"/>
              <a:chExt cx="1025826" cy="604852"/>
            </a:xfrm>
            <a:solidFill>
              <a:schemeClr val="tx1"/>
            </a:solidFill>
          </p:grpSpPr>
          <p:sp>
            <p:nvSpPr>
              <p:cNvPr id="84" name="Rectangle 83">
                <a:extLst>
                  <a:ext uri="{FF2B5EF4-FFF2-40B4-BE49-F238E27FC236}">
                    <a16:creationId xmlns:a16="http://schemas.microsoft.com/office/drawing/2014/main" id="{3F35FAA2-7406-4702-BBFF-B8355D084EFC}"/>
                  </a:ext>
                </a:extLst>
              </p:cNvPr>
              <p:cNvSpPr/>
              <p:nvPr/>
            </p:nvSpPr>
            <p:spPr>
              <a:xfrm>
                <a:off x="9237573" y="1599941"/>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505050"/>
                  </a:solidFill>
                  <a:effectLst/>
                  <a:uLnTx/>
                  <a:uFillTx/>
                  <a:latin typeface="Arial" panose="020B0604020202020204" pitchFamily="34" charset="0"/>
                  <a:ea typeface="+mn-ea"/>
                  <a:cs typeface="Arial" panose="020B0604020202020204" pitchFamily="34" charset="0"/>
                </a:endParaRPr>
              </a:p>
            </p:txBody>
          </p:sp>
          <p:sp>
            <p:nvSpPr>
              <p:cNvPr id="85" name="Rectangle 84">
                <a:extLst>
                  <a:ext uri="{FF2B5EF4-FFF2-40B4-BE49-F238E27FC236}">
                    <a16:creationId xmlns:a16="http://schemas.microsoft.com/office/drawing/2014/main" id="{F667815E-9857-4EBF-9836-B65AFD3E7576}"/>
                  </a:ext>
                </a:extLst>
              </p:cNvPr>
              <p:cNvSpPr/>
              <p:nvPr/>
            </p:nvSpPr>
            <p:spPr>
              <a:xfrm>
                <a:off x="9177587" y="1663162"/>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505050"/>
                  </a:solidFill>
                  <a:effectLst/>
                  <a:uLnTx/>
                  <a:uFillTx/>
                  <a:latin typeface="Arial" panose="020B0604020202020204" pitchFamily="34" charset="0"/>
                  <a:ea typeface="+mn-ea"/>
                  <a:cs typeface="Arial" panose="020B0604020202020204" pitchFamily="34" charset="0"/>
                </a:endParaRPr>
              </a:p>
            </p:txBody>
          </p:sp>
          <p:sp>
            <p:nvSpPr>
              <p:cNvPr id="86" name="Rectangle 85">
                <a:extLst>
                  <a:ext uri="{FF2B5EF4-FFF2-40B4-BE49-F238E27FC236}">
                    <a16:creationId xmlns:a16="http://schemas.microsoft.com/office/drawing/2014/main" id="{F1B01495-B977-46A4-BA0B-0F5C22F30A95}"/>
                  </a:ext>
                </a:extLst>
              </p:cNvPr>
              <p:cNvSpPr/>
              <p:nvPr/>
            </p:nvSpPr>
            <p:spPr>
              <a:xfrm>
                <a:off x="9117601" y="1726383"/>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505050"/>
                    </a:solidFill>
                    <a:effectLst/>
                    <a:uLnTx/>
                    <a:uFillTx/>
                    <a:latin typeface="Arial" panose="020B0604020202020204" pitchFamily="34" charset="0"/>
                    <a:ea typeface="+mn-ea"/>
                    <a:cs typeface="Arial" panose="020B0604020202020204" pitchFamily="34" charset="0"/>
                  </a:rPr>
                  <a:t>Trigger</a:t>
                </a:r>
              </a:p>
            </p:txBody>
          </p:sp>
        </p:grpSp>
        <p:grpSp>
          <p:nvGrpSpPr>
            <p:cNvPr id="87" name="Group 86">
              <a:extLst>
                <a:ext uri="{FF2B5EF4-FFF2-40B4-BE49-F238E27FC236}">
                  <a16:creationId xmlns:a16="http://schemas.microsoft.com/office/drawing/2014/main" id="{AC2AA5C9-13C3-47EB-BCF4-F75298396074}"/>
                </a:ext>
              </a:extLst>
            </p:cNvPr>
            <p:cNvGrpSpPr/>
            <p:nvPr/>
          </p:nvGrpSpPr>
          <p:grpSpPr>
            <a:xfrm>
              <a:off x="8603819" y="5306865"/>
              <a:ext cx="1025826" cy="604852"/>
              <a:chOff x="9117601" y="1599941"/>
              <a:chExt cx="1025826" cy="604852"/>
            </a:xfrm>
            <a:solidFill>
              <a:schemeClr val="tx1"/>
            </a:solidFill>
          </p:grpSpPr>
          <p:sp>
            <p:nvSpPr>
              <p:cNvPr id="88" name="Rectangle 87">
                <a:extLst>
                  <a:ext uri="{FF2B5EF4-FFF2-40B4-BE49-F238E27FC236}">
                    <a16:creationId xmlns:a16="http://schemas.microsoft.com/office/drawing/2014/main" id="{8DB4F3AD-A1D9-461D-9A31-8706F5C96673}"/>
                  </a:ext>
                </a:extLst>
              </p:cNvPr>
              <p:cNvSpPr/>
              <p:nvPr/>
            </p:nvSpPr>
            <p:spPr>
              <a:xfrm>
                <a:off x="9237573" y="1599941"/>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505050"/>
                  </a:solidFill>
                  <a:effectLst/>
                  <a:uLnTx/>
                  <a:uFillTx/>
                  <a:latin typeface="Arial" panose="020B0604020202020204" pitchFamily="34" charset="0"/>
                  <a:ea typeface="+mn-ea"/>
                  <a:cs typeface="Arial" panose="020B0604020202020204" pitchFamily="34" charset="0"/>
                </a:endParaRPr>
              </a:p>
            </p:txBody>
          </p:sp>
          <p:sp>
            <p:nvSpPr>
              <p:cNvPr id="89" name="Rectangle 88">
                <a:extLst>
                  <a:ext uri="{FF2B5EF4-FFF2-40B4-BE49-F238E27FC236}">
                    <a16:creationId xmlns:a16="http://schemas.microsoft.com/office/drawing/2014/main" id="{6A9292FA-1AA9-4912-8587-1C11600DC6CD}"/>
                  </a:ext>
                </a:extLst>
              </p:cNvPr>
              <p:cNvSpPr/>
              <p:nvPr/>
            </p:nvSpPr>
            <p:spPr>
              <a:xfrm>
                <a:off x="9177587" y="1663162"/>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505050"/>
                  </a:solidFill>
                  <a:effectLst/>
                  <a:uLnTx/>
                  <a:uFillTx/>
                  <a:latin typeface="Arial" panose="020B0604020202020204" pitchFamily="34" charset="0"/>
                  <a:ea typeface="+mn-ea"/>
                  <a:cs typeface="Arial" panose="020B0604020202020204" pitchFamily="34" charset="0"/>
                </a:endParaRPr>
              </a:p>
            </p:txBody>
          </p:sp>
          <p:sp>
            <p:nvSpPr>
              <p:cNvPr id="90" name="Rectangle 89">
                <a:extLst>
                  <a:ext uri="{FF2B5EF4-FFF2-40B4-BE49-F238E27FC236}">
                    <a16:creationId xmlns:a16="http://schemas.microsoft.com/office/drawing/2014/main" id="{F53A44CB-4BE3-4B35-9CD6-BA786606BB76}"/>
                  </a:ext>
                </a:extLst>
              </p:cNvPr>
              <p:cNvSpPr/>
              <p:nvPr/>
            </p:nvSpPr>
            <p:spPr>
              <a:xfrm>
                <a:off x="9117601" y="1726383"/>
                <a:ext cx="905854" cy="478410"/>
              </a:xfrm>
              <a:prstGeom prst="rect">
                <a:avLst/>
              </a:prstGeom>
              <a:solidFill>
                <a:schemeClr val="bg1">
                  <a:lumMod val="95000"/>
                </a:schemeClr>
              </a:solidFill>
              <a:ln w="1905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505050"/>
                    </a:solidFill>
                    <a:effectLst/>
                    <a:uLnTx/>
                    <a:uFillTx/>
                    <a:latin typeface="Arial" panose="020B0604020202020204" pitchFamily="34" charset="0"/>
                    <a:ea typeface="+mn-ea"/>
                    <a:cs typeface="Arial" panose="020B0604020202020204" pitchFamily="34" charset="0"/>
                  </a:rPr>
                  <a:t>UDF</a:t>
                </a:r>
              </a:p>
            </p:txBody>
          </p:sp>
        </p:grpSp>
        <p:cxnSp>
          <p:nvCxnSpPr>
            <p:cNvPr id="95" name="Connector: Elbow 94">
              <a:extLst>
                <a:ext uri="{FF2B5EF4-FFF2-40B4-BE49-F238E27FC236}">
                  <a16:creationId xmlns:a16="http://schemas.microsoft.com/office/drawing/2014/main" id="{5E84FBB0-5C3C-4ACF-99F5-70346293F2AB}"/>
                </a:ext>
              </a:extLst>
            </p:cNvPr>
            <p:cNvCxnSpPr>
              <a:cxnSpLocks/>
              <a:stCxn id="58" idx="2"/>
              <a:endCxn id="80" idx="0"/>
            </p:cNvCxnSpPr>
            <p:nvPr/>
          </p:nvCxnSpPr>
          <p:spPr>
            <a:xfrm rot="16200000" flipH="1">
              <a:off x="4857773" y="3853398"/>
              <a:ext cx="391350" cy="2534164"/>
            </a:xfrm>
            <a:prstGeom prst="bentConnector3">
              <a:avLst>
                <a:gd name="adj1" fmla="val 49305"/>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96" name="Connector: Elbow 95">
              <a:extLst>
                <a:ext uri="{FF2B5EF4-FFF2-40B4-BE49-F238E27FC236}">
                  <a16:creationId xmlns:a16="http://schemas.microsoft.com/office/drawing/2014/main" id="{D2CC7D09-5AC3-4C5E-B839-5363A239F067}"/>
                </a:ext>
              </a:extLst>
            </p:cNvPr>
            <p:cNvCxnSpPr>
              <a:cxnSpLocks/>
              <a:stCxn id="58" idx="2"/>
              <a:endCxn id="84" idx="0"/>
            </p:cNvCxnSpPr>
            <p:nvPr/>
          </p:nvCxnSpPr>
          <p:spPr>
            <a:xfrm rot="16200000" flipH="1">
              <a:off x="5574143" y="3137028"/>
              <a:ext cx="386705" cy="3962258"/>
            </a:xfrm>
            <a:prstGeom prst="bentConnector3">
              <a:avLst>
                <a:gd name="adj1" fmla="val 48945"/>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97" name="Connector: Elbow 96">
              <a:extLst>
                <a:ext uri="{FF2B5EF4-FFF2-40B4-BE49-F238E27FC236}">
                  <a16:creationId xmlns:a16="http://schemas.microsoft.com/office/drawing/2014/main" id="{45AE9AE9-88CE-43ED-BACA-EBCD323B6779}"/>
                </a:ext>
              </a:extLst>
            </p:cNvPr>
            <p:cNvCxnSpPr>
              <a:cxnSpLocks/>
              <a:stCxn id="58" idx="2"/>
              <a:endCxn id="88" idx="0"/>
            </p:cNvCxnSpPr>
            <p:nvPr/>
          </p:nvCxnSpPr>
          <p:spPr>
            <a:xfrm rot="16200000" flipH="1">
              <a:off x="6290512" y="2420659"/>
              <a:ext cx="382060" cy="5390352"/>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cxnSp>
        <p:nvCxnSpPr>
          <p:cNvPr id="98" name="Connector: Elbow 97">
            <a:extLst>
              <a:ext uri="{FF2B5EF4-FFF2-40B4-BE49-F238E27FC236}">
                <a16:creationId xmlns:a16="http://schemas.microsoft.com/office/drawing/2014/main" id="{873E0347-69AD-4B55-9CBC-C98B23B4CA0F}"/>
              </a:ext>
            </a:extLst>
          </p:cNvPr>
          <p:cNvCxnSpPr>
            <a:cxnSpLocks/>
            <a:stCxn id="58" idx="2"/>
            <a:endCxn id="92" idx="0"/>
          </p:cNvCxnSpPr>
          <p:nvPr/>
        </p:nvCxnSpPr>
        <p:spPr>
          <a:xfrm rot="16200000" flipH="1">
            <a:off x="7006881" y="1704289"/>
            <a:ext cx="377415" cy="6818445"/>
          </a:xfrm>
          <a:prstGeom prst="bentConnector3">
            <a:avLst>
              <a:gd name="adj1" fmla="val 50000"/>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99" name="Rectangle 98">
            <a:extLst>
              <a:ext uri="{FF2B5EF4-FFF2-40B4-BE49-F238E27FC236}">
                <a16:creationId xmlns:a16="http://schemas.microsoft.com/office/drawing/2014/main" id="{1231F11D-1213-4F2C-919D-A00C4F7B97E2}"/>
              </a:ext>
            </a:extLst>
          </p:cNvPr>
          <p:cNvSpPr/>
          <p:nvPr/>
        </p:nvSpPr>
        <p:spPr>
          <a:xfrm>
            <a:off x="5586816" y="5238665"/>
            <a:ext cx="4203644" cy="769122"/>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100" name="Rectangle 99">
            <a:extLst>
              <a:ext uri="{FF2B5EF4-FFF2-40B4-BE49-F238E27FC236}">
                <a16:creationId xmlns:a16="http://schemas.microsoft.com/office/drawing/2014/main" id="{BCC7AE2E-33FC-4F2B-9156-A01F40A5611B}"/>
              </a:ext>
            </a:extLst>
          </p:cNvPr>
          <p:cNvSpPr/>
          <p:nvPr/>
        </p:nvSpPr>
        <p:spPr>
          <a:xfrm>
            <a:off x="9885509" y="5238665"/>
            <a:ext cx="1318634" cy="769122"/>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44" name="TextBox 43">
            <a:extLst>
              <a:ext uri="{FF2B5EF4-FFF2-40B4-BE49-F238E27FC236}">
                <a16:creationId xmlns:a16="http://schemas.microsoft.com/office/drawing/2014/main" id="{00DFDC14-BB54-47B1-B429-4567899DCB1C}"/>
              </a:ext>
            </a:extLst>
          </p:cNvPr>
          <p:cNvSpPr txBox="1"/>
          <p:nvPr/>
        </p:nvSpPr>
        <p:spPr>
          <a:xfrm>
            <a:off x="4105225" y="3070226"/>
            <a:ext cx="7952708" cy="118186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200" b="0" i="0" u="none" strike="noStrike" kern="1200" cap="none" spc="0" normalizeH="0" baseline="0" noProof="0" dirty="0">
                <a:ln>
                  <a:noFill/>
                </a:ln>
                <a:gradFill>
                  <a:gsLst>
                    <a:gs pos="2917">
                      <a:srgbClr val="505050"/>
                    </a:gs>
                    <a:gs pos="30000">
                      <a:srgbClr val="505050"/>
                    </a:gs>
                  </a:gsLst>
                  <a:lin ang="5400000" scaled="0"/>
                </a:gradFill>
                <a:effectLst/>
                <a:uLnTx/>
                <a:uFillTx/>
                <a:latin typeface="Arial" panose="020B0604020202020204" pitchFamily="34" charset="0"/>
                <a:ea typeface="+mn-ea"/>
                <a:cs typeface="+mn-cs"/>
              </a:rPr>
              <a:t>Associate stored procedures, triggers, UDF with container</a:t>
            </a:r>
          </a:p>
        </p:txBody>
      </p:sp>
    </p:spTree>
    <p:extLst>
      <p:ext uri="{BB962C8B-B14F-4D97-AF65-F5344CB8AC3E}">
        <p14:creationId xmlns:p14="http://schemas.microsoft.com/office/powerpoint/2010/main" val="35292296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46"/>
                                        </p:tgtEl>
                                      </p:cBhvr>
                                    </p:animEffect>
                                    <p:set>
                                      <p:cBhvr>
                                        <p:cTn id="7" dur="1" fill="hold">
                                          <p:stCondLst>
                                            <p:cond delay="499"/>
                                          </p:stCondLst>
                                        </p:cTn>
                                        <p:tgtEl>
                                          <p:spTgt spid="46"/>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9"/>
                                        </p:tgtEl>
                                        <p:attrNameLst>
                                          <p:attrName>style.visibility</p:attrName>
                                        </p:attrNameLst>
                                      </p:cBhvr>
                                      <p:to>
                                        <p:strVal val="visible"/>
                                      </p:to>
                                    </p:set>
                                    <p:animEffect transition="in" filter="fade">
                                      <p:cBhvr>
                                        <p:cTn id="13" dur="500"/>
                                        <p:tgtEl>
                                          <p:spTgt spid="9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500"/>
                                        <p:tgtEl>
                                          <p:spTgt spid="99"/>
                                        </p:tgtEl>
                                      </p:cBhvr>
                                    </p:animEffect>
                                    <p:set>
                                      <p:cBhvr>
                                        <p:cTn id="18" dur="1" fill="hold">
                                          <p:stCondLst>
                                            <p:cond delay="499"/>
                                          </p:stCondLst>
                                        </p:cTn>
                                        <p:tgtEl>
                                          <p:spTgt spid="99"/>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100"/>
                                        </p:tgtEl>
                                        <p:attrNameLst>
                                          <p:attrName>style.visibility</p:attrName>
                                        </p:attrNameLst>
                                      </p:cBhvr>
                                      <p:to>
                                        <p:strVal val="visible"/>
                                      </p:to>
                                    </p:set>
                                    <p:animEffect transition="in" filter="fade">
                                      <p:cBhvr>
                                        <p:cTn id="21" dur="500"/>
                                        <p:tgtEl>
                                          <p:spTgt spid="100"/>
                                        </p:tgtEl>
                                      </p:cBhvr>
                                    </p:animEffect>
                                  </p:childTnLst>
                                </p:cTn>
                              </p:par>
                              <p:par>
                                <p:cTn id="22" presetID="10" presetClass="entr" presetSubtype="0" fill="hold" nodeType="withEffect">
                                  <p:stCondLst>
                                    <p:cond delay="0"/>
                                  </p:stCondLst>
                                  <p:childTnLst>
                                    <p:set>
                                      <p:cBhvr>
                                        <p:cTn id="23" dur="1" fill="hold">
                                          <p:stCondLst>
                                            <p:cond delay="0"/>
                                          </p:stCondLst>
                                        </p:cTn>
                                        <p:tgtEl>
                                          <p:spTgt spid="91"/>
                                        </p:tgtEl>
                                        <p:attrNameLst>
                                          <p:attrName>style.visibility</p:attrName>
                                        </p:attrNameLst>
                                      </p:cBhvr>
                                      <p:to>
                                        <p:strVal val="visible"/>
                                      </p:to>
                                    </p:set>
                                    <p:animEffect transition="in" filter="fade">
                                      <p:cBhvr>
                                        <p:cTn id="24" dur="500"/>
                                        <p:tgtEl>
                                          <p:spTgt spid="91"/>
                                        </p:tgtEl>
                                      </p:cBhvr>
                                    </p:animEffect>
                                  </p:childTnLst>
                                </p:cTn>
                              </p:par>
                              <p:par>
                                <p:cTn id="25" presetID="10" presetClass="entr" presetSubtype="0" fill="hold" nodeType="withEffect">
                                  <p:stCondLst>
                                    <p:cond delay="0"/>
                                  </p:stCondLst>
                                  <p:childTnLst>
                                    <p:set>
                                      <p:cBhvr>
                                        <p:cTn id="26" dur="1" fill="hold">
                                          <p:stCondLst>
                                            <p:cond delay="0"/>
                                          </p:stCondLst>
                                        </p:cTn>
                                        <p:tgtEl>
                                          <p:spTgt spid="98"/>
                                        </p:tgtEl>
                                        <p:attrNameLst>
                                          <p:attrName>style.visibility</p:attrName>
                                        </p:attrNameLst>
                                      </p:cBhvr>
                                      <p:to>
                                        <p:strVal val="visible"/>
                                      </p:to>
                                    </p:set>
                                    <p:animEffect transition="in" filter="fade">
                                      <p:cBhvr>
                                        <p:cTn id="27"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99" grpId="0" animBg="1"/>
      <p:bldP spid="99" grpId="1" animBg="1"/>
      <p:bldP spid="10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Flowchart: Document 152"/>
          <p:cNvSpPr/>
          <p:nvPr/>
        </p:nvSpPr>
        <p:spPr>
          <a:xfrm>
            <a:off x="2476500" y="4187888"/>
            <a:ext cx="1276775" cy="410356"/>
          </a:xfrm>
          <a:prstGeom prst="flowChartDocument">
            <a:avLst/>
          </a:prstGeom>
          <a:solidFill>
            <a:schemeClr val="accent5">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latin typeface="Arial" panose="020B0604020202020204" pitchFamily="34" charset="0"/>
                <a:cs typeface="Arial" panose="020B0604020202020204" pitchFamily="34" charset="0"/>
              </a:rPr>
              <a:t>Container</a:t>
            </a:r>
          </a:p>
        </p:txBody>
      </p:sp>
      <p:sp>
        <p:nvSpPr>
          <p:cNvPr id="154" name="Flowchart: Document 153"/>
          <p:cNvSpPr/>
          <p:nvPr/>
        </p:nvSpPr>
        <p:spPr>
          <a:xfrm>
            <a:off x="2552700" y="4264088"/>
            <a:ext cx="1276775" cy="410356"/>
          </a:xfrm>
          <a:prstGeom prst="flowChartDocument">
            <a:avLst/>
          </a:prstGeom>
          <a:solidFill>
            <a:schemeClr val="accent5">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latin typeface="Arial" panose="020B0604020202020204" pitchFamily="34" charset="0"/>
                <a:cs typeface="Arial" panose="020B0604020202020204" pitchFamily="34" charset="0"/>
              </a:rPr>
              <a:t>Container</a:t>
            </a:r>
          </a:p>
        </p:txBody>
      </p:sp>
      <p:sp>
        <p:nvSpPr>
          <p:cNvPr id="155" name="Flowchart: Document 154"/>
          <p:cNvSpPr/>
          <p:nvPr/>
        </p:nvSpPr>
        <p:spPr>
          <a:xfrm>
            <a:off x="2628900" y="4340288"/>
            <a:ext cx="1276775" cy="410356"/>
          </a:xfrm>
          <a:prstGeom prst="flowChartDocument">
            <a:avLst/>
          </a:prstGeom>
          <a:solidFill>
            <a:schemeClr val="accent5">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latin typeface="Arial" panose="020B0604020202020204" pitchFamily="34" charset="0"/>
                <a:cs typeface="Arial" panose="020B0604020202020204" pitchFamily="34" charset="0"/>
              </a:rPr>
              <a:t>Container</a:t>
            </a:r>
          </a:p>
        </p:txBody>
      </p:sp>
      <p:sp>
        <p:nvSpPr>
          <p:cNvPr id="156" name="Flowchart: Document 155"/>
          <p:cNvSpPr/>
          <p:nvPr/>
        </p:nvSpPr>
        <p:spPr>
          <a:xfrm>
            <a:off x="2705100" y="4416488"/>
            <a:ext cx="1276775" cy="410356"/>
          </a:xfrm>
          <a:prstGeom prst="flowChartDocument">
            <a:avLst/>
          </a:prstGeom>
          <a:solidFill>
            <a:schemeClr val="accent5">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latin typeface="Arial" panose="020B0604020202020204" pitchFamily="34" charset="0"/>
                <a:cs typeface="Arial" panose="020B0604020202020204" pitchFamily="34" charset="0"/>
              </a:rPr>
              <a:t>Containers</a:t>
            </a:r>
          </a:p>
        </p:txBody>
      </p:sp>
      <p:sp>
        <p:nvSpPr>
          <p:cNvPr id="157" name="TextBox 156"/>
          <p:cNvSpPr txBox="1"/>
          <p:nvPr/>
        </p:nvSpPr>
        <p:spPr>
          <a:xfrm>
            <a:off x="2768464" y="3235155"/>
            <a:ext cx="1315291" cy="369332"/>
          </a:xfrm>
          <a:prstGeom prst="rect">
            <a:avLst/>
          </a:prstGeom>
          <a:noFill/>
          <a:ln>
            <a:noFill/>
          </a:ln>
        </p:spPr>
        <p:txBody>
          <a:bodyPr wrap="square" rtlCol="0">
            <a:spAutoFit/>
          </a:bodyPr>
          <a:lstStyle/>
          <a:p>
            <a:r>
              <a:rPr lang="en-US" dirty="0">
                <a:latin typeface="Arial" panose="020B0604020202020204" pitchFamily="34" charset="0"/>
                <a:cs typeface="Arial" panose="020B0604020202020204" pitchFamily="34" charset="0"/>
              </a:rPr>
              <a:t>Collections</a:t>
            </a:r>
          </a:p>
        </p:txBody>
      </p:sp>
      <p:sp>
        <p:nvSpPr>
          <p:cNvPr id="158" name="TextBox 157"/>
          <p:cNvSpPr txBox="1"/>
          <p:nvPr/>
        </p:nvSpPr>
        <p:spPr>
          <a:xfrm>
            <a:off x="1645854" y="3262596"/>
            <a:ext cx="992440" cy="369332"/>
          </a:xfrm>
          <a:prstGeom prst="rect">
            <a:avLst/>
          </a:prstGeom>
          <a:noFill/>
          <a:ln>
            <a:noFill/>
          </a:ln>
        </p:spPr>
        <p:txBody>
          <a:bodyPr wrap="square" rtlCol="0">
            <a:spAutoFit/>
          </a:bodyPr>
          <a:lstStyle/>
          <a:p>
            <a:r>
              <a:rPr lang="en-US" dirty="0">
                <a:latin typeface="Arial" panose="020B0604020202020204" pitchFamily="34" charset="0"/>
                <a:cs typeface="Arial" panose="020B0604020202020204" pitchFamily="34" charset="0"/>
              </a:rPr>
              <a:t>Tables</a:t>
            </a:r>
            <a:endParaRPr lang="en-US" sz="2200" dirty="0">
              <a:latin typeface="Arial" panose="020B0604020202020204" pitchFamily="34" charset="0"/>
              <a:cs typeface="Arial" panose="020B0604020202020204" pitchFamily="34" charset="0"/>
            </a:endParaRPr>
          </a:p>
        </p:txBody>
      </p:sp>
      <p:sp>
        <p:nvSpPr>
          <p:cNvPr id="159" name="TextBox 158"/>
          <p:cNvSpPr txBox="1"/>
          <p:nvPr/>
        </p:nvSpPr>
        <p:spPr>
          <a:xfrm>
            <a:off x="4120308" y="3246030"/>
            <a:ext cx="900548" cy="646331"/>
          </a:xfrm>
          <a:prstGeom prst="rect">
            <a:avLst/>
          </a:prstGeom>
          <a:noFill/>
          <a:ln>
            <a:noFill/>
          </a:ln>
        </p:spPr>
        <p:txBody>
          <a:bodyPr wrap="square" rtlCol="0">
            <a:spAutoFit/>
          </a:bodyPr>
          <a:lstStyle/>
          <a:p>
            <a:r>
              <a:rPr lang="en-US" dirty="0">
                <a:latin typeface="Arial" panose="020B0604020202020204" pitchFamily="34" charset="0"/>
                <a:cs typeface="Arial" panose="020B0604020202020204" pitchFamily="34" charset="0"/>
              </a:rPr>
              <a:t>Graphs</a:t>
            </a:r>
          </a:p>
        </p:txBody>
      </p:sp>
      <p:grpSp>
        <p:nvGrpSpPr>
          <p:cNvPr id="160" name="Group 159"/>
          <p:cNvGrpSpPr/>
          <p:nvPr/>
        </p:nvGrpSpPr>
        <p:grpSpPr>
          <a:xfrm>
            <a:off x="3100119" y="2686672"/>
            <a:ext cx="495957" cy="602954"/>
            <a:chOff x="1345497" y="1522604"/>
            <a:chExt cx="596149" cy="700081"/>
          </a:xfrm>
          <a:solidFill>
            <a:schemeClr val="accent2">
              <a:lumMod val="60000"/>
              <a:lumOff val="40000"/>
            </a:schemeClr>
          </a:solidFill>
        </p:grpSpPr>
        <p:pic>
          <p:nvPicPr>
            <p:cNvPr id="162" name="Picture 161"/>
            <p:cNvPicPr>
              <a:picLocks noChangeAspect="1"/>
            </p:cNvPicPr>
            <p:nvPr/>
          </p:nvPicPr>
          <p:blipFill>
            <a:blip r:embed="rId4"/>
            <a:stretch>
              <a:fillRect/>
            </a:stretch>
          </p:blipFill>
          <p:spPr>
            <a:xfrm>
              <a:off x="1345497" y="1522604"/>
              <a:ext cx="459514" cy="560559"/>
            </a:xfrm>
            <a:prstGeom prst="rect">
              <a:avLst/>
            </a:prstGeom>
            <a:grpFill/>
          </p:spPr>
        </p:pic>
        <p:pic>
          <p:nvPicPr>
            <p:cNvPr id="163" name="Picture 162"/>
            <p:cNvPicPr>
              <a:picLocks noChangeAspect="1"/>
            </p:cNvPicPr>
            <p:nvPr/>
          </p:nvPicPr>
          <p:blipFill>
            <a:blip r:embed="rId4"/>
            <a:stretch>
              <a:fillRect/>
            </a:stretch>
          </p:blipFill>
          <p:spPr>
            <a:xfrm>
              <a:off x="1408559" y="1593808"/>
              <a:ext cx="459514" cy="560559"/>
            </a:xfrm>
            <a:prstGeom prst="rect">
              <a:avLst/>
            </a:prstGeom>
            <a:grpFill/>
          </p:spPr>
        </p:pic>
        <p:pic>
          <p:nvPicPr>
            <p:cNvPr id="164" name="Picture 163"/>
            <p:cNvPicPr>
              <a:picLocks noChangeAspect="1"/>
            </p:cNvPicPr>
            <p:nvPr/>
          </p:nvPicPr>
          <p:blipFill>
            <a:blip r:embed="rId4"/>
            <a:stretch>
              <a:fillRect/>
            </a:stretch>
          </p:blipFill>
          <p:spPr>
            <a:xfrm>
              <a:off x="1482132" y="1662126"/>
              <a:ext cx="459514" cy="560559"/>
            </a:xfrm>
            <a:prstGeom prst="rect">
              <a:avLst/>
            </a:prstGeom>
            <a:grpFill/>
            <a:ln w="3175">
              <a:noFill/>
            </a:ln>
          </p:spPr>
        </p:pic>
      </p:grpSp>
      <p:grpSp>
        <p:nvGrpSpPr>
          <p:cNvPr id="165" name="Group 164"/>
          <p:cNvGrpSpPr/>
          <p:nvPr/>
        </p:nvGrpSpPr>
        <p:grpSpPr>
          <a:xfrm>
            <a:off x="4313238" y="2632939"/>
            <a:ext cx="477293" cy="647402"/>
            <a:chOff x="2707640" y="3871118"/>
            <a:chExt cx="529298" cy="639523"/>
          </a:xfrm>
          <a:solidFill>
            <a:schemeClr val="accent4">
              <a:lumMod val="40000"/>
              <a:lumOff val="60000"/>
            </a:schemeClr>
          </a:solidFill>
        </p:grpSpPr>
        <p:grpSp>
          <p:nvGrpSpPr>
            <p:cNvPr id="166" name="Group 165"/>
            <p:cNvGrpSpPr/>
            <p:nvPr/>
          </p:nvGrpSpPr>
          <p:grpSpPr>
            <a:xfrm>
              <a:off x="2707640" y="3871118"/>
              <a:ext cx="529298" cy="639523"/>
              <a:chOff x="1345497" y="1522604"/>
              <a:chExt cx="596149" cy="700081"/>
            </a:xfrm>
            <a:grpFill/>
          </p:grpSpPr>
          <p:pic>
            <p:nvPicPr>
              <p:cNvPr id="168" name="Picture 167"/>
              <p:cNvPicPr>
                <a:picLocks noChangeAspect="1"/>
              </p:cNvPicPr>
              <p:nvPr/>
            </p:nvPicPr>
            <p:blipFill>
              <a:blip r:embed="rId4"/>
              <a:stretch>
                <a:fillRect/>
              </a:stretch>
            </p:blipFill>
            <p:spPr>
              <a:xfrm>
                <a:off x="1345497" y="1522604"/>
                <a:ext cx="459514" cy="560559"/>
              </a:xfrm>
              <a:prstGeom prst="rect">
                <a:avLst/>
              </a:prstGeom>
              <a:grpFill/>
            </p:spPr>
          </p:pic>
          <p:pic>
            <p:nvPicPr>
              <p:cNvPr id="169" name="Picture 168"/>
              <p:cNvPicPr>
                <a:picLocks noChangeAspect="1"/>
              </p:cNvPicPr>
              <p:nvPr/>
            </p:nvPicPr>
            <p:blipFill>
              <a:blip r:embed="rId4"/>
              <a:stretch>
                <a:fillRect/>
              </a:stretch>
            </p:blipFill>
            <p:spPr>
              <a:xfrm>
                <a:off x="1408559" y="1593808"/>
                <a:ext cx="459514" cy="560559"/>
              </a:xfrm>
              <a:prstGeom prst="rect">
                <a:avLst/>
              </a:prstGeom>
              <a:grpFill/>
            </p:spPr>
          </p:pic>
          <p:pic>
            <p:nvPicPr>
              <p:cNvPr id="170" name="Picture 169"/>
              <p:cNvPicPr>
                <a:picLocks noChangeAspect="1"/>
              </p:cNvPicPr>
              <p:nvPr/>
            </p:nvPicPr>
            <p:blipFill>
              <a:blip r:embed="rId4"/>
              <a:stretch>
                <a:fillRect/>
              </a:stretch>
            </p:blipFill>
            <p:spPr>
              <a:xfrm>
                <a:off x="1482132" y="1662126"/>
                <a:ext cx="459514" cy="560559"/>
              </a:xfrm>
              <a:prstGeom prst="rect">
                <a:avLst/>
              </a:prstGeom>
              <a:grpFill/>
              <a:ln w="3175">
                <a:noFill/>
              </a:ln>
            </p:spPr>
          </p:pic>
        </p:grpSp>
        <p:pic>
          <p:nvPicPr>
            <p:cNvPr id="167" name="Picture 166"/>
            <p:cNvPicPr>
              <a:picLocks noChangeAspect="1"/>
            </p:cNvPicPr>
            <p:nvPr/>
          </p:nvPicPr>
          <p:blipFill>
            <a:blip r:embed="rId5"/>
            <a:stretch>
              <a:fillRect/>
            </a:stretch>
          </p:blipFill>
          <p:spPr>
            <a:xfrm>
              <a:off x="2888445" y="4116672"/>
              <a:ext cx="298935" cy="302442"/>
            </a:xfrm>
            <a:prstGeom prst="rect">
              <a:avLst/>
            </a:prstGeom>
            <a:grpFill/>
          </p:spPr>
        </p:pic>
      </p:grpSp>
      <p:grpSp>
        <p:nvGrpSpPr>
          <p:cNvPr id="171" name="Group 170"/>
          <p:cNvGrpSpPr/>
          <p:nvPr/>
        </p:nvGrpSpPr>
        <p:grpSpPr>
          <a:xfrm>
            <a:off x="1755145" y="2710908"/>
            <a:ext cx="566603" cy="569433"/>
            <a:chOff x="2624230" y="1291099"/>
            <a:chExt cx="529298" cy="639523"/>
          </a:xfrm>
          <a:solidFill>
            <a:srgbClr val="92D050"/>
          </a:solidFill>
        </p:grpSpPr>
        <p:grpSp>
          <p:nvGrpSpPr>
            <p:cNvPr id="172" name="Group 171"/>
            <p:cNvGrpSpPr/>
            <p:nvPr/>
          </p:nvGrpSpPr>
          <p:grpSpPr>
            <a:xfrm>
              <a:off x="2624230" y="1291099"/>
              <a:ext cx="529298" cy="639523"/>
              <a:chOff x="2624230" y="1291099"/>
              <a:chExt cx="529298" cy="639523"/>
            </a:xfrm>
            <a:grpFill/>
          </p:grpSpPr>
          <p:grpSp>
            <p:nvGrpSpPr>
              <p:cNvPr id="176" name="Group 175"/>
              <p:cNvGrpSpPr/>
              <p:nvPr/>
            </p:nvGrpSpPr>
            <p:grpSpPr>
              <a:xfrm>
                <a:off x="2624230" y="1291099"/>
                <a:ext cx="529298" cy="639523"/>
                <a:chOff x="1345497" y="1522604"/>
                <a:chExt cx="596149" cy="700081"/>
              </a:xfrm>
              <a:grpFill/>
            </p:grpSpPr>
            <p:pic>
              <p:nvPicPr>
                <p:cNvPr id="180" name="Picture 179"/>
                <p:cNvPicPr>
                  <a:picLocks noChangeAspect="1"/>
                </p:cNvPicPr>
                <p:nvPr/>
              </p:nvPicPr>
              <p:blipFill>
                <a:blip r:embed="rId4"/>
                <a:stretch>
                  <a:fillRect/>
                </a:stretch>
              </p:blipFill>
              <p:spPr>
                <a:xfrm>
                  <a:off x="1345497" y="1522604"/>
                  <a:ext cx="459514" cy="560559"/>
                </a:xfrm>
                <a:prstGeom prst="rect">
                  <a:avLst/>
                </a:prstGeom>
                <a:grpFill/>
              </p:spPr>
            </p:pic>
            <p:pic>
              <p:nvPicPr>
                <p:cNvPr id="181" name="Picture 180"/>
                <p:cNvPicPr>
                  <a:picLocks noChangeAspect="1"/>
                </p:cNvPicPr>
                <p:nvPr/>
              </p:nvPicPr>
              <p:blipFill>
                <a:blip r:embed="rId4"/>
                <a:stretch>
                  <a:fillRect/>
                </a:stretch>
              </p:blipFill>
              <p:spPr>
                <a:xfrm>
                  <a:off x="1408559" y="1593808"/>
                  <a:ext cx="459514" cy="560559"/>
                </a:xfrm>
                <a:prstGeom prst="rect">
                  <a:avLst/>
                </a:prstGeom>
                <a:grpFill/>
              </p:spPr>
            </p:pic>
            <p:pic>
              <p:nvPicPr>
                <p:cNvPr id="182" name="Picture 181"/>
                <p:cNvPicPr>
                  <a:picLocks noChangeAspect="1"/>
                </p:cNvPicPr>
                <p:nvPr/>
              </p:nvPicPr>
              <p:blipFill>
                <a:blip r:embed="rId4"/>
                <a:stretch>
                  <a:fillRect/>
                </a:stretch>
              </p:blipFill>
              <p:spPr>
                <a:xfrm>
                  <a:off x="1482132" y="1662126"/>
                  <a:ext cx="459514" cy="560559"/>
                </a:xfrm>
                <a:prstGeom prst="rect">
                  <a:avLst/>
                </a:prstGeom>
                <a:grpFill/>
                <a:ln w="3175">
                  <a:noFill/>
                </a:ln>
              </p:spPr>
            </p:pic>
          </p:grpSp>
          <p:grpSp>
            <p:nvGrpSpPr>
              <p:cNvPr id="177" name="Group 176"/>
              <p:cNvGrpSpPr/>
              <p:nvPr/>
            </p:nvGrpSpPr>
            <p:grpSpPr>
              <a:xfrm>
                <a:off x="2809635" y="1532333"/>
                <a:ext cx="275408" cy="347520"/>
                <a:chOff x="2809635" y="1532333"/>
                <a:chExt cx="275408" cy="347520"/>
              </a:xfrm>
              <a:grpFill/>
            </p:grpSpPr>
            <p:sp>
              <p:nvSpPr>
                <p:cNvPr id="178" name="Rectangle: Rounded Corners 232"/>
                <p:cNvSpPr/>
                <p:nvPr/>
              </p:nvSpPr>
              <p:spPr>
                <a:xfrm>
                  <a:off x="2809635" y="1532333"/>
                  <a:ext cx="198089" cy="310193"/>
                </a:xfrm>
                <a:prstGeom prst="roundRect">
                  <a:avLst>
                    <a:gd name="adj" fmla="val 0"/>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endParaRPr>
                </a:p>
              </p:txBody>
            </p:sp>
            <p:sp>
              <p:nvSpPr>
                <p:cNvPr id="179" name="Rectangle: Rounded Corners 233"/>
                <p:cNvSpPr/>
                <p:nvPr/>
              </p:nvSpPr>
              <p:spPr>
                <a:xfrm>
                  <a:off x="2886954" y="1569660"/>
                  <a:ext cx="198089" cy="310193"/>
                </a:xfrm>
                <a:prstGeom prst="roundRect">
                  <a:avLst>
                    <a:gd name="adj" fmla="val 0"/>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endParaRPr>
                </a:p>
              </p:txBody>
            </p:sp>
          </p:grpSp>
        </p:grpSp>
        <p:pic>
          <p:nvPicPr>
            <p:cNvPr id="173" name="Picture 172"/>
            <p:cNvPicPr>
              <a:picLocks noChangeAspect="1"/>
            </p:cNvPicPr>
            <p:nvPr/>
          </p:nvPicPr>
          <p:blipFill>
            <a:blip r:embed="rId6"/>
            <a:stretch>
              <a:fillRect/>
            </a:stretch>
          </p:blipFill>
          <p:spPr>
            <a:xfrm>
              <a:off x="2795295" y="1550332"/>
              <a:ext cx="309874" cy="136492"/>
            </a:xfrm>
            <a:prstGeom prst="rect">
              <a:avLst/>
            </a:prstGeom>
            <a:grpFill/>
          </p:spPr>
        </p:pic>
        <p:pic>
          <p:nvPicPr>
            <p:cNvPr id="174" name="Picture 173"/>
            <p:cNvPicPr>
              <a:picLocks noChangeAspect="1"/>
            </p:cNvPicPr>
            <p:nvPr/>
          </p:nvPicPr>
          <p:blipFill>
            <a:blip r:embed="rId6"/>
            <a:stretch>
              <a:fillRect/>
            </a:stretch>
          </p:blipFill>
          <p:spPr>
            <a:xfrm>
              <a:off x="2797939" y="1657523"/>
              <a:ext cx="309874" cy="136492"/>
            </a:xfrm>
            <a:prstGeom prst="rect">
              <a:avLst/>
            </a:prstGeom>
            <a:grpFill/>
          </p:spPr>
        </p:pic>
        <p:pic>
          <p:nvPicPr>
            <p:cNvPr id="175" name="Picture 174"/>
            <p:cNvPicPr>
              <a:picLocks noChangeAspect="1"/>
            </p:cNvPicPr>
            <p:nvPr/>
          </p:nvPicPr>
          <p:blipFill>
            <a:blip r:embed="rId6"/>
            <a:stretch>
              <a:fillRect/>
            </a:stretch>
          </p:blipFill>
          <p:spPr>
            <a:xfrm>
              <a:off x="2797939" y="1764714"/>
              <a:ext cx="309874" cy="136492"/>
            </a:xfrm>
            <a:prstGeom prst="rect">
              <a:avLst/>
            </a:prstGeom>
            <a:grpFill/>
          </p:spPr>
        </p:pic>
      </p:grpSp>
      <p:sp>
        <p:nvSpPr>
          <p:cNvPr id="7" name="Down Arrow 6"/>
          <p:cNvSpPr/>
          <p:nvPr/>
        </p:nvSpPr>
        <p:spPr>
          <a:xfrm rot="1800350">
            <a:off x="3996965" y="3632807"/>
            <a:ext cx="332023" cy="5558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Down Arrow 182"/>
          <p:cNvSpPr/>
          <p:nvPr/>
        </p:nvSpPr>
        <p:spPr>
          <a:xfrm>
            <a:off x="3119883" y="3639365"/>
            <a:ext cx="393639" cy="52256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Down Arrow 183"/>
          <p:cNvSpPr/>
          <p:nvPr/>
        </p:nvSpPr>
        <p:spPr>
          <a:xfrm rot="19981856">
            <a:off x="2126895" y="3597969"/>
            <a:ext cx="404453" cy="52719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21" name="Group 220"/>
          <p:cNvGrpSpPr/>
          <p:nvPr/>
        </p:nvGrpSpPr>
        <p:grpSpPr>
          <a:xfrm>
            <a:off x="676958" y="5522511"/>
            <a:ext cx="785985" cy="685800"/>
            <a:chOff x="468086" y="2406098"/>
            <a:chExt cx="1110063" cy="1019598"/>
          </a:xfrm>
          <a:solidFill>
            <a:schemeClr val="accent1">
              <a:lumMod val="40000"/>
              <a:lumOff val="60000"/>
            </a:schemeClr>
          </a:solidFill>
        </p:grpSpPr>
        <p:sp>
          <p:nvSpPr>
            <p:cNvPr id="222" name="Oval 221"/>
            <p:cNvSpPr/>
            <p:nvPr/>
          </p:nvSpPr>
          <p:spPr>
            <a:xfrm>
              <a:off x="468086" y="2406098"/>
              <a:ext cx="1110063" cy="1019598"/>
            </a:xfrm>
            <a:prstGeom prst="ellipse">
              <a:avLst/>
            </a:prstGeom>
            <a:solidFill>
              <a:srgbClr val="00B0F0"/>
            </a:solidFill>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sz="800"/>
            </a:p>
          </p:txBody>
        </p:sp>
        <p:sp>
          <p:nvSpPr>
            <p:cNvPr id="223" name="Rectangle 222"/>
            <p:cNvSpPr/>
            <p:nvPr/>
          </p:nvSpPr>
          <p:spPr>
            <a:xfrm>
              <a:off x="1174923" y="2494500"/>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24" name="Rectangle 223"/>
            <p:cNvSpPr/>
            <p:nvPr/>
          </p:nvSpPr>
          <p:spPr>
            <a:xfrm>
              <a:off x="566148" y="2764776"/>
              <a:ext cx="111726" cy="226398"/>
            </a:xfrm>
            <a:prstGeom prst="rect">
              <a:avLst/>
            </a:prstGeom>
            <a:solidFill>
              <a:srgbClr val="FFC0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25" name="Rectangle 224"/>
            <p:cNvSpPr/>
            <p:nvPr/>
          </p:nvSpPr>
          <p:spPr>
            <a:xfrm>
              <a:off x="1174923" y="2789109"/>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26" name="Rectangle 225"/>
            <p:cNvSpPr/>
            <p:nvPr/>
          </p:nvSpPr>
          <p:spPr>
            <a:xfrm>
              <a:off x="1174923" y="3115795"/>
              <a:ext cx="111726" cy="226398"/>
            </a:xfrm>
            <a:prstGeom prst="rect">
              <a:avLst/>
            </a:prstGeom>
            <a:solidFill>
              <a:srgbClr val="00B050"/>
            </a:solidFill>
            <a:ln>
              <a:solidFill>
                <a:schemeClr val="tx1"/>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800"/>
            </a:p>
          </p:txBody>
        </p:sp>
        <p:cxnSp>
          <p:nvCxnSpPr>
            <p:cNvPr id="227" name="Curved Connector 226"/>
            <p:cNvCxnSpPr>
              <a:stCxn id="224" idx="3"/>
              <a:endCxn id="226" idx="1"/>
            </p:cNvCxnSpPr>
            <p:nvPr/>
          </p:nvCxnSpPr>
          <p:spPr>
            <a:xfrm>
              <a:off x="677874" y="2877975"/>
              <a:ext cx="497049" cy="351019"/>
            </a:xfrm>
            <a:prstGeom prst="curvedConnector3">
              <a:avLst>
                <a:gd name="adj1" fmla="val 50000"/>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228" name="Curved Connector 227"/>
            <p:cNvCxnSpPr>
              <a:endCxn id="223" idx="1"/>
            </p:cNvCxnSpPr>
            <p:nvPr/>
          </p:nvCxnSpPr>
          <p:spPr>
            <a:xfrm flipV="1">
              <a:off x="677874" y="2607699"/>
              <a:ext cx="497049" cy="270276"/>
            </a:xfrm>
            <a:prstGeom prst="curvedConnector3">
              <a:avLst/>
            </a:prstGeom>
            <a:grpFill/>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9" name="Curved Connector 228"/>
            <p:cNvCxnSpPr>
              <a:stCxn id="224" idx="3"/>
              <a:endCxn id="225" idx="1"/>
            </p:cNvCxnSpPr>
            <p:nvPr/>
          </p:nvCxnSpPr>
          <p:spPr>
            <a:xfrm>
              <a:off x="677874" y="2877975"/>
              <a:ext cx="497049" cy="24332"/>
            </a:xfrm>
            <a:prstGeom prst="curvedConnector3">
              <a:avLst/>
            </a:prstGeom>
            <a:ln>
              <a:headEnd type="triangle"/>
              <a:tailEnd type="triangle"/>
            </a:ln>
          </p:spPr>
          <p:style>
            <a:lnRef idx="1">
              <a:schemeClr val="dk1"/>
            </a:lnRef>
            <a:fillRef idx="0">
              <a:schemeClr val="dk1"/>
            </a:fillRef>
            <a:effectRef idx="0">
              <a:schemeClr val="dk1"/>
            </a:effectRef>
            <a:fontRef idx="minor">
              <a:schemeClr val="tx1"/>
            </a:fontRef>
          </p:style>
        </p:cxnSp>
      </p:grpSp>
      <p:grpSp>
        <p:nvGrpSpPr>
          <p:cNvPr id="230" name="Group 229"/>
          <p:cNvGrpSpPr/>
          <p:nvPr/>
        </p:nvGrpSpPr>
        <p:grpSpPr>
          <a:xfrm>
            <a:off x="1603570" y="5498890"/>
            <a:ext cx="785985" cy="685800"/>
            <a:chOff x="468086" y="2406098"/>
            <a:chExt cx="1110063" cy="1019598"/>
          </a:xfrm>
          <a:solidFill>
            <a:schemeClr val="accent1">
              <a:lumMod val="40000"/>
              <a:lumOff val="60000"/>
            </a:schemeClr>
          </a:solidFill>
        </p:grpSpPr>
        <p:sp>
          <p:nvSpPr>
            <p:cNvPr id="231" name="Oval 230"/>
            <p:cNvSpPr/>
            <p:nvPr/>
          </p:nvSpPr>
          <p:spPr>
            <a:xfrm>
              <a:off x="468086" y="2406098"/>
              <a:ext cx="1110063" cy="1019598"/>
            </a:xfrm>
            <a:prstGeom prst="ellipse">
              <a:avLst/>
            </a:prstGeom>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sz="800"/>
            </a:p>
          </p:txBody>
        </p:sp>
        <p:sp>
          <p:nvSpPr>
            <p:cNvPr id="232" name="Rectangle 231"/>
            <p:cNvSpPr/>
            <p:nvPr/>
          </p:nvSpPr>
          <p:spPr>
            <a:xfrm>
              <a:off x="1174923" y="2494500"/>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36" name="Rectangle 235"/>
            <p:cNvSpPr/>
            <p:nvPr/>
          </p:nvSpPr>
          <p:spPr>
            <a:xfrm>
              <a:off x="566148" y="2764776"/>
              <a:ext cx="111726" cy="226398"/>
            </a:xfrm>
            <a:prstGeom prst="rect">
              <a:avLst/>
            </a:prstGeom>
            <a:solidFill>
              <a:srgbClr val="FFC0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37" name="Rectangle 236"/>
            <p:cNvSpPr/>
            <p:nvPr/>
          </p:nvSpPr>
          <p:spPr>
            <a:xfrm>
              <a:off x="1174923" y="2789109"/>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38" name="Rectangle 237"/>
            <p:cNvSpPr/>
            <p:nvPr/>
          </p:nvSpPr>
          <p:spPr>
            <a:xfrm>
              <a:off x="1174923" y="3115795"/>
              <a:ext cx="111726" cy="226398"/>
            </a:xfrm>
            <a:prstGeom prst="rect">
              <a:avLst/>
            </a:prstGeom>
            <a:solidFill>
              <a:srgbClr val="00B050"/>
            </a:solidFill>
            <a:ln>
              <a:solidFill>
                <a:schemeClr val="tx1"/>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800"/>
            </a:p>
          </p:txBody>
        </p:sp>
        <p:cxnSp>
          <p:nvCxnSpPr>
            <p:cNvPr id="240" name="Curved Connector 239"/>
            <p:cNvCxnSpPr>
              <a:stCxn id="236" idx="3"/>
              <a:endCxn id="238" idx="1"/>
            </p:cNvCxnSpPr>
            <p:nvPr/>
          </p:nvCxnSpPr>
          <p:spPr>
            <a:xfrm>
              <a:off x="677874" y="2877975"/>
              <a:ext cx="497049" cy="351019"/>
            </a:xfrm>
            <a:prstGeom prst="curvedConnector3">
              <a:avLst>
                <a:gd name="adj1" fmla="val 50000"/>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241" name="Curved Connector 240"/>
            <p:cNvCxnSpPr>
              <a:endCxn id="232" idx="1"/>
            </p:cNvCxnSpPr>
            <p:nvPr/>
          </p:nvCxnSpPr>
          <p:spPr>
            <a:xfrm flipV="1">
              <a:off x="677874" y="2607699"/>
              <a:ext cx="497049" cy="270276"/>
            </a:xfrm>
            <a:prstGeom prst="curvedConnector3">
              <a:avLst/>
            </a:prstGeom>
            <a:grpFill/>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2" name="Curved Connector 241"/>
            <p:cNvCxnSpPr>
              <a:stCxn id="236" idx="3"/>
              <a:endCxn id="237" idx="1"/>
            </p:cNvCxnSpPr>
            <p:nvPr/>
          </p:nvCxnSpPr>
          <p:spPr>
            <a:xfrm>
              <a:off x="677874" y="2877975"/>
              <a:ext cx="497049" cy="24332"/>
            </a:xfrm>
            <a:prstGeom prst="curvedConnector3">
              <a:avLst/>
            </a:prstGeom>
            <a:ln>
              <a:headEnd type="triangle"/>
              <a:tailEnd type="triangle"/>
            </a:ln>
          </p:spPr>
          <p:style>
            <a:lnRef idx="1">
              <a:schemeClr val="dk1"/>
            </a:lnRef>
            <a:fillRef idx="0">
              <a:schemeClr val="dk1"/>
            </a:fillRef>
            <a:effectRef idx="0">
              <a:schemeClr val="dk1"/>
            </a:effectRef>
            <a:fontRef idx="minor">
              <a:schemeClr val="tx1"/>
            </a:fontRef>
          </p:style>
        </p:cxnSp>
      </p:grpSp>
      <p:grpSp>
        <p:nvGrpSpPr>
          <p:cNvPr id="243" name="Group 242"/>
          <p:cNvGrpSpPr/>
          <p:nvPr/>
        </p:nvGrpSpPr>
        <p:grpSpPr>
          <a:xfrm>
            <a:off x="2520532" y="5489749"/>
            <a:ext cx="785985" cy="685800"/>
            <a:chOff x="468086" y="2406098"/>
            <a:chExt cx="1110063" cy="1019598"/>
          </a:xfrm>
          <a:solidFill>
            <a:schemeClr val="accent1">
              <a:lumMod val="40000"/>
              <a:lumOff val="60000"/>
            </a:schemeClr>
          </a:solidFill>
        </p:grpSpPr>
        <p:sp>
          <p:nvSpPr>
            <p:cNvPr id="244" name="Oval 243"/>
            <p:cNvSpPr/>
            <p:nvPr/>
          </p:nvSpPr>
          <p:spPr>
            <a:xfrm>
              <a:off x="468086" y="2406098"/>
              <a:ext cx="1110063" cy="1019598"/>
            </a:xfrm>
            <a:prstGeom prst="ellipse">
              <a:avLst/>
            </a:prstGeom>
            <a:solidFill>
              <a:schemeClr val="accent1">
                <a:lumMod val="40000"/>
                <a:lumOff val="60000"/>
              </a:schemeClr>
            </a:solidFill>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sz="800"/>
            </a:p>
          </p:txBody>
        </p:sp>
        <p:sp>
          <p:nvSpPr>
            <p:cNvPr id="245" name="Rectangle 244"/>
            <p:cNvSpPr/>
            <p:nvPr/>
          </p:nvSpPr>
          <p:spPr>
            <a:xfrm>
              <a:off x="1174923" y="2494500"/>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46" name="Rectangle 245"/>
            <p:cNvSpPr/>
            <p:nvPr/>
          </p:nvSpPr>
          <p:spPr>
            <a:xfrm>
              <a:off x="566148" y="2764776"/>
              <a:ext cx="111726" cy="226398"/>
            </a:xfrm>
            <a:prstGeom prst="rect">
              <a:avLst/>
            </a:prstGeom>
            <a:solidFill>
              <a:srgbClr val="FFC0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47" name="Rectangle 246"/>
            <p:cNvSpPr/>
            <p:nvPr/>
          </p:nvSpPr>
          <p:spPr>
            <a:xfrm>
              <a:off x="1174923" y="2789109"/>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48" name="Rectangle 247"/>
            <p:cNvSpPr/>
            <p:nvPr/>
          </p:nvSpPr>
          <p:spPr>
            <a:xfrm>
              <a:off x="1174923" y="3115795"/>
              <a:ext cx="111726" cy="226398"/>
            </a:xfrm>
            <a:prstGeom prst="rect">
              <a:avLst/>
            </a:prstGeom>
            <a:solidFill>
              <a:srgbClr val="00B050"/>
            </a:solidFill>
            <a:ln>
              <a:solidFill>
                <a:schemeClr val="tx1"/>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800"/>
            </a:p>
          </p:txBody>
        </p:sp>
        <p:cxnSp>
          <p:nvCxnSpPr>
            <p:cNvPr id="249" name="Curved Connector 248"/>
            <p:cNvCxnSpPr>
              <a:stCxn id="246" idx="3"/>
              <a:endCxn id="248" idx="1"/>
            </p:cNvCxnSpPr>
            <p:nvPr/>
          </p:nvCxnSpPr>
          <p:spPr>
            <a:xfrm>
              <a:off x="677874" y="2877975"/>
              <a:ext cx="497049" cy="351019"/>
            </a:xfrm>
            <a:prstGeom prst="curvedConnector3">
              <a:avLst>
                <a:gd name="adj1" fmla="val 50000"/>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250" name="Curved Connector 249"/>
            <p:cNvCxnSpPr>
              <a:endCxn id="245" idx="1"/>
            </p:cNvCxnSpPr>
            <p:nvPr/>
          </p:nvCxnSpPr>
          <p:spPr>
            <a:xfrm flipV="1">
              <a:off x="677874" y="2607699"/>
              <a:ext cx="497049" cy="270276"/>
            </a:xfrm>
            <a:prstGeom prst="curvedConnector3">
              <a:avLst/>
            </a:prstGeom>
            <a:grpFill/>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2" name="Curved Connector 251"/>
            <p:cNvCxnSpPr>
              <a:stCxn id="246" idx="3"/>
              <a:endCxn id="247" idx="1"/>
            </p:cNvCxnSpPr>
            <p:nvPr/>
          </p:nvCxnSpPr>
          <p:spPr>
            <a:xfrm>
              <a:off x="677874" y="2877975"/>
              <a:ext cx="497049" cy="24332"/>
            </a:xfrm>
            <a:prstGeom prst="curvedConnector3">
              <a:avLst/>
            </a:prstGeom>
            <a:ln>
              <a:headEnd type="triangle"/>
              <a:tailEnd type="triangle"/>
            </a:ln>
          </p:spPr>
          <p:style>
            <a:lnRef idx="1">
              <a:schemeClr val="dk1"/>
            </a:lnRef>
            <a:fillRef idx="0">
              <a:schemeClr val="dk1"/>
            </a:fillRef>
            <a:effectRef idx="0">
              <a:schemeClr val="dk1"/>
            </a:effectRef>
            <a:fontRef idx="minor">
              <a:schemeClr val="tx1"/>
            </a:fontRef>
          </p:style>
        </p:cxnSp>
      </p:grpSp>
      <p:grpSp>
        <p:nvGrpSpPr>
          <p:cNvPr id="255" name="Group 254"/>
          <p:cNvGrpSpPr/>
          <p:nvPr/>
        </p:nvGrpSpPr>
        <p:grpSpPr>
          <a:xfrm>
            <a:off x="3452056" y="5466346"/>
            <a:ext cx="785985" cy="685800"/>
            <a:chOff x="468086" y="2406098"/>
            <a:chExt cx="1110063" cy="1019598"/>
          </a:xfrm>
          <a:solidFill>
            <a:schemeClr val="accent1">
              <a:lumMod val="40000"/>
              <a:lumOff val="60000"/>
            </a:schemeClr>
          </a:solidFill>
        </p:grpSpPr>
        <p:sp>
          <p:nvSpPr>
            <p:cNvPr id="258" name="Oval 257"/>
            <p:cNvSpPr/>
            <p:nvPr/>
          </p:nvSpPr>
          <p:spPr>
            <a:xfrm>
              <a:off x="468086" y="2406098"/>
              <a:ext cx="1110063" cy="1019598"/>
            </a:xfrm>
            <a:prstGeom prst="ellipse">
              <a:avLst/>
            </a:prstGeom>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sz="800"/>
            </a:p>
          </p:txBody>
        </p:sp>
        <p:sp>
          <p:nvSpPr>
            <p:cNvPr id="259" name="Rectangle 258"/>
            <p:cNvSpPr/>
            <p:nvPr/>
          </p:nvSpPr>
          <p:spPr>
            <a:xfrm>
              <a:off x="1174923" y="2494500"/>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60" name="Rectangle 259"/>
            <p:cNvSpPr/>
            <p:nvPr/>
          </p:nvSpPr>
          <p:spPr>
            <a:xfrm>
              <a:off x="566148" y="2764776"/>
              <a:ext cx="111726" cy="226398"/>
            </a:xfrm>
            <a:prstGeom prst="rect">
              <a:avLst/>
            </a:prstGeom>
            <a:solidFill>
              <a:srgbClr val="FFC0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65" name="Rectangle 264"/>
            <p:cNvSpPr/>
            <p:nvPr/>
          </p:nvSpPr>
          <p:spPr>
            <a:xfrm>
              <a:off x="1174923" y="2789109"/>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68" name="Rectangle 267"/>
            <p:cNvSpPr/>
            <p:nvPr/>
          </p:nvSpPr>
          <p:spPr>
            <a:xfrm>
              <a:off x="1174923" y="3115795"/>
              <a:ext cx="111726" cy="226398"/>
            </a:xfrm>
            <a:prstGeom prst="rect">
              <a:avLst/>
            </a:prstGeom>
            <a:solidFill>
              <a:srgbClr val="00B050"/>
            </a:solidFill>
            <a:ln>
              <a:solidFill>
                <a:schemeClr val="tx1"/>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800"/>
            </a:p>
          </p:txBody>
        </p:sp>
        <p:cxnSp>
          <p:nvCxnSpPr>
            <p:cNvPr id="269" name="Curved Connector 268"/>
            <p:cNvCxnSpPr>
              <a:stCxn id="260" idx="3"/>
              <a:endCxn id="268" idx="1"/>
            </p:cNvCxnSpPr>
            <p:nvPr/>
          </p:nvCxnSpPr>
          <p:spPr>
            <a:xfrm>
              <a:off x="677874" y="2877975"/>
              <a:ext cx="497049" cy="351019"/>
            </a:xfrm>
            <a:prstGeom prst="curvedConnector3">
              <a:avLst>
                <a:gd name="adj1" fmla="val 50000"/>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280" name="Curved Connector 279"/>
            <p:cNvCxnSpPr>
              <a:endCxn id="259" idx="1"/>
            </p:cNvCxnSpPr>
            <p:nvPr/>
          </p:nvCxnSpPr>
          <p:spPr>
            <a:xfrm flipV="1">
              <a:off x="677874" y="2607699"/>
              <a:ext cx="497049" cy="270276"/>
            </a:xfrm>
            <a:prstGeom prst="curvedConnector3">
              <a:avLst/>
            </a:prstGeom>
            <a:grpFill/>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81" name="Curved Connector 280"/>
            <p:cNvCxnSpPr>
              <a:stCxn id="260" idx="3"/>
              <a:endCxn id="265" idx="1"/>
            </p:cNvCxnSpPr>
            <p:nvPr/>
          </p:nvCxnSpPr>
          <p:spPr>
            <a:xfrm>
              <a:off x="677874" y="2877975"/>
              <a:ext cx="497049" cy="24332"/>
            </a:xfrm>
            <a:prstGeom prst="curvedConnector3">
              <a:avLst/>
            </a:prstGeom>
            <a:ln>
              <a:headEnd type="triangle"/>
              <a:tailEnd type="triangle"/>
            </a:ln>
          </p:spPr>
          <p:style>
            <a:lnRef idx="1">
              <a:schemeClr val="dk1"/>
            </a:lnRef>
            <a:fillRef idx="0">
              <a:schemeClr val="dk1"/>
            </a:fillRef>
            <a:effectRef idx="0">
              <a:schemeClr val="dk1"/>
            </a:effectRef>
            <a:fontRef idx="minor">
              <a:schemeClr val="tx1"/>
            </a:fontRef>
          </p:style>
        </p:cxnSp>
      </p:grpSp>
      <p:grpSp>
        <p:nvGrpSpPr>
          <p:cNvPr id="287" name="Group 286"/>
          <p:cNvGrpSpPr/>
          <p:nvPr/>
        </p:nvGrpSpPr>
        <p:grpSpPr>
          <a:xfrm>
            <a:off x="4383580" y="5457205"/>
            <a:ext cx="785985" cy="685800"/>
            <a:chOff x="468086" y="2406098"/>
            <a:chExt cx="1110063" cy="1019598"/>
          </a:xfrm>
          <a:solidFill>
            <a:schemeClr val="accent1">
              <a:lumMod val="40000"/>
              <a:lumOff val="60000"/>
            </a:schemeClr>
          </a:solidFill>
        </p:grpSpPr>
        <p:sp>
          <p:nvSpPr>
            <p:cNvPr id="288" name="Oval 287"/>
            <p:cNvSpPr/>
            <p:nvPr/>
          </p:nvSpPr>
          <p:spPr>
            <a:xfrm>
              <a:off x="468086" y="2406098"/>
              <a:ext cx="1110063" cy="1019598"/>
            </a:xfrm>
            <a:prstGeom prst="ellipse">
              <a:avLst/>
            </a:prstGeom>
            <a:solidFill>
              <a:schemeClr val="bg1">
                <a:lumMod val="85000"/>
              </a:schemeClr>
            </a:solidFill>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sz="800"/>
            </a:p>
          </p:txBody>
        </p:sp>
        <p:sp>
          <p:nvSpPr>
            <p:cNvPr id="289" name="Rectangle 288"/>
            <p:cNvSpPr/>
            <p:nvPr/>
          </p:nvSpPr>
          <p:spPr>
            <a:xfrm>
              <a:off x="1174923" y="2494500"/>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90" name="Rectangle 289"/>
            <p:cNvSpPr/>
            <p:nvPr/>
          </p:nvSpPr>
          <p:spPr>
            <a:xfrm>
              <a:off x="566148" y="2764776"/>
              <a:ext cx="111726" cy="226398"/>
            </a:xfrm>
            <a:prstGeom prst="rect">
              <a:avLst/>
            </a:prstGeom>
            <a:solidFill>
              <a:srgbClr val="FFC0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91" name="Rectangle 290"/>
            <p:cNvSpPr/>
            <p:nvPr/>
          </p:nvSpPr>
          <p:spPr>
            <a:xfrm>
              <a:off x="1174923" y="2789109"/>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292" name="Rectangle 291"/>
            <p:cNvSpPr/>
            <p:nvPr/>
          </p:nvSpPr>
          <p:spPr>
            <a:xfrm>
              <a:off x="1174923" y="3115795"/>
              <a:ext cx="111726" cy="226398"/>
            </a:xfrm>
            <a:prstGeom prst="rect">
              <a:avLst/>
            </a:prstGeom>
            <a:solidFill>
              <a:srgbClr val="00B050"/>
            </a:solidFill>
            <a:ln>
              <a:solidFill>
                <a:schemeClr val="tx1"/>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800"/>
            </a:p>
          </p:txBody>
        </p:sp>
        <p:cxnSp>
          <p:nvCxnSpPr>
            <p:cNvPr id="293" name="Curved Connector 292"/>
            <p:cNvCxnSpPr>
              <a:stCxn id="290" idx="3"/>
              <a:endCxn id="292" idx="1"/>
            </p:cNvCxnSpPr>
            <p:nvPr/>
          </p:nvCxnSpPr>
          <p:spPr>
            <a:xfrm>
              <a:off x="677874" y="2877975"/>
              <a:ext cx="497049" cy="351019"/>
            </a:xfrm>
            <a:prstGeom prst="curvedConnector3">
              <a:avLst>
                <a:gd name="adj1" fmla="val 50000"/>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295" name="Curved Connector 294"/>
            <p:cNvCxnSpPr>
              <a:endCxn id="289" idx="1"/>
            </p:cNvCxnSpPr>
            <p:nvPr/>
          </p:nvCxnSpPr>
          <p:spPr>
            <a:xfrm flipV="1">
              <a:off x="677874" y="2607699"/>
              <a:ext cx="497049" cy="270276"/>
            </a:xfrm>
            <a:prstGeom prst="curvedConnector3">
              <a:avLst/>
            </a:prstGeom>
            <a:grpFill/>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8" name="Curved Connector 297"/>
            <p:cNvCxnSpPr>
              <a:stCxn id="290" idx="3"/>
              <a:endCxn id="291" idx="1"/>
            </p:cNvCxnSpPr>
            <p:nvPr/>
          </p:nvCxnSpPr>
          <p:spPr>
            <a:xfrm>
              <a:off x="677874" y="2877975"/>
              <a:ext cx="497049" cy="24332"/>
            </a:xfrm>
            <a:prstGeom prst="curvedConnector3">
              <a:avLst/>
            </a:prstGeom>
            <a:ln>
              <a:headEnd type="triangle"/>
              <a:tailEnd type="triangle"/>
            </a:ln>
          </p:spPr>
          <p:style>
            <a:lnRef idx="1">
              <a:schemeClr val="dk1"/>
            </a:lnRef>
            <a:fillRef idx="0">
              <a:schemeClr val="dk1"/>
            </a:fillRef>
            <a:effectRef idx="0">
              <a:schemeClr val="dk1"/>
            </a:effectRef>
            <a:fontRef idx="minor">
              <a:schemeClr val="tx1"/>
            </a:fontRef>
          </p:style>
        </p:cxnSp>
      </p:grpSp>
      <p:grpSp>
        <p:nvGrpSpPr>
          <p:cNvPr id="300" name="Group 299"/>
          <p:cNvGrpSpPr/>
          <p:nvPr/>
        </p:nvGrpSpPr>
        <p:grpSpPr>
          <a:xfrm>
            <a:off x="5315104" y="5457205"/>
            <a:ext cx="785985" cy="685800"/>
            <a:chOff x="468086" y="2406098"/>
            <a:chExt cx="1110063" cy="1019598"/>
          </a:xfrm>
          <a:solidFill>
            <a:schemeClr val="accent1">
              <a:lumMod val="40000"/>
              <a:lumOff val="60000"/>
            </a:schemeClr>
          </a:solidFill>
        </p:grpSpPr>
        <p:sp>
          <p:nvSpPr>
            <p:cNvPr id="301" name="Oval 300"/>
            <p:cNvSpPr/>
            <p:nvPr/>
          </p:nvSpPr>
          <p:spPr>
            <a:xfrm>
              <a:off x="468086" y="2406098"/>
              <a:ext cx="1110063" cy="1019598"/>
            </a:xfrm>
            <a:prstGeom prst="ellipse">
              <a:avLst/>
            </a:prstGeom>
            <a:solidFill>
              <a:schemeClr val="accent1">
                <a:lumMod val="75000"/>
              </a:schemeClr>
            </a:solidFill>
            <a:ln>
              <a:solidFill>
                <a:schemeClr val="bg1"/>
              </a:solidFill>
            </a:ln>
          </p:spPr>
          <p:style>
            <a:lnRef idx="1">
              <a:schemeClr val="dk1"/>
            </a:lnRef>
            <a:fillRef idx="2">
              <a:schemeClr val="dk1"/>
            </a:fillRef>
            <a:effectRef idx="1">
              <a:schemeClr val="dk1"/>
            </a:effectRef>
            <a:fontRef idx="minor">
              <a:schemeClr val="dk1"/>
            </a:fontRef>
          </p:style>
          <p:txBody>
            <a:bodyPr rtlCol="0" anchor="ctr"/>
            <a:lstStyle/>
            <a:p>
              <a:pPr algn="ctr"/>
              <a:endParaRPr lang="en-US" sz="800"/>
            </a:p>
          </p:txBody>
        </p:sp>
        <p:sp>
          <p:nvSpPr>
            <p:cNvPr id="302" name="Rectangle 301"/>
            <p:cNvSpPr/>
            <p:nvPr/>
          </p:nvSpPr>
          <p:spPr>
            <a:xfrm>
              <a:off x="1174923" y="2494500"/>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303" name="Rectangle 302"/>
            <p:cNvSpPr/>
            <p:nvPr/>
          </p:nvSpPr>
          <p:spPr>
            <a:xfrm>
              <a:off x="566148" y="2764776"/>
              <a:ext cx="111726" cy="226398"/>
            </a:xfrm>
            <a:prstGeom prst="rect">
              <a:avLst/>
            </a:prstGeom>
            <a:solidFill>
              <a:srgbClr val="FFC0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304" name="Rectangle 303"/>
            <p:cNvSpPr/>
            <p:nvPr/>
          </p:nvSpPr>
          <p:spPr>
            <a:xfrm>
              <a:off x="1174923" y="2789109"/>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p>
          </p:txBody>
        </p:sp>
        <p:sp>
          <p:nvSpPr>
            <p:cNvPr id="305" name="Rectangle 304"/>
            <p:cNvSpPr/>
            <p:nvPr/>
          </p:nvSpPr>
          <p:spPr>
            <a:xfrm>
              <a:off x="1174923" y="3115795"/>
              <a:ext cx="111726" cy="226398"/>
            </a:xfrm>
            <a:prstGeom prst="rect">
              <a:avLst/>
            </a:prstGeom>
            <a:solidFill>
              <a:srgbClr val="00B050"/>
            </a:solidFill>
            <a:ln>
              <a:solidFill>
                <a:schemeClr val="tx1"/>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800"/>
            </a:p>
          </p:txBody>
        </p:sp>
        <p:cxnSp>
          <p:nvCxnSpPr>
            <p:cNvPr id="306" name="Curved Connector 305"/>
            <p:cNvCxnSpPr>
              <a:stCxn id="303" idx="3"/>
              <a:endCxn id="305" idx="1"/>
            </p:cNvCxnSpPr>
            <p:nvPr/>
          </p:nvCxnSpPr>
          <p:spPr>
            <a:xfrm>
              <a:off x="677874" y="2877975"/>
              <a:ext cx="497049" cy="351019"/>
            </a:xfrm>
            <a:prstGeom prst="curvedConnector3">
              <a:avLst>
                <a:gd name="adj1" fmla="val 50000"/>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307" name="Curved Connector 306"/>
            <p:cNvCxnSpPr>
              <a:endCxn id="302" idx="1"/>
            </p:cNvCxnSpPr>
            <p:nvPr/>
          </p:nvCxnSpPr>
          <p:spPr>
            <a:xfrm flipV="1">
              <a:off x="677874" y="2607699"/>
              <a:ext cx="497049" cy="270276"/>
            </a:xfrm>
            <a:prstGeom prst="curvedConnector3">
              <a:avLst/>
            </a:prstGeom>
            <a:grpFill/>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08" name="Curved Connector 307"/>
            <p:cNvCxnSpPr>
              <a:stCxn id="303" idx="3"/>
              <a:endCxn id="304" idx="1"/>
            </p:cNvCxnSpPr>
            <p:nvPr/>
          </p:nvCxnSpPr>
          <p:spPr>
            <a:xfrm>
              <a:off x="677874" y="2877975"/>
              <a:ext cx="497049" cy="24332"/>
            </a:xfrm>
            <a:prstGeom prst="curvedConnector3">
              <a:avLst/>
            </a:prstGeom>
            <a:ln>
              <a:headEnd type="triangle"/>
              <a:tailEnd type="triangle"/>
            </a:ln>
          </p:spPr>
          <p:style>
            <a:lnRef idx="1">
              <a:schemeClr val="dk1"/>
            </a:lnRef>
            <a:fillRef idx="0">
              <a:schemeClr val="dk1"/>
            </a:fillRef>
            <a:effectRef idx="0">
              <a:schemeClr val="dk1"/>
            </a:effectRef>
            <a:fontRef idx="minor">
              <a:schemeClr val="tx1"/>
            </a:fontRef>
          </p:style>
        </p:cxnSp>
      </p:grpSp>
      <p:sp>
        <p:nvSpPr>
          <p:cNvPr id="309" name="Right Brace 308"/>
          <p:cNvSpPr/>
          <p:nvPr/>
        </p:nvSpPr>
        <p:spPr>
          <a:xfrm rot="5400000">
            <a:off x="3579640" y="3220254"/>
            <a:ext cx="368223" cy="6194851"/>
          </a:xfrm>
          <a:prstGeom prst="rightBrace">
            <a:avLst/>
          </a:prstGeom>
          <a:ln>
            <a:headEnd type="none"/>
            <a:tailEnd type="oval"/>
          </a:ln>
        </p:spPr>
        <p:style>
          <a:lnRef idx="1">
            <a:schemeClr val="dk1"/>
          </a:lnRef>
          <a:fillRef idx="0">
            <a:schemeClr val="dk1"/>
          </a:fillRef>
          <a:effectRef idx="0">
            <a:schemeClr val="dk1"/>
          </a:effectRef>
          <a:fontRef idx="minor">
            <a:schemeClr val="tx1"/>
          </a:fontRef>
        </p:style>
        <p:txBody>
          <a:bodyPr rtlCol="0" anchor="ctr"/>
          <a:lstStyle/>
          <a:p>
            <a:pPr algn="ctr"/>
            <a:endParaRPr lang="en-US" sz="800"/>
          </a:p>
        </p:txBody>
      </p:sp>
      <p:sp>
        <p:nvSpPr>
          <p:cNvPr id="310" name="TextBox 309"/>
          <p:cNvSpPr txBox="1"/>
          <p:nvPr/>
        </p:nvSpPr>
        <p:spPr>
          <a:xfrm>
            <a:off x="2429809" y="6456936"/>
            <a:ext cx="2646932"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Resource Partitions</a:t>
            </a:r>
          </a:p>
        </p:txBody>
      </p:sp>
      <p:sp>
        <p:nvSpPr>
          <p:cNvPr id="313" name="Down Arrow 312"/>
          <p:cNvSpPr/>
          <p:nvPr/>
        </p:nvSpPr>
        <p:spPr>
          <a:xfrm rot="21325308">
            <a:off x="3065578" y="2222283"/>
            <a:ext cx="385319" cy="372172"/>
          </a:xfrm>
          <a:prstGeom prst="down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900"/>
          </a:p>
        </p:txBody>
      </p:sp>
      <p:sp>
        <p:nvSpPr>
          <p:cNvPr id="314" name="Down Arrow 313"/>
          <p:cNvSpPr/>
          <p:nvPr/>
        </p:nvSpPr>
        <p:spPr>
          <a:xfrm rot="1335975">
            <a:off x="2031096" y="2109674"/>
            <a:ext cx="364063" cy="527196"/>
          </a:xfrm>
          <a:prstGeom prst="down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900"/>
          </a:p>
        </p:txBody>
      </p:sp>
      <p:sp>
        <p:nvSpPr>
          <p:cNvPr id="318" name="Down Arrow 317"/>
          <p:cNvSpPr/>
          <p:nvPr/>
        </p:nvSpPr>
        <p:spPr>
          <a:xfrm rot="19981856">
            <a:off x="4197959" y="2062901"/>
            <a:ext cx="315355" cy="527196"/>
          </a:xfrm>
          <a:prstGeom prst="down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900"/>
          </a:p>
        </p:txBody>
      </p:sp>
      <p:sp>
        <p:nvSpPr>
          <p:cNvPr id="319" name="Down Arrow 318"/>
          <p:cNvSpPr/>
          <p:nvPr/>
        </p:nvSpPr>
        <p:spPr>
          <a:xfrm>
            <a:off x="3119883" y="4898248"/>
            <a:ext cx="332174" cy="527196"/>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900"/>
          </a:p>
        </p:txBody>
      </p:sp>
      <p:sp>
        <p:nvSpPr>
          <p:cNvPr id="320" name="Down Arrow 319"/>
          <p:cNvSpPr/>
          <p:nvPr/>
        </p:nvSpPr>
        <p:spPr>
          <a:xfrm rot="1335975">
            <a:off x="2275231" y="4903375"/>
            <a:ext cx="277193" cy="527196"/>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900"/>
          </a:p>
        </p:txBody>
      </p:sp>
      <p:sp>
        <p:nvSpPr>
          <p:cNvPr id="321" name="Down Arrow 320"/>
          <p:cNvSpPr/>
          <p:nvPr/>
        </p:nvSpPr>
        <p:spPr>
          <a:xfrm rot="18946275">
            <a:off x="3904332" y="4878321"/>
            <a:ext cx="301995" cy="550829"/>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900"/>
          </a:p>
        </p:txBody>
      </p:sp>
      <p:sp>
        <p:nvSpPr>
          <p:cNvPr id="322" name="TextBox 321"/>
          <p:cNvSpPr txBox="1"/>
          <p:nvPr/>
        </p:nvSpPr>
        <p:spPr>
          <a:xfrm>
            <a:off x="6101089" y="5625350"/>
            <a:ext cx="706877" cy="507831"/>
          </a:xfrm>
          <a:prstGeom prst="rect">
            <a:avLst/>
          </a:prstGeom>
          <a:noFill/>
        </p:spPr>
        <p:txBody>
          <a:bodyPr wrap="square" rtlCol="0">
            <a:spAutoFit/>
          </a:bodyPr>
          <a:lstStyle/>
          <a:p>
            <a:r>
              <a:rPr lang="en-US" sz="2700" b="1" dirty="0">
                <a:solidFill>
                  <a:schemeClr val="bg1"/>
                </a:solidFill>
                <a:latin typeface="Arial" panose="020B0604020202020204" pitchFamily="34" charset="0"/>
                <a:cs typeface="Arial" panose="020B0604020202020204" pitchFamily="34" charset="0"/>
              </a:rPr>
              <a:t>…</a:t>
            </a:r>
          </a:p>
        </p:txBody>
      </p:sp>
      <p:grpSp>
        <p:nvGrpSpPr>
          <p:cNvPr id="2" name="Group 1"/>
          <p:cNvGrpSpPr/>
          <p:nvPr/>
        </p:nvGrpSpPr>
        <p:grpSpPr>
          <a:xfrm>
            <a:off x="6095512" y="1999453"/>
            <a:ext cx="5905988" cy="4747849"/>
            <a:chOff x="12191024" y="3998906"/>
            <a:chExt cx="11811976" cy="9495698"/>
          </a:xfrm>
        </p:grpSpPr>
        <p:grpSp>
          <p:nvGrpSpPr>
            <p:cNvPr id="323" name="Group 322"/>
            <p:cNvGrpSpPr/>
            <p:nvPr/>
          </p:nvGrpSpPr>
          <p:grpSpPr>
            <a:xfrm>
              <a:off x="13793511" y="3998906"/>
              <a:ext cx="10209489" cy="9495698"/>
              <a:chOff x="14170479" y="6188874"/>
              <a:chExt cx="10209489" cy="9495698"/>
            </a:xfrm>
          </p:grpSpPr>
          <p:sp>
            <p:nvSpPr>
              <p:cNvPr id="324" name="TextBox 323"/>
              <p:cNvSpPr txBox="1"/>
              <p:nvPr/>
            </p:nvSpPr>
            <p:spPr>
              <a:xfrm>
                <a:off x="14268939" y="10575482"/>
                <a:ext cx="10111029" cy="5109090"/>
              </a:xfrm>
              <a:prstGeom prst="rect">
                <a:avLst/>
              </a:prstGeom>
              <a:noFill/>
            </p:spPr>
            <p:txBody>
              <a:bodyPr wrap="square" rtlCol="0">
                <a:spAutoFit/>
              </a:bodyPr>
              <a:lstStyle/>
              <a:p>
                <a:pPr algn="l"/>
                <a:r>
                  <a:rPr lang="en-US" sz="2000" b="1" dirty="0">
                    <a:cs typeface="Arial" panose="020B0604020202020204" pitchFamily="34" charset="0"/>
                  </a:rPr>
                  <a:t>Resource Partition</a:t>
                </a:r>
              </a:p>
              <a:p>
                <a:pPr marL="228600" indent="-228600">
                  <a:buFont typeface="Arial" panose="020B0604020202020204" pitchFamily="34" charset="0"/>
                  <a:buChar char="•"/>
                </a:pPr>
                <a:r>
                  <a:rPr lang="en-US" sz="2000" dirty="0">
                    <a:cs typeface="Arial" panose="020B0604020202020204" pitchFamily="34" charset="0"/>
                  </a:rPr>
                  <a:t>A consistent, highly available, and resource governed coordination primitive</a:t>
                </a:r>
              </a:p>
              <a:p>
                <a:pPr marL="228600" indent="-228600">
                  <a:buFont typeface="Arial" panose="020B0604020202020204" pitchFamily="34" charset="0"/>
                  <a:buChar char="•"/>
                </a:pPr>
                <a:r>
                  <a:rPr lang="en-US" sz="2000" dirty="0">
                    <a:cs typeface="Arial" panose="020B0604020202020204" pitchFamily="34" charset="0"/>
                  </a:rPr>
                  <a:t>Consists of a replica set with each replica hosting an instance of database engine</a:t>
                </a:r>
              </a:p>
              <a:p>
                <a:pPr marL="228600" indent="-228600">
                  <a:buFont typeface="Arial" panose="020B0604020202020204" pitchFamily="34" charset="0"/>
                  <a:buChar char="•"/>
                </a:pPr>
                <a:r>
                  <a:rPr lang="en-US" sz="2000" dirty="0">
                    <a:cs typeface="Arial" panose="020B0604020202020204" pitchFamily="34" charset="0"/>
                  </a:rPr>
                  <a:t>Uniquely belongs to a tenant</a:t>
                </a:r>
              </a:p>
              <a:p>
                <a:pPr marL="228600" indent="-228600">
                  <a:buFont typeface="Arial" panose="020B0604020202020204" pitchFamily="34" charset="0"/>
                  <a:buChar char="•"/>
                </a:pPr>
                <a:r>
                  <a:rPr lang="en-US" sz="2000" dirty="0">
                    <a:cs typeface="Arial" panose="020B0604020202020204" pitchFamily="34" charset="0"/>
                  </a:rPr>
                  <a:t>Owns a set of keys</a:t>
                </a:r>
              </a:p>
            </p:txBody>
          </p:sp>
          <p:grpSp>
            <p:nvGrpSpPr>
              <p:cNvPr id="325" name="Group 324"/>
              <p:cNvGrpSpPr/>
              <p:nvPr/>
            </p:nvGrpSpPr>
            <p:grpSpPr>
              <a:xfrm>
                <a:off x="14170479" y="6188874"/>
                <a:ext cx="9782602" cy="4853079"/>
                <a:chOff x="14170479" y="6188874"/>
                <a:chExt cx="9782602" cy="4853079"/>
              </a:xfrm>
            </p:grpSpPr>
            <p:grpSp>
              <p:nvGrpSpPr>
                <p:cNvPr id="326" name="Group 325"/>
                <p:cNvGrpSpPr/>
                <p:nvPr/>
              </p:nvGrpSpPr>
              <p:grpSpPr>
                <a:xfrm>
                  <a:off x="14170479" y="6188874"/>
                  <a:ext cx="4724402" cy="3944583"/>
                  <a:chOff x="376818" y="2357006"/>
                  <a:chExt cx="1414653" cy="1211378"/>
                </a:xfrm>
                <a:solidFill>
                  <a:schemeClr val="accent1">
                    <a:lumMod val="40000"/>
                    <a:lumOff val="60000"/>
                  </a:schemeClr>
                </a:solidFill>
              </p:grpSpPr>
              <p:sp>
                <p:nvSpPr>
                  <p:cNvPr id="335" name="Oval 334"/>
                  <p:cNvSpPr/>
                  <p:nvPr/>
                </p:nvSpPr>
                <p:spPr>
                  <a:xfrm>
                    <a:off x="376818" y="2357006"/>
                    <a:ext cx="1414653" cy="1211378"/>
                  </a:xfrm>
                  <a:prstGeom prst="ellipse">
                    <a:avLst/>
                  </a:prstGeom>
                  <a:solidFill>
                    <a:schemeClr val="accent1">
                      <a:lumMod val="75000"/>
                    </a:schemeClr>
                  </a:solidFill>
                  <a:ln>
                    <a:solidFill>
                      <a:schemeClr val="bg1"/>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sz="800">
                      <a:solidFill>
                        <a:schemeClr val="tx1"/>
                      </a:solidFill>
                    </a:endParaRPr>
                  </a:p>
                </p:txBody>
              </p:sp>
              <p:sp>
                <p:nvSpPr>
                  <p:cNvPr id="336" name="Rectangle 335"/>
                  <p:cNvSpPr/>
                  <p:nvPr/>
                </p:nvSpPr>
                <p:spPr>
                  <a:xfrm>
                    <a:off x="976500" y="2505458"/>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solidFill>
                        <a:schemeClr val="tx1"/>
                      </a:solidFill>
                    </a:endParaRPr>
                  </a:p>
                </p:txBody>
              </p:sp>
              <p:sp>
                <p:nvSpPr>
                  <p:cNvPr id="337" name="Rectangle 336"/>
                  <p:cNvSpPr/>
                  <p:nvPr/>
                </p:nvSpPr>
                <p:spPr>
                  <a:xfrm>
                    <a:off x="612238" y="2731975"/>
                    <a:ext cx="111726" cy="226398"/>
                  </a:xfrm>
                  <a:prstGeom prst="rect">
                    <a:avLst/>
                  </a:prstGeom>
                  <a:solidFill>
                    <a:srgbClr val="FFC0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solidFill>
                        <a:schemeClr val="tx1"/>
                      </a:solidFill>
                    </a:endParaRPr>
                  </a:p>
                </p:txBody>
              </p:sp>
              <p:sp>
                <p:nvSpPr>
                  <p:cNvPr id="338" name="Rectangle 337"/>
                  <p:cNvSpPr/>
                  <p:nvPr/>
                </p:nvSpPr>
                <p:spPr>
                  <a:xfrm>
                    <a:off x="976541" y="2787503"/>
                    <a:ext cx="111726" cy="226398"/>
                  </a:xfrm>
                  <a:prstGeom prst="rect">
                    <a:avLst/>
                  </a:prstGeom>
                  <a:solidFill>
                    <a:srgbClr val="FFFF00"/>
                  </a:solidFill>
                  <a:ln>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800">
                      <a:solidFill>
                        <a:schemeClr val="tx1"/>
                      </a:solidFill>
                    </a:endParaRPr>
                  </a:p>
                </p:txBody>
              </p:sp>
              <p:sp>
                <p:nvSpPr>
                  <p:cNvPr id="339" name="Rectangle 338"/>
                  <p:cNvSpPr/>
                  <p:nvPr/>
                </p:nvSpPr>
                <p:spPr>
                  <a:xfrm>
                    <a:off x="976500" y="3077658"/>
                    <a:ext cx="111726" cy="226398"/>
                  </a:xfrm>
                  <a:prstGeom prst="rect">
                    <a:avLst/>
                  </a:prstGeom>
                  <a:solidFill>
                    <a:srgbClr val="00B050"/>
                  </a:solidFill>
                  <a:ln>
                    <a:solidFill>
                      <a:schemeClr val="tx1"/>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800">
                      <a:solidFill>
                        <a:schemeClr val="tx1"/>
                      </a:solidFill>
                    </a:endParaRPr>
                  </a:p>
                </p:txBody>
              </p:sp>
              <p:cxnSp>
                <p:nvCxnSpPr>
                  <p:cNvPr id="340" name="Curved Connector 339"/>
                  <p:cNvCxnSpPr>
                    <a:stCxn id="337" idx="3"/>
                    <a:endCxn id="339" idx="1"/>
                  </p:cNvCxnSpPr>
                  <p:nvPr/>
                </p:nvCxnSpPr>
                <p:spPr>
                  <a:xfrm>
                    <a:off x="723964" y="2845174"/>
                    <a:ext cx="252536" cy="345683"/>
                  </a:xfrm>
                  <a:prstGeom prst="curvedConnector3">
                    <a:avLst>
                      <a:gd name="adj1" fmla="val 50000"/>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341" name="Curved Connector 340"/>
                  <p:cNvCxnSpPr>
                    <a:stCxn id="337" idx="3"/>
                    <a:endCxn id="336" idx="1"/>
                  </p:cNvCxnSpPr>
                  <p:nvPr/>
                </p:nvCxnSpPr>
                <p:spPr>
                  <a:xfrm flipV="1">
                    <a:off x="723964" y="2618657"/>
                    <a:ext cx="252536" cy="226517"/>
                  </a:xfrm>
                  <a:prstGeom prst="curvedConnector3">
                    <a:avLst/>
                  </a:prstGeom>
                  <a:grpFill/>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2" name="Curved Connector 341"/>
                  <p:cNvCxnSpPr>
                    <a:stCxn id="337" idx="3"/>
                    <a:endCxn id="338" idx="1"/>
                  </p:cNvCxnSpPr>
                  <p:nvPr/>
                </p:nvCxnSpPr>
                <p:spPr>
                  <a:xfrm>
                    <a:off x="723964" y="2845174"/>
                    <a:ext cx="252577" cy="55528"/>
                  </a:xfrm>
                  <a:prstGeom prst="curvedConnector3">
                    <a:avLst/>
                  </a:prstGeom>
                  <a:ln>
                    <a:headEnd type="triangle"/>
                    <a:tailEnd type="triangle"/>
                  </a:ln>
                </p:spPr>
                <p:style>
                  <a:lnRef idx="1">
                    <a:schemeClr val="dk1"/>
                  </a:lnRef>
                  <a:fillRef idx="0">
                    <a:schemeClr val="dk1"/>
                  </a:fillRef>
                  <a:effectRef idx="0">
                    <a:schemeClr val="dk1"/>
                  </a:effectRef>
                  <a:fontRef idx="minor">
                    <a:schemeClr val="tx1"/>
                  </a:fontRef>
                </p:style>
              </p:cxnSp>
            </p:grpSp>
            <p:sp>
              <p:nvSpPr>
                <p:cNvPr id="327" name="TextBox 326"/>
                <p:cNvSpPr txBox="1"/>
                <p:nvPr/>
              </p:nvSpPr>
              <p:spPr>
                <a:xfrm>
                  <a:off x="14385289" y="8133894"/>
                  <a:ext cx="1366144" cy="1169550"/>
                </a:xfrm>
                <a:prstGeom prst="rect">
                  <a:avLst/>
                </a:prstGeom>
                <a:noFill/>
              </p:spPr>
              <p:txBody>
                <a:bodyPr wrap="square" rtlCol="0">
                  <a:spAutoFit/>
                </a:bodyPr>
                <a:lstStyle/>
                <a:p>
                  <a:pPr algn="l"/>
                  <a:r>
                    <a:rPr lang="en-US" sz="1600" dirty="0">
                      <a:solidFill>
                        <a:schemeClr val="bg1"/>
                      </a:solidFill>
                      <a:latin typeface="Arial" panose="020B0604020202020204" pitchFamily="34" charset="0"/>
                      <a:cs typeface="Arial" panose="020B0604020202020204" pitchFamily="34" charset="0"/>
                    </a:rPr>
                    <a:t>Leader</a:t>
                  </a:r>
                </a:p>
              </p:txBody>
            </p:sp>
            <p:sp>
              <p:nvSpPr>
                <p:cNvPr id="328" name="TextBox 327"/>
                <p:cNvSpPr txBox="1"/>
                <p:nvPr/>
              </p:nvSpPr>
              <p:spPr>
                <a:xfrm>
                  <a:off x="16589539" y="6723488"/>
                  <a:ext cx="1839970" cy="1169550"/>
                </a:xfrm>
                <a:prstGeom prst="rect">
                  <a:avLst/>
                </a:prstGeom>
                <a:noFill/>
              </p:spPr>
              <p:txBody>
                <a:bodyPr wrap="square" rtlCol="0">
                  <a:spAutoFit/>
                </a:bodyPr>
                <a:lstStyle/>
                <a:p>
                  <a:pPr algn="l"/>
                  <a:r>
                    <a:rPr lang="en-US" sz="1600" dirty="0">
                      <a:solidFill>
                        <a:schemeClr val="bg1"/>
                      </a:solidFill>
                      <a:latin typeface="Arial" panose="020B0604020202020204" pitchFamily="34" charset="0"/>
                      <a:cs typeface="Arial" panose="020B0604020202020204" pitchFamily="34" charset="0"/>
                    </a:rPr>
                    <a:t>Follower</a:t>
                  </a:r>
                </a:p>
              </p:txBody>
            </p:sp>
            <p:sp>
              <p:nvSpPr>
                <p:cNvPr id="329" name="TextBox 328"/>
                <p:cNvSpPr txBox="1"/>
                <p:nvPr/>
              </p:nvSpPr>
              <p:spPr>
                <a:xfrm>
                  <a:off x="16613545" y="7503706"/>
                  <a:ext cx="1839970" cy="1169550"/>
                </a:xfrm>
                <a:prstGeom prst="rect">
                  <a:avLst/>
                </a:prstGeom>
                <a:noFill/>
              </p:spPr>
              <p:txBody>
                <a:bodyPr wrap="square" rtlCol="0">
                  <a:spAutoFit/>
                </a:bodyPr>
                <a:lstStyle/>
                <a:p>
                  <a:pPr algn="l"/>
                  <a:r>
                    <a:rPr lang="en-US" sz="1600" dirty="0">
                      <a:solidFill>
                        <a:schemeClr val="bg1"/>
                      </a:solidFill>
                      <a:latin typeface="Arial" panose="020B0604020202020204" pitchFamily="34" charset="0"/>
                      <a:cs typeface="Arial" panose="020B0604020202020204" pitchFamily="34" charset="0"/>
                    </a:rPr>
                    <a:t>Follower</a:t>
                  </a:r>
                </a:p>
              </p:txBody>
            </p:sp>
            <p:sp>
              <p:nvSpPr>
                <p:cNvPr id="330" name="TextBox 329"/>
                <p:cNvSpPr txBox="1"/>
                <p:nvPr/>
              </p:nvSpPr>
              <p:spPr>
                <a:xfrm>
                  <a:off x="16589539" y="8362306"/>
                  <a:ext cx="2202412" cy="1169550"/>
                </a:xfrm>
                <a:prstGeom prst="rect">
                  <a:avLst/>
                </a:prstGeom>
                <a:noFill/>
              </p:spPr>
              <p:txBody>
                <a:bodyPr wrap="square" rtlCol="0">
                  <a:spAutoFit/>
                </a:bodyPr>
                <a:lstStyle/>
                <a:p>
                  <a:pPr algn="l"/>
                  <a:r>
                    <a:rPr lang="en-US" sz="1600" dirty="0">
                      <a:solidFill>
                        <a:schemeClr val="bg1"/>
                      </a:solidFill>
                      <a:latin typeface="Arial" panose="020B0604020202020204" pitchFamily="34" charset="0"/>
                      <a:cs typeface="Arial" panose="020B0604020202020204" pitchFamily="34" charset="0"/>
                    </a:rPr>
                    <a:t>Forwarder</a:t>
                  </a:r>
                </a:p>
              </p:txBody>
            </p:sp>
            <p:sp>
              <p:nvSpPr>
                <p:cNvPr id="331" name="TextBox 330"/>
                <p:cNvSpPr txBox="1"/>
                <p:nvPr/>
              </p:nvSpPr>
              <p:spPr>
                <a:xfrm>
                  <a:off x="15261041" y="9366803"/>
                  <a:ext cx="2195108" cy="1169550"/>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Replica set</a:t>
                  </a:r>
                </a:p>
              </p:txBody>
            </p:sp>
            <p:sp>
              <p:nvSpPr>
                <p:cNvPr id="332" name="Right Brace 331"/>
                <p:cNvSpPr/>
                <p:nvPr/>
              </p:nvSpPr>
              <p:spPr>
                <a:xfrm rot="5400000">
                  <a:off x="16011031" y="8035038"/>
                  <a:ext cx="720890" cy="2638536"/>
                </a:xfrm>
                <a:prstGeom prst="rightBrace">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a:p>
              </p:txBody>
            </p:sp>
            <p:cxnSp>
              <p:nvCxnSpPr>
                <p:cNvPr id="333" name="Curved Connector 332"/>
                <p:cNvCxnSpPr/>
                <p:nvPr/>
              </p:nvCxnSpPr>
              <p:spPr>
                <a:xfrm>
                  <a:off x="16517124" y="9036818"/>
                  <a:ext cx="3732888" cy="921223"/>
                </a:xfrm>
                <a:prstGeom prst="curvedConnector3">
                  <a:avLst>
                    <a:gd name="adj1" fmla="val 50000"/>
                  </a:avLst>
                </a:prstGeom>
                <a:ln>
                  <a:tailEnd type="triangle"/>
                </a:ln>
              </p:spPr>
              <p:style>
                <a:lnRef idx="1">
                  <a:schemeClr val="accent2"/>
                </a:lnRef>
                <a:fillRef idx="0">
                  <a:schemeClr val="accent2"/>
                </a:fillRef>
                <a:effectRef idx="0">
                  <a:schemeClr val="accent2"/>
                </a:effectRef>
                <a:fontRef idx="minor">
                  <a:schemeClr val="tx1"/>
                </a:fontRef>
              </p:style>
            </p:cxnSp>
            <p:sp>
              <p:nvSpPr>
                <p:cNvPr id="334" name="TextBox 333"/>
                <p:cNvSpPr txBox="1"/>
                <p:nvPr/>
              </p:nvSpPr>
              <p:spPr>
                <a:xfrm>
                  <a:off x="20150965" y="9379959"/>
                  <a:ext cx="3802116" cy="1661994"/>
                </a:xfrm>
                <a:prstGeom prst="rect">
                  <a:avLst/>
                </a:prstGeom>
                <a:noFill/>
              </p:spPr>
              <p:txBody>
                <a:bodyPr wrap="square" rtlCol="0">
                  <a:spAutoFit/>
                </a:bodyPr>
                <a:lstStyle/>
                <a:p>
                  <a:pPr algn="l"/>
                  <a:r>
                    <a:rPr lang="en-US" sz="1600" dirty="0">
                      <a:cs typeface="Arial" panose="020B0604020202020204" pitchFamily="34" charset="0"/>
                    </a:rPr>
                    <a:t>To a remote resource partition(s)</a:t>
                  </a:r>
                </a:p>
              </p:txBody>
            </p:sp>
          </p:grpSp>
        </p:grpSp>
        <p:cxnSp>
          <p:nvCxnSpPr>
            <p:cNvPr id="9" name="Straight Arrow Connector 8"/>
            <p:cNvCxnSpPr/>
            <p:nvPr/>
          </p:nvCxnSpPr>
          <p:spPr>
            <a:xfrm flipV="1">
              <a:off x="12191024" y="7374577"/>
              <a:ext cx="2013862" cy="291255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sp>
        <p:nvSpPr>
          <p:cNvPr id="343" name="TextBox 342"/>
          <p:cNvSpPr txBox="1"/>
          <p:nvPr/>
        </p:nvSpPr>
        <p:spPr>
          <a:xfrm>
            <a:off x="2570409" y="1851810"/>
            <a:ext cx="1315291" cy="369332"/>
          </a:xfrm>
          <a:prstGeom prst="rect">
            <a:avLst/>
          </a:prstGeom>
          <a:noFill/>
          <a:ln>
            <a:noFill/>
          </a:ln>
        </p:spPr>
        <p:txBody>
          <a:bodyPr wrap="square" rtlCol="0">
            <a:spAutoFit/>
          </a:bodyPr>
          <a:lstStyle/>
          <a:p>
            <a:pPr algn="ctr"/>
            <a:r>
              <a:rPr lang="en-US" dirty="0">
                <a:latin typeface="Arial" panose="020B0604020202020204" pitchFamily="34" charset="0"/>
                <a:cs typeface="Arial" panose="020B0604020202020204" pitchFamily="34" charset="0"/>
              </a:rPr>
              <a:t>Tenants</a:t>
            </a:r>
          </a:p>
        </p:txBody>
      </p:sp>
      <p:grpSp>
        <p:nvGrpSpPr>
          <p:cNvPr id="137" name="Group 136"/>
          <p:cNvGrpSpPr/>
          <p:nvPr/>
        </p:nvGrpSpPr>
        <p:grpSpPr>
          <a:xfrm>
            <a:off x="2174291" y="967132"/>
            <a:ext cx="2189436" cy="911744"/>
            <a:chOff x="8662987" y="4396646"/>
            <a:chExt cx="2370335" cy="994781"/>
          </a:xfrm>
        </p:grpSpPr>
        <p:sp>
          <p:nvSpPr>
            <p:cNvPr id="138" name="Freeform 137"/>
            <p:cNvSpPr>
              <a:spLocks/>
            </p:cNvSpPr>
            <p:nvPr/>
          </p:nvSpPr>
          <p:spPr bwMode="auto">
            <a:xfrm>
              <a:off x="9587308" y="4396646"/>
              <a:ext cx="375712" cy="846571"/>
            </a:xfrm>
            <a:custGeom>
              <a:avLst/>
              <a:gdLst>
                <a:gd name="T0" fmla="*/ 306 w 390"/>
                <a:gd name="T1" fmla="*/ 159 h 879"/>
                <a:gd name="T2" fmla="*/ 306 w 390"/>
                <a:gd name="T3" fmla="*/ 159 h 879"/>
                <a:gd name="T4" fmla="*/ 306 w 390"/>
                <a:gd name="T5" fmla="*/ 159 h 879"/>
                <a:gd name="T6" fmla="*/ 222 w 390"/>
                <a:gd name="T7" fmla="*/ 152 h 879"/>
                <a:gd name="T8" fmla="*/ 222 w 390"/>
                <a:gd name="T9" fmla="*/ 139 h 879"/>
                <a:gd name="T10" fmla="*/ 240 w 390"/>
                <a:gd name="T11" fmla="*/ 117 h 879"/>
                <a:gd name="T12" fmla="*/ 240 w 390"/>
                <a:gd name="T13" fmla="*/ 98 h 879"/>
                <a:gd name="T14" fmla="*/ 248 w 390"/>
                <a:gd name="T15" fmla="*/ 90 h 879"/>
                <a:gd name="T16" fmla="*/ 248 w 390"/>
                <a:gd name="T17" fmla="*/ 73 h 879"/>
                <a:gd name="T18" fmla="*/ 243 w 390"/>
                <a:gd name="T19" fmla="*/ 66 h 879"/>
                <a:gd name="T20" fmla="*/ 253 w 390"/>
                <a:gd name="T21" fmla="*/ 43 h 879"/>
                <a:gd name="T22" fmla="*/ 221 w 390"/>
                <a:gd name="T23" fmla="*/ 12 h 879"/>
                <a:gd name="T24" fmla="*/ 220 w 390"/>
                <a:gd name="T25" fmla="*/ 12 h 879"/>
                <a:gd name="T26" fmla="*/ 185 w 390"/>
                <a:gd name="T27" fmla="*/ 0 h 879"/>
                <a:gd name="T28" fmla="*/ 136 w 390"/>
                <a:gd name="T29" fmla="*/ 41 h 879"/>
                <a:gd name="T30" fmla="*/ 146 w 390"/>
                <a:gd name="T31" fmla="*/ 66 h 879"/>
                <a:gd name="T32" fmla="*/ 139 w 390"/>
                <a:gd name="T33" fmla="*/ 73 h 879"/>
                <a:gd name="T34" fmla="*/ 139 w 390"/>
                <a:gd name="T35" fmla="*/ 90 h 879"/>
                <a:gd name="T36" fmla="*/ 147 w 390"/>
                <a:gd name="T37" fmla="*/ 98 h 879"/>
                <a:gd name="T38" fmla="*/ 147 w 390"/>
                <a:gd name="T39" fmla="*/ 117 h 879"/>
                <a:gd name="T40" fmla="*/ 167 w 390"/>
                <a:gd name="T41" fmla="*/ 139 h 879"/>
                <a:gd name="T42" fmla="*/ 167 w 390"/>
                <a:gd name="T43" fmla="*/ 152 h 879"/>
                <a:gd name="T44" fmla="*/ 83 w 390"/>
                <a:gd name="T45" fmla="*/ 159 h 879"/>
                <a:gd name="T46" fmla="*/ 83 w 390"/>
                <a:gd name="T47" fmla="*/ 162 h 879"/>
                <a:gd name="T48" fmla="*/ 0 w 390"/>
                <a:gd name="T49" fmla="*/ 461 h 879"/>
                <a:gd name="T50" fmla="*/ 7 w 390"/>
                <a:gd name="T51" fmla="*/ 461 h 879"/>
                <a:gd name="T52" fmla="*/ 7 w 390"/>
                <a:gd name="T53" fmla="*/ 483 h 879"/>
                <a:gd name="T54" fmla="*/ 24 w 390"/>
                <a:gd name="T55" fmla="*/ 500 h 879"/>
                <a:gd name="T56" fmla="*/ 42 w 390"/>
                <a:gd name="T57" fmla="*/ 483 h 879"/>
                <a:gd name="T58" fmla="*/ 42 w 390"/>
                <a:gd name="T59" fmla="*/ 461 h 879"/>
                <a:gd name="T60" fmla="*/ 48 w 390"/>
                <a:gd name="T61" fmla="*/ 461 h 879"/>
                <a:gd name="T62" fmla="*/ 83 w 390"/>
                <a:gd name="T63" fmla="*/ 294 h 879"/>
                <a:gd name="T64" fmla="*/ 83 w 390"/>
                <a:gd name="T65" fmla="*/ 532 h 879"/>
                <a:gd name="T66" fmla="*/ 112 w 390"/>
                <a:gd name="T67" fmla="*/ 532 h 879"/>
                <a:gd name="T68" fmla="*/ 123 w 390"/>
                <a:gd name="T69" fmla="*/ 851 h 879"/>
                <a:gd name="T70" fmla="*/ 133 w 390"/>
                <a:gd name="T71" fmla="*/ 851 h 879"/>
                <a:gd name="T72" fmla="*/ 118 w 390"/>
                <a:gd name="T73" fmla="*/ 879 h 879"/>
                <a:gd name="T74" fmla="*/ 187 w 390"/>
                <a:gd name="T75" fmla="*/ 879 h 879"/>
                <a:gd name="T76" fmla="*/ 172 w 390"/>
                <a:gd name="T77" fmla="*/ 851 h 879"/>
                <a:gd name="T78" fmla="*/ 182 w 390"/>
                <a:gd name="T79" fmla="*/ 851 h 879"/>
                <a:gd name="T80" fmla="*/ 192 w 390"/>
                <a:gd name="T81" fmla="*/ 532 h 879"/>
                <a:gd name="T82" fmla="*/ 196 w 390"/>
                <a:gd name="T83" fmla="*/ 532 h 879"/>
                <a:gd name="T84" fmla="*/ 207 w 390"/>
                <a:gd name="T85" fmla="*/ 851 h 879"/>
                <a:gd name="T86" fmla="*/ 217 w 390"/>
                <a:gd name="T87" fmla="*/ 851 h 879"/>
                <a:gd name="T88" fmla="*/ 202 w 390"/>
                <a:gd name="T89" fmla="*/ 879 h 879"/>
                <a:gd name="T90" fmla="*/ 271 w 390"/>
                <a:gd name="T91" fmla="*/ 879 h 879"/>
                <a:gd name="T92" fmla="*/ 256 w 390"/>
                <a:gd name="T93" fmla="*/ 851 h 879"/>
                <a:gd name="T94" fmla="*/ 266 w 390"/>
                <a:gd name="T95" fmla="*/ 851 h 879"/>
                <a:gd name="T96" fmla="*/ 276 w 390"/>
                <a:gd name="T97" fmla="*/ 532 h 879"/>
                <a:gd name="T98" fmla="*/ 306 w 390"/>
                <a:gd name="T99" fmla="*/ 532 h 879"/>
                <a:gd name="T100" fmla="*/ 306 w 390"/>
                <a:gd name="T101" fmla="*/ 289 h 879"/>
                <a:gd name="T102" fmla="*/ 342 w 390"/>
                <a:gd name="T103" fmla="*/ 461 h 879"/>
                <a:gd name="T104" fmla="*/ 348 w 390"/>
                <a:gd name="T105" fmla="*/ 461 h 879"/>
                <a:gd name="T106" fmla="*/ 348 w 390"/>
                <a:gd name="T107" fmla="*/ 483 h 879"/>
                <a:gd name="T108" fmla="*/ 366 w 390"/>
                <a:gd name="T109" fmla="*/ 500 h 879"/>
                <a:gd name="T110" fmla="*/ 383 w 390"/>
                <a:gd name="T111" fmla="*/ 483 h 879"/>
                <a:gd name="T112" fmla="*/ 383 w 390"/>
                <a:gd name="T113" fmla="*/ 461 h 879"/>
                <a:gd name="T114" fmla="*/ 390 w 390"/>
                <a:gd name="T115" fmla="*/ 461 h 879"/>
                <a:gd name="T116" fmla="*/ 306 w 390"/>
                <a:gd name="T117" fmla="*/ 159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90" h="879">
                  <a:moveTo>
                    <a:pt x="306" y="159"/>
                  </a:moveTo>
                  <a:cubicBezTo>
                    <a:pt x="306" y="159"/>
                    <a:pt x="306" y="159"/>
                    <a:pt x="306" y="159"/>
                  </a:cubicBezTo>
                  <a:cubicBezTo>
                    <a:pt x="306" y="159"/>
                    <a:pt x="306" y="159"/>
                    <a:pt x="306" y="159"/>
                  </a:cubicBezTo>
                  <a:cubicBezTo>
                    <a:pt x="222" y="152"/>
                    <a:pt x="222" y="152"/>
                    <a:pt x="222" y="152"/>
                  </a:cubicBezTo>
                  <a:cubicBezTo>
                    <a:pt x="222" y="139"/>
                    <a:pt x="222" y="139"/>
                    <a:pt x="222" y="139"/>
                  </a:cubicBezTo>
                  <a:cubicBezTo>
                    <a:pt x="232" y="137"/>
                    <a:pt x="240" y="128"/>
                    <a:pt x="240" y="117"/>
                  </a:cubicBezTo>
                  <a:cubicBezTo>
                    <a:pt x="240" y="98"/>
                    <a:pt x="240" y="98"/>
                    <a:pt x="240" y="98"/>
                  </a:cubicBezTo>
                  <a:cubicBezTo>
                    <a:pt x="244" y="98"/>
                    <a:pt x="248" y="95"/>
                    <a:pt x="248" y="90"/>
                  </a:cubicBezTo>
                  <a:cubicBezTo>
                    <a:pt x="248" y="73"/>
                    <a:pt x="248" y="73"/>
                    <a:pt x="248" y="73"/>
                  </a:cubicBezTo>
                  <a:cubicBezTo>
                    <a:pt x="248" y="70"/>
                    <a:pt x="246" y="67"/>
                    <a:pt x="243" y="66"/>
                  </a:cubicBezTo>
                  <a:cubicBezTo>
                    <a:pt x="249" y="60"/>
                    <a:pt x="253" y="52"/>
                    <a:pt x="253" y="43"/>
                  </a:cubicBezTo>
                  <a:cubicBezTo>
                    <a:pt x="253" y="26"/>
                    <a:pt x="238" y="12"/>
                    <a:pt x="221" y="12"/>
                  </a:cubicBezTo>
                  <a:cubicBezTo>
                    <a:pt x="221" y="12"/>
                    <a:pt x="220" y="12"/>
                    <a:pt x="220" y="12"/>
                  </a:cubicBezTo>
                  <a:cubicBezTo>
                    <a:pt x="211" y="4"/>
                    <a:pt x="199" y="0"/>
                    <a:pt x="185" y="0"/>
                  </a:cubicBezTo>
                  <a:cubicBezTo>
                    <a:pt x="158" y="0"/>
                    <a:pt x="136" y="18"/>
                    <a:pt x="136" y="41"/>
                  </a:cubicBezTo>
                  <a:cubicBezTo>
                    <a:pt x="136" y="50"/>
                    <a:pt x="140" y="59"/>
                    <a:pt x="146" y="66"/>
                  </a:cubicBezTo>
                  <a:cubicBezTo>
                    <a:pt x="142" y="66"/>
                    <a:pt x="139" y="69"/>
                    <a:pt x="139" y="73"/>
                  </a:cubicBezTo>
                  <a:cubicBezTo>
                    <a:pt x="139" y="90"/>
                    <a:pt x="139" y="90"/>
                    <a:pt x="139" y="90"/>
                  </a:cubicBezTo>
                  <a:cubicBezTo>
                    <a:pt x="139" y="95"/>
                    <a:pt x="143" y="98"/>
                    <a:pt x="147" y="98"/>
                  </a:cubicBezTo>
                  <a:cubicBezTo>
                    <a:pt x="147" y="117"/>
                    <a:pt x="147" y="117"/>
                    <a:pt x="147" y="117"/>
                  </a:cubicBezTo>
                  <a:cubicBezTo>
                    <a:pt x="147" y="128"/>
                    <a:pt x="156" y="138"/>
                    <a:pt x="167" y="139"/>
                  </a:cubicBezTo>
                  <a:cubicBezTo>
                    <a:pt x="167" y="152"/>
                    <a:pt x="167" y="152"/>
                    <a:pt x="167" y="152"/>
                  </a:cubicBezTo>
                  <a:cubicBezTo>
                    <a:pt x="83" y="159"/>
                    <a:pt x="83" y="159"/>
                    <a:pt x="83" y="159"/>
                  </a:cubicBezTo>
                  <a:cubicBezTo>
                    <a:pt x="83" y="162"/>
                    <a:pt x="83" y="162"/>
                    <a:pt x="83" y="162"/>
                  </a:cubicBezTo>
                  <a:cubicBezTo>
                    <a:pt x="38" y="258"/>
                    <a:pt x="11" y="355"/>
                    <a:pt x="0" y="461"/>
                  </a:cubicBezTo>
                  <a:cubicBezTo>
                    <a:pt x="7" y="461"/>
                    <a:pt x="7" y="461"/>
                    <a:pt x="7" y="461"/>
                  </a:cubicBezTo>
                  <a:cubicBezTo>
                    <a:pt x="7" y="483"/>
                    <a:pt x="7" y="483"/>
                    <a:pt x="7" y="483"/>
                  </a:cubicBezTo>
                  <a:cubicBezTo>
                    <a:pt x="7" y="492"/>
                    <a:pt x="15" y="500"/>
                    <a:pt x="24" y="500"/>
                  </a:cubicBezTo>
                  <a:cubicBezTo>
                    <a:pt x="34" y="500"/>
                    <a:pt x="42" y="492"/>
                    <a:pt x="42" y="483"/>
                  </a:cubicBezTo>
                  <a:cubicBezTo>
                    <a:pt x="42" y="461"/>
                    <a:pt x="42" y="461"/>
                    <a:pt x="42" y="461"/>
                  </a:cubicBezTo>
                  <a:cubicBezTo>
                    <a:pt x="48" y="461"/>
                    <a:pt x="48" y="461"/>
                    <a:pt x="48" y="461"/>
                  </a:cubicBezTo>
                  <a:cubicBezTo>
                    <a:pt x="54" y="403"/>
                    <a:pt x="66" y="348"/>
                    <a:pt x="83" y="294"/>
                  </a:cubicBezTo>
                  <a:cubicBezTo>
                    <a:pt x="83" y="532"/>
                    <a:pt x="83" y="532"/>
                    <a:pt x="83" y="532"/>
                  </a:cubicBezTo>
                  <a:cubicBezTo>
                    <a:pt x="112" y="532"/>
                    <a:pt x="112" y="532"/>
                    <a:pt x="112" y="532"/>
                  </a:cubicBezTo>
                  <a:cubicBezTo>
                    <a:pt x="123" y="851"/>
                    <a:pt x="123" y="851"/>
                    <a:pt x="123" y="851"/>
                  </a:cubicBezTo>
                  <a:cubicBezTo>
                    <a:pt x="133" y="851"/>
                    <a:pt x="133" y="851"/>
                    <a:pt x="133" y="851"/>
                  </a:cubicBezTo>
                  <a:cubicBezTo>
                    <a:pt x="124" y="857"/>
                    <a:pt x="118" y="867"/>
                    <a:pt x="118" y="879"/>
                  </a:cubicBezTo>
                  <a:cubicBezTo>
                    <a:pt x="187" y="879"/>
                    <a:pt x="187" y="879"/>
                    <a:pt x="187" y="879"/>
                  </a:cubicBezTo>
                  <a:cubicBezTo>
                    <a:pt x="187" y="867"/>
                    <a:pt x="181" y="857"/>
                    <a:pt x="172" y="851"/>
                  </a:cubicBezTo>
                  <a:cubicBezTo>
                    <a:pt x="182" y="851"/>
                    <a:pt x="182" y="851"/>
                    <a:pt x="182" y="851"/>
                  </a:cubicBezTo>
                  <a:cubicBezTo>
                    <a:pt x="192" y="532"/>
                    <a:pt x="192" y="532"/>
                    <a:pt x="192" y="532"/>
                  </a:cubicBezTo>
                  <a:cubicBezTo>
                    <a:pt x="196" y="532"/>
                    <a:pt x="196" y="532"/>
                    <a:pt x="196" y="532"/>
                  </a:cubicBezTo>
                  <a:cubicBezTo>
                    <a:pt x="207" y="851"/>
                    <a:pt x="207" y="851"/>
                    <a:pt x="207" y="851"/>
                  </a:cubicBezTo>
                  <a:cubicBezTo>
                    <a:pt x="217" y="851"/>
                    <a:pt x="217" y="851"/>
                    <a:pt x="217" y="851"/>
                  </a:cubicBezTo>
                  <a:cubicBezTo>
                    <a:pt x="208" y="857"/>
                    <a:pt x="202" y="867"/>
                    <a:pt x="202" y="879"/>
                  </a:cubicBezTo>
                  <a:cubicBezTo>
                    <a:pt x="271" y="879"/>
                    <a:pt x="271" y="879"/>
                    <a:pt x="271" y="879"/>
                  </a:cubicBezTo>
                  <a:cubicBezTo>
                    <a:pt x="271" y="867"/>
                    <a:pt x="265" y="857"/>
                    <a:pt x="256" y="851"/>
                  </a:cubicBezTo>
                  <a:cubicBezTo>
                    <a:pt x="266" y="851"/>
                    <a:pt x="266" y="851"/>
                    <a:pt x="266" y="851"/>
                  </a:cubicBezTo>
                  <a:cubicBezTo>
                    <a:pt x="276" y="532"/>
                    <a:pt x="276" y="532"/>
                    <a:pt x="276" y="532"/>
                  </a:cubicBezTo>
                  <a:cubicBezTo>
                    <a:pt x="306" y="532"/>
                    <a:pt x="306" y="532"/>
                    <a:pt x="306" y="532"/>
                  </a:cubicBezTo>
                  <a:cubicBezTo>
                    <a:pt x="306" y="289"/>
                    <a:pt x="306" y="289"/>
                    <a:pt x="306" y="289"/>
                  </a:cubicBezTo>
                  <a:cubicBezTo>
                    <a:pt x="323" y="345"/>
                    <a:pt x="336" y="401"/>
                    <a:pt x="342" y="461"/>
                  </a:cubicBezTo>
                  <a:cubicBezTo>
                    <a:pt x="348" y="461"/>
                    <a:pt x="348" y="461"/>
                    <a:pt x="348" y="461"/>
                  </a:cubicBezTo>
                  <a:cubicBezTo>
                    <a:pt x="348" y="483"/>
                    <a:pt x="348" y="483"/>
                    <a:pt x="348" y="483"/>
                  </a:cubicBezTo>
                  <a:cubicBezTo>
                    <a:pt x="348" y="492"/>
                    <a:pt x="356" y="500"/>
                    <a:pt x="366" y="500"/>
                  </a:cubicBezTo>
                  <a:cubicBezTo>
                    <a:pt x="375" y="500"/>
                    <a:pt x="383" y="492"/>
                    <a:pt x="383" y="483"/>
                  </a:cubicBezTo>
                  <a:cubicBezTo>
                    <a:pt x="383" y="461"/>
                    <a:pt x="383" y="461"/>
                    <a:pt x="383" y="461"/>
                  </a:cubicBezTo>
                  <a:cubicBezTo>
                    <a:pt x="390" y="461"/>
                    <a:pt x="390" y="461"/>
                    <a:pt x="390" y="461"/>
                  </a:cubicBezTo>
                  <a:cubicBezTo>
                    <a:pt x="380" y="354"/>
                    <a:pt x="351" y="256"/>
                    <a:pt x="306" y="159"/>
                  </a:cubicBezTo>
                  <a:close/>
                </a:path>
              </a:pathLst>
            </a:custGeom>
            <a:solidFill>
              <a:schemeClr val="bg1">
                <a:lumMod val="50000"/>
              </a:schemeClr>
            </a:solidFill>
            <a:ln>
              <a:noFill/>
            </a:ln>
          </p:spPr>
          <p:txBody>
            <a:bodyPr vert="horz" wrap="square" lIns="45720" tIns="22860" rIns="45720" bIns="228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p>
          </p:txBody>
        </p:sp>
        <p:sp>
          <p:nvSpPr>
            <p:cNvPr id="187" name="Freeform 186"/>
            <p:cNvSpPr>
              <a:spLocks/>
            </p:cNvSpPr>
            <p:nvPr/>
          </p:nvSpPr>
          <p:spPr bwMode="auto">
            <a:xfrm>
              <a:off x="9115587" y="4396646"/>
              <a:ext cx="375712" cy="846571"/>
            </a:xfrm>
            <a:custGeom>
              <a:avLst/>
              <a:gdLst>
                <a:gd name="T0" fmla="*/ 306 w 390"/>
                <a:gd name="T1" fmla="*/ 159 h 879"/>
                <a:gd name="T2" fmla="*/ 306 w 390"/>
                <a:gd name="T3" fmla="*/ 159 h 879"/>
                <a:gd name="T4" fmla="*/ 306 w 390"/>
                <a:gd name="T5" fmla="*/ 159 h 879"/>
                <a:gd name="T6" fmla="*/ 222 w 390"/>
                <a:gd name="T7" fmla="*/ 152 h 879"/>
                <a:gd name="T8" fmla="*/ 222 w 390"/>
                <a:gd name="T9" fmla="*/ 139 h 879"/>
                <a:gd name="T10" fmla="*/ 240 w 390"/>
                <a:gd name="T11" fmla="*/ 117 h 879"/>
                <a:gd name="T12" fmla="*/ 240 w 390"/>
                <a:gd name="T13" fmla="*/ 98 h 879"/>
                <a:gd name="T14" fmla="*/ 248 w 390"/>
                <a:gd name="T15" fmla="*/ 90 h 879"/>
                <a:gd name="T16" fmla="*/ 248 w 390"/>
                <a:gd name="T17" fmla="*/ 73 h 879"/>
                <a:gd name="T18" fmla="*/ 243 w 390"/>
                <a:gd name="T19" fmla="*/ 66 h 879"/>
                <a:gd name="T20" fmla="*/ 253 w 390"/>
                <a:gd name="T21" fmla="*/ 43 h 879"/>
                <a:gd name="T22" fmla="*/ 221 w 390"/>
                <a:gd name="T23" fmla="*/ 12 h 879"/>
                <a:gd name="T24" fmla="*/ 220 w 390"/>
                <a:gd name="T25" fmla="*/ 12 h 879"/>
                <a:gd name="T26" fmla="*/ 185 w 390"/>
                <a:gd name="T27" fmla="*/ 0 h 879"/>
                <a:gd name="T28" fmla="*/ 136 w 390"/>
                <a:gd name="T29" fmla="*/ 41 h 879"/>
                <a:gd name="T30" fmla="*/ 146 w 390"/>
                <a:gd name="T31" fmla="*/ 66 h 879"/>
                <a:gd name="T32" fmla="*/ 139 w 390"/>
                <a:gd name="T33" fmla="*/ 73 h 879"/>
                <a:gd name="T34" fmla="*/ 139 w 390"/>
                <a:gd name="T35" fmla="*/ 90 h 879"/>
                <a:gd name="T36" fmla="*/ 147 w 390"/>
                <a:gd name="T37" fmla="*/ 98 h 879"/>
                <a:gd name="T38" fmla="*/ 147 w 390"/>
                <a:gd name="T39" fmla="*/ 117 h 879"/>
                <a:gd name="T40" fmla="*/ 167 w 390"/>
                <a:gd name="T41" fmla="*/ 139 h 879"/>
                <a:gd name="T42" fmla="*/ 167 w 390"/>
                <a:gd name="T43" fmla="*/ 152 h 879"/>
                <a:gd name="T44" fmla="*/ 83 w 390"/>
                <a:gd name="T45" fmla="*/ 159 h 879"/>
                <a:gd name="T46" fmla="*/ 83 w 390"/>
                <a:gd name="T47" fmla="*/ 162 h 879"/>
                <a:gd name="T48" fmla="*/ 0 w 390"/>
                <a:gd name="T49" fmla="*/ 461 h 879"/>
                <a:gd name="T50" fmla="*/ 7 w 390"/>
                <a:gd name="T51" fmla="*/ 461 h 879"/>
                <a:gd name="T52" fmla="*/ 7 w 390"/>
                <a:gd name="T53" fmla="*/ 483 h 879"/>
                <a:gd name="T54" fmla="*/ 24 w 390"/>
                <a:gd name="T55" fmla="*/ 500 h 879"/>
                <a:gd name="T56" fmla="*/ 42 w 390"/>
                <a:gd name="T57" fmla="*/ 483 h 879"/>
                <a:gd name="T58" fmla="*/ 42 w 390"/>
                <a:gd name="T59" fmla="*/ 461 h 879"/>
                <a:gd name="T60" fmla="*/ 48 w 390"/>
                <a:gd name="T61" fmla="*/ 461 h 879"/>
                <a:gd name="T62" fmla="*/ 83 w 390"/>
                <a:gd name="T63" fmla="*/ 294 h 879"/>
                <a:gd name="T64" fmla="*/ 83 w 390"/>
                <a:gd name="T65" fmla="*/ 532 h 879"/>
                <a:gd name="T66" fmla="*/ 112 w 390"/>
                <a:gd name="T67" fmla="*/ 532 h 879"/>
                <a:gd name="T68" fmla="*/ 123 w 390"/>
                <a:gd name="T69" fmla="*/ 851 h 879"/>
                <a:gd name="T70" fmla="*/ 133 w 390"/>
                <a:gd name="T71" fmla="*/ 851 h 879"/>
                <a:gd name="T72" fmla="*/ 118 w 390"/>
                <a:gd name="T73" fmla="*/ 879 h 879"/>
                <a:gd name="T74" fmla="*/ 187 w 390"/>
                <a:gd name="T75" fmla="*/ 879 h 879"/>
                <a:gd name="T76" fmla="*/ 172 w 390"/>
                <a:gd name="T77" fmla="*/ 851 h 879"/>
                <a:gd name="T78" fmla="*/ 182 w 390"/>
                <a:gd name="T79" fmla="*/ 851 h 879"/>
                <a:gd name="T80" fmla="*/ 192 w 390"/>
                <a:gd name="T81" fmla="*/ 532 h 879"/>
                <a:gd name="T82" fmla="*/ 196 w 390"/>
                <a:gd name="T83" fmla="*/ 532 h 879"/>
                <a:gd name="T84" fmla="*/ 207 w 390"/>
                <a:gd name="T85" fmla="*/ 851 h 879"/>
                <a:gd name="T86" fmla="*/ 217 w 390"/>
                <a:gd name="T87" fmla="*/ 851 h 879"/>
                <a:gd name="T88" fmla="*/ 202 w 390"/>
                <a:gd name="T89" fmla="*/ 879 h 879"/>
                <a:gd name="T90" fmla="*/ 271 w 390"/>
                <a:gd name="T91" fmla="*/ 879 h 879"/>
                <a:gd name="T92" fmla="*/ 256 w 390"/>
                <a:gd name="T93" fmla="*/ 851 h 879"/>
                <a:gd name="T94" fmla="*/ 266 w 390"/>
                <a:gd name="T95" fmla="*/ 851 h 879"/>
                <a:gd name="T96" fmla="*/ 276 w 390"/>
                <a:gd name="T97" fmla="*/ 532 h 879"/>
                <a:gd name="T98" fmla="*/ 306 w 390"/>
                <a:gd name="T99" fmla="*/ 532 h 879"/>
                <a:gd name="T100" fmla="*/ 306 w 390"/>
                <a:gd name="T101" fmla="*/ 289 h 879"/>
                <a:gd name="T102" fmla="*/ 342 w 390"/>
                <a:gd name="T103" fmla="*/ 461 h 879"/>
                <a:gd name="T104" fmla="*/ 348 w 390"/>
                <a:gd name="T105" fmla="*/ 461 h 879"/>
                <a:gd name="T106" fmla="*/ 348 w 390"/>
                <a:gd name="T107" fmla="*/ 483 h 879"/>
                <a:gd name="T108" fmla="*/ 366 w 390"/>
                <a:gd name="T109" fmla="*/ 500 h 879"/>
                <a:gd name="T110" fmla="*/ 383 w 390"/>
                <a:gd name="T111" fmla="*/ 483 h 879"/>
                <a:gd name="T112" fmla="*/ 383 w 390"/>
                <a:gd name="T113" fmla="*/ 461 h 879"/>
                <a:gd name="T114" fmla="*/ 390 w 390"/>
                <a:gd name="T115" fmla="*/ 461 h 879"/>
                <a:gd name="T116" fmla="*/ 306 w 390"/>
                <a:gd name="T117" fmla="*/ 159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90" h="879">
                  <a:moveTo>
                    <a:pt x="306" y="159"/>
                  </a:moveTo>
                  <a:cubicBezTo>
                    <a:pt x="306" y="159"/>
                    <a:pt x="306" y="159"/>
                    <a:pt x="306" y="159"/>
                  </a:cubicBezTo>
                  <a:cubicBezTo>
                    <a:pt x="306" y="159"/>
                    <a:pt x="306" y="159"/>
                    <a:pt x="306" y="159"/>
                  </a:cubicBezTo>
                  <a:cubicBezTo>
                    <a:pt x="222" y="152"/>
                    <a:pt x="222" y="152"/>
                    <a:pt x="222" y="152"/>
                  </a:cubicBezTo>
                  <a:cubicBezTo>
                    <a:pt x="222" y="139"/>
                    <a:pt x="222" y="139"/>
                    <a:pt x="222" y="139"/>
                  </a:cubicBezTo>
                  <a:cubicBezTo>
                    <a:pt x="232" y="137"/>
                    <a:pt x="240" y="128"/>
                    <a:pt x="240" y="117"/>
                  </a:cubicBezTo>
                  <a:cubicBezTo>
                    <a:pt x="240" y="98"/>
                    <a:pt x="240" y="98"/>
                    <a:pt x="240" y="98"/>
                  </a:cubicBezTo>
                  <a:cubicBezTo>
                    <a:pt x="244" y="98"/>
                    <a:pt x="248" y="95"/>
                    <a:pt x="248" y="90"/>
                  </a:cubicBezTo>
                  <a:cubicBezTo>
                    <a:pt x="248" y="73"/>
                    <a:pt x="248" y="73"/>
                    <a:pt x="248" y="73"/>
                  </a:cubicBezTo>
                  <a:cubicBezTo>
                    <a:pt x="248" y="70"/>
                    <a:pt x="246" y="67"/>
                    <a:pt x="243" y="66"/>
                  </a:cubicBezTo>
                  <a:cubicBezTo>
                    <a:pt x="249" y="60"/>
                    <a:pt x="253" y="52"/>
                    <a:pt x="253" y="43"/>
                  </a:cubicBezTo>
                  <a:cubicBezTo>
                    <a:pt x="253" y="26"/>
                    <a:pt x="238" y="12"/>
                    <a:pt x="221" y="12"/>
                  </a:cubicBezTo>
                  <a:cubicBezTo>
                    <a:pt x="221" y="12"/>
                    <a:pt x="220" y="12"/>
                    <a:pt x="220" y="12"/>
                  </a:cubicBezTo>
                  <a:cubicBezTo>
                    <a:pt x="211" y="4"/>
                    <a:pt x="199" y="0"/>
                    <a:pt x="185" y="0"/>
                  </a:cubicBezTo>
                  <a:cubicBezTo>
                    <a:pt x="158" y="0"/>
                    <a:pt x="136" y="18"/>
                    <a:pt x="136" y="41"/>
                  </a:cubicBezTo>
                  <a:cubicBezTo>
                    <a:pt x="136" y="50"/>
                    <a:pt x="140" y="59"/>
                    <a:pt x="146" y="66"/>
                  </a:cubicBezTo>
                  <a:cubicBezTo>
                    <a:pt x="142" y="66"/>
                    <a:pt x="139" y="69"/>
                    <a:pt x="139" y="73"/>
                  </a:cubicBezTo>
                  <a:cubicBezTo>
                    <a:pt x="139" y="90"/>
                    <a:pt x="139" y="90"/>
                    <a:pt x="139" y="90"/>
                  </a:cubicBezTo>
                  <a:cubicBezTo>
                    <a:pt x="139" y="95"/>
                    <a:pt x="143" y="98"/>
                    <a:pt x="147" y="98"/>
                  </a:cubicBezTo>
                  <a:cubicBezTo>
                    <a:pt x="147" y="117"/>
                    <a:pt x="147" y="117"/>
                    <a:pt x="147" y="117"/>
                  </a:cubicBezTo>
                  <a:cubicBezTo>
                    <a:pt x="147" y="128"/>
                    <a:pt x="156" y="138"/>
                    <a:pt x="167" y="139"/>
                  </a:cubicBezTo>
                  <a:cubicBezTo>
                    <a:pt x="167" y="152"/>
                    <a:pt x="167" y="152"/>
                    <a:pt x="167" y="152"/>
                  </a:cubicBezTo>
                  <a:cubicBezTo>
                    <a:pt x="83" y="159"/>
                    <a:pt x="83" y="159"/>
                    <a:pt x="83" y="159"/>
                  </a:cubicBezTo>
                  <a:cubicBezTo>
                    <a:pt x="83" y="162"/>
                    <a:pt x="83" y="162"/>
                    <a:pt x="83" y="162"/>
                  </a:cubicBezTo>
                  <a:cubicBezTo>
                    <a:pt x="38" y="258"/>
                    <a:pt x="11" y="355"/>
                    <a:pt x="0" y="461"/>
                  </a:cubicBezTo>
                  <a:cubicBezTo>
                    <a:pt x="7" y="461"/>
                    <a:pt x="7" y="461"/>
                    <a:pt x="7" y="461"/>
                  </a:cubicBezTo>
                  <a:cubicBezTo>
                    <a:pt x="7" y="483"/>
                    <a:pt x="7" y="483"/>
                    <a:pt x="7" y="483"/>
                  </a:cubicBezTo>
                  <a:cubicBezTo>
                    <a:pt x="7" y="492"/>
                    <a:pt x="15" y="500"/>
                    <a:pt x="24" y="500"/>
                  </a:cubicBezTo>
                  <a:cubicBezTo>
                    <a:pt x="34" y="500"/>
                    <a:pt x="42" y="492"/>
                    <a:pt x="42" y="483"/>
                  </a:cubicBezTo>
                  <a:cubicBezTo>
                    <a:pt x="42" y="461"/>
                    <a:pt x="42" y="461"/>
                    <a:pt x="42" y="461"/>
                  </a:cubicBezTo>
                  <a:cubicBezTo>
                    <a:pt x="48" y="461"/>
                    <a:pt x="48" y="461"/>
                    <a:pt x="48" y="461"/>
                  </a:cubicBezTo>
                  <a:cubicBezTo>
                    <a:pt x="54" y="403"/>
                    <a:pt x="66" y="348"/>
                    <a:pt x="83" y="294"/>
                  </a:cubicBezTo>
                  <a:cubicBezTo>
                    <a:pt x="83" y="532"/>
                    <a:pt x="83" y="532"/>
                    <a:pt x="83" y="532"/>
                  </a:cubicBezTo>
                  <a:cubicBezTo>
                    <a:pt x="112" y="532"/>
                    <a:pt x="112" y="532"/>
                    <a:pt x="112" y="532"/>
                  </a:cubicBezTo>
                  <a:cubicBezTo>
                    <a:pt x="123" y="851"/>
                    <a:pt x="123" y="851"/>
                    <a:pt x="123" y="851"/>
                  </a:cubicBezTo>
                  <a:cubicBezTo>
                    <a:pt x="133" y="851"/>
                    <a:pt x="133" y="851"/>
                    <a:pt x="133" y="851"/>
                  </a:cubicBezTo>
                  <a:cubicBezTo>
                    <a:pt x="124" y="857"/>
                    <a:pt x="118" y="867"/>
                    <a:pt x="118" y="879"/>
                  </a:cubicBezTo>
                  <a:cubicBezTo>
                    <a:pt x="187" y="879"/>
                    <a:pt x="187" y="879"/>
                    <a:pt x="187" y="879"/>
                  </a:cubicBezTo>
                  <a:cubicBezTo>
                    <a:pt x="187" y="867"/>
                    <a:pt x="181" y="857"/>
                    <a:pt x="172" y="851"/>
                  </a:cubicBezTo>
                  <a:cubicBezTo>
                    <a:pt x="182" y="851"/>
                    <a:pt x="182" y="851"/>
                    <a:pt x="182" y="851"/>
                  </a:cubicBezTo>
                  <a:cubicBezTo>
                    <a:pt x="192" y="532"/>
                    <a:pt x="192" y="532"/>
                    <a:pt x="192" y="532"/>
                  </a:cubicBezTo>
                  <a:cubicBezTo>
                    <a:pt x="196" y="532"/>
                    <a:pt x="196" y="532"/>
                    <a:pt x="196" y="532"/>
                  </a:cubicBezTo>
                  <a:cubicBezTo>
                    <a:pt x="207" y="851"/>
                    <a:pt x="207" y="851"/>
                    <a:pt x="207" y="851"/>
                  </a:cubicBezTo>
                  <a:cubicBezTo>
                    <a:pt x="217" y="851"/>
                    <a:pt x="217" y="851"/>
                    <a:pt x="217" y="851"/>
                  </a:cubicBezTo>
                  <a:cubicBezTo>
                    <a:pt x="208" y="857"/>
                    <a:pt x="202" y="867"/>
                    <a:pt x="202" y="879"/>
                  </a:cubicBezTo>
                  <a:cubicBezTo>
                    <a:pt x="271" y="879"/>
                    <a:pt x="271" y="879"/>
                    <a:pt x="271" y="879"/>
                  </a:cubicBezTo>
                  <a:cubicBezTo>
                    <a:pt x="271" y="867"/>
                    <a:pt x="265" y="857"/>
                    <a:pt x="256" y="851"/>
                  </a:cubicBezTo>
                  <a:cubicBezTo>
                    <a:pt x="266" y="851"/>
                    <a:pt x="266" y="851"/>
                    <a:pt x="266" y="851"/>
                  </a:cubicBezTo>
                  <a:cubicBezTo>
                    <a:pt x="276" y="532"/>
                    <a:pt x="276" y="532"/>
                    <a:pt x="276" y="532"/>
                  </a:cubicBezTo>
                  <a:cubicBezTo>
                    <a:pt x="306" y="532"/>
                    <a:pt x="306" y="532"/>
                    <a:pt x="306" y="532"/>
                  </a:cubicBezTo>
                  <a:cubicBezTo>
                    <a:pt x="306" y="289"/>
                    <a:pt x="306" y="289"/>
                    <a:pt x="306" y="289"/>
                  </a:cubicBezTo>
                  <a:cubicBezTo>
                    <a:pt x="323" y="345"/>
                    <a:pt x="336" y="401"/>
                    <a:pt x="342" y="461"/>
                  </a:cubicBezTo>
                  <a:cubicBezTo>
                    <a:pt x="348" y="461"/>
                    <a:pt x="348" y="461"/>
                    <a:pt x="348" y="461"/>
                  </a:cubicBezTo>
                  <a:cubicBezTo>
                    <a:pt x="348" y="483"/>
                    <a:pt x="348" y="483"/>
                    <a:pt x="348" y="483"/>
                  </a:cubicBezTo>
                  <a:cubicBezTo>
                    <a:pt x="348" y="492"/>
                    <a:pt x="356" y="500"/>
                    <a:pt x="366" y="500"/>
                  </a:cubicBezTo>
                  <a:cubicBezTo>
                    <a:pt x="375" y="500"/>
                    <a:pt x="383" y="492"/>
                    <a:pt x="383" y="483"/>
                  </a:cubicBezTo>
                  <a:cubicBezTo>
                    <a:pt x="383" y="461"/>
                    <a:pt x="383" y="461"/>
                    <a:pt x="383" y="461"/>
                  </a:cubicBezTo>
                  <a:cubicBezTo>
                    <a:pt x="390" y="461"/>
                    <a:pt x="390" y="461"/>
                    <a:pt x="390" y="461"/>
                  </a:cubicBezTo>
                  <a:cubicBezTo>
                    <a:pt x="380" y="354"/>
                    <a:pt x="351" y="256"/>
                    <a:pt x="306" y="159"/>
                  </a:cubicBezTo>
                  <a:close/>
                </a:path>
              </a:pathLst>
            </a:custGeom>
            <a:solidFill>
              <a:schemeClr val="bg1">
                <a:lumMod val="50000"/>
              </a:schemeClr>
            </a:solidFill>
            <a:ln>
              <a:noFill/>
            </a:ln>
          </p:spPr>
          <p:txBody>
            <a:bodyPr vert="horz" wrap="square" lIns="45720" tIns="22860" rIns="45720" bIns="228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p>
          </p:txBody>
        </p:sp>
        <p:sp>
          <p:nvSpPr>
            <p:cNvPr id="188" name="Freeform 187"/>
            <p:cNvSpPr>
              <a:spLocks/>
            </p:cNvSpPr>
            <p:nvPr/>
          </p:nvSpPr>
          <p:spPr bwMode="auto">
            <a:xfrm>
              <a:off x="10075934" y="4396646"/>
              <a:ext cx="375712" cy="846571"/>
            </a:xfrm>
            <a:custGeom>
              <a:avLst/>
              <a:gdLst>
                <a:gd name="T0" fmla="*/ 306 w 390"/>
                <a:gd name="T1" fmla="*/ 159 h 879"/>
                <a:gd name="T2" fmla="*/ 306 w 390"/>
                <a:gd name="T3" fmla="*/ 159 h 879"/>
                <a:gd name="T4" fmla="*/ 306 w 390"/>
                <a:gd name="T5" fmla="*/ 159 h 879"/>
                <a:gd name="T6" fmla="*/ 222 w 390"/>
                <a:gd name="T7" fmla="*/ 152 h 879"/>
                <a:gd name="T8" fmla="*/ 222 w 390"/>
                <a:gd name="T9" fmla="*/ 139 h 879"/>
                <a:gd name="T10" fmla="*/ 240 w 390"/>
                <a:gd name="T11" fmla="*/ 117 h 879"/>
                <a:gd name="T12" fmla="*/ 240 w 390"/>
                <a:gd name="T13" fmla="*/ 98 h 879"/>
                <a:gd name="T14" fmla="*/ 248 w 390"/>
                <a:gd name="T15" fmla="*/ 90 h 879"/>
                <a:gd name="T16" fmla="*/ 248 w 390"/>
                <a:gd name="T17" fmla="*/ 73 h 879"/>
                <a:gd name="T18" fmla="*/ 243 w 390"/>
                <a:gd name="T19" fmla="*/ 66 h 879"/>
                <a:gd name="T20" fmla="*/ 253 w 390"/>
                <a:gd name="T21" fmla="*/ 43 h 879"/>
                <a:gd name="T22" fmla="*/ 221 w 390"/>
                <a:gd name="T23" fmla="*/ 12 h 879"/>
                <a:gd name="T24" fmla="*/ 220 w 390"/>
                <a:gd name="T25" fmla="*/ 12 h 879"/>
                <a:gd name="T26" fmla="*/ 185 w 390"/>
                <a:gd name="T27" fmla="*/ 0 h 879"/>
                <a:gd name="T28" fmla="*/ 136 w 390"/>
                <a:gd name="T29" fmla="*/ 41 h 879"/>
                <a:gd name="T30" fmla="*/ 146 w 390"/>
                <a:gd name="T31" fmla="*/ 66 h 879"/>
                <a:gd name="T32" fmla="*/ 139 w 390"/>
                <a:gd name="T33" fmla="*/ 73 h 879"/>
                <a:gd name="T34" fmla="*/ 139 w 390"/>
                <a:gd name="T35" fmla="*/ 90 h 879"/>
                <a:gd name="T36" fmla="*/ 147 w 390"/>
                <a:gd name="T37" fmla="*/ 98 h 879"/>
                <a:gd name="T38" fmla="*/ 147 w 390"/>
                <a:gd name="T39" fmla="*/ 117 h 879"/>
                <a:gd name="T40" fmla="*/ 167 w 390"/>
                <a:gd name="T41" fmla="*/ 139 h 879"/>
                <a:gd name="T42" fmla="*/ 167 w 390"/>
                <a:gd name="T43" fmla="*/ 152 h 879"/>
                <a:gd name="T44" fmla="*/ 83 w 390"/>
                <a:gd name="T45" fmla="*/ 159 h 879"/>
                <a:gd name="T46" fmla="*/ 83 w 390"/>
                <a:gd name="T47" fmla="*/ 162 h 879"/>
                <a:gd name="T48" fmla="*/ 0 w 390"/>
                <a:gd name="T49" fmla="*/ 461 h 879"/>
                <a:gd name="T50" fmla="*/ 7 w 390"/>
                <a:gd name="T51" fmla="*/ 461 h 879"/>
                <a:gd name="T52" fmla="*/ 7 w 390"/>
                <a:gd name="T53" fmla="*/ 483 h 879"/>
                <a:gd name="T54" fmla="*/ 24 w 390"/>
                <a:gd name="T55" fmla="*/ 500 h 879"/>
                <a:gd name="T56" fmla="*/ 42 w 390"/>
                <a:gd name="T57" fmla="*/ 483 h 879"/>
                <a:gd name="T58" fmla="*/ 42 w 390"/>
                <a:gd name="T59" fmla="*/ 461 h 879"/>
                <a:gd name="T60" fmla="*/ 48 w 390"/>
                <a:gd name="T61" fmla="*/ 461 h 879"/>
                <a:gd name="T62" fmla="*/ 83 w 390"/>
                <a:gd name="T63" fmla="*/ 294 h 879"/>
                <a:gd name="T64" fmla="*/ 83 w 390"/>
                <a:gd name="T65" fmla="*/ 532 h 879"/>
                <a:gd name="T66" fmla="*/ 112 w 390"/>
                <a:gd name="T67" fmla="*/ 532 h 879"/>
                <a:gd name="T68" fmla="*/ 123 w 390"/>
                <a:gd name="T69" fmla="*/ 851 h 879"/>
                <a:gd name="T70" fmla="*/ 133 w 390"/>
                <a:gd name="T71" fmla="*/ 851 h 879"/>
                <a:gd name="T72" fmla="*/ 118 w 390"/>
                <a:gd name="T73" fmla="*/ 879 h 879"/>
                <a:gd name="T74" fmla="*/ 187 w 390"/>
                <a:gd name="T75" fmla="*/ 879 h 879"/>
                <a:gd name="T76" fmla="*/ 172 w 390"/>
                <a:gd name="T77" fmla="*/ 851 h 879"/>
                <a:gd name="T78" fmla="*/ 182 w 390"/>
                <a:gd name="T79" fmla="*/ 851 h 879"/>
                <a:gd name="T80" fmla="*/ 192 w 390"/>
                <a:gd name="T81" fmla="*/ 532 h 879"/>
                <a:gd name="T82" fmla="*/ 196 w 390"/>
                <a:gd name="T83" fmla="*/ 532 h 879"/>
                <a:gd name="T84" fmla="*/ 207 w 390"/>
                <a:gd name="T85" fmla="*/ 851 h 879"/>
                <a:gd name="T86" fmla="*/ 217 w 390"/>
                <a:gd name="T87" fmla="*/ 851 h 879"/>
                <a:gd name="T88" fmla="*/ 202 w 390"/>
                <a:gd name="T89" fmla="*/ 879 h 879"/>
                <a:gd name="T90" fmla="*/ 271 w 390"/>
                <a:gd name="T91" fmla="*/ 879 h 879"/>
                <a:gd name="T92" fmla="*/ 256 w 390"/>
                <a:gd name="T93" fmla="*/ 851 h 879"/>
                <a:gd name="T94" fmla="*/ 266 w 390"/>
                <a:gd name="T95" fmla="*/ 851 h 879"/>
                <a:gd name="T96" fmla="*/ 276 w 390"/>
                <a:gd name="T97" fmla="*/ 532 h 879"/>
                <a:gd name="T98" fmla="*/ 306 w 390"/>
                <a:gd name="T99" fmla="*/ 532 h 879"/>
                <a:gd name="T100" fmla="*/ 306 w 390"/>
                <a:gd name="T101" fmla="*/ 289 h 879"/>
                <a:gd name="T102" fmla="*/ 342 w 390"/>
                <a:gd name="T103" fmla="*/ 461 h 879"/>
                <a:gd name="T104" fmla="*/ 348 w 390"/>
                <a:gd name="T105" fmla="*/ 461 h 879"/>
                <a:gd name="T106" fmla="*/ 348 w 390"/>
                <a:gd name="T107" fmla="*/ 483 h 879"/>
                <a:gd name="T108" fmla="*/ 366 w 390"/>
                <a:gd name="T109" fmla="*/ 500 h 879"/>
                <a:gd name="T110" fmla="*/ 383 w 390"/>
                <a:gd name="T111" fmla="*/ 483 h 879"/>
                <a:gd name="T112" fmla="*/ 383 w 390"/>
                <a:gd name="T113" fmla="*/ 461 h 879"/>
                <a:gd name="T114" fmla="*/ 390 w 390"/>
                <a:gd name="T115" fmla="*/ 461 h 879"/>
                <a:gd name="T116" fmla="*/ 306 w 390"/>
                <a:gd name="T117" fmla="*/ 159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90" h="879">
                  <a:moveTo>
                    <a:pt x="306" y="159"/>
                  </a:moveTo>
                  <a:cubicBezTo>
                    <a:pt x="306" y="159"/>
                    <a:pt x="306" y="159"/>
                    <a:pt x="306" y="159"/>
                  </a:cubicBezTo>
                  <a:cubicBezTo>
                    <a:pt x="306" y="159"/>
                    <a:pt x="306" y="159"/>
                    <a:pt x="306" y="159"/>
                  </a:cubicBezTo>
                  <a:cubicBezTo>
                    <a:pt x="222" y="152"/>
                    <a:pt x="222" y="152"/>
                    <a:pt x="222" y="152"/>
                  </a:cubicBezTo>
                  <a:cubicBezTo>
                    <a:pt x="222" y="139"/>
                    <a:pt x="222" y="139"/>
                    <a:pt x="222" y="139"/>
                  </a:cubicBezTo>
                  <a:cubicBezTo>
                    <a:pt x="232" y="137"/>
                    <a:pt x="240" y="128"/>
                    <a:pt x="240" y="117"/>
                  </a:cubicBezTo>
                  <a:cubicBezTo>
                    <a:pt x="240" y="98"/>
                    <a:pt x="240" y="98"/>
                    <a:pt x="240" y="98"/>
                  </a:cubicBezTo>
                  <a:cubicBezTo>
                    <a:pt x="244" y="98"/>
                    <a:pt x="248" y="95"/>
                    <a:pt x="248" y="90"/>
                  </a:cubicBezTo>
                  <a:cubicBezTo>
                    <a:pt x="248" y="73"/>
                    <a:pt x="248" y="73"/>
                    <a:pt x="248" y="73"/>
                  </a:cubicBezTo>
                  <a:cubicBezTo>
                    <a:pt x="248" y="70"/>
                    <a:pt x="246" y="67"/>
                    <a:pt x="243" y="66"/>
                  </a:cubicBezTo>
                  <a:cubicBezTo>
                    <a:pt x="249" y="60"/>
                    <a:pt x="253" y="52"/>
                    <a:pt x="253" y="43"/>
                  </a:cubicBezTo>
                  <a:cubicBezTo>
                    <a:pt x="253" y="26"/>
                    <a:pt x="238" y="12"/>
                    <a:pt x="221" y="12"/>
                  </a:cubicBezTo>
                  <a:cubicBezTo>
                    <a:pt x="221" y="12"/>
                    <a:pt x="220" y="12"/>
                    <a:pt x="220" y="12"/>
                  </a:cubicBezTo>
                  <a:cubicBezTo>
                    <a:pt x="211" y="4"/>
                    <a:pt x="199" y="0"/>
                    <a:pt x="185" y="0"/>
                  </a:cubicBezTo>
                  <a:cubicBezTo>
                    <a:pt x="158" y="0"/>
                    <a:pt x="136" y="18"/>
                    <a:pt x="136" y="41"/>
                  </a:cubicBezTo>
                  <a:cubicBezTo>
                    <a:pt x="136" y="50"/>
                    <a:pt x="140" y="59"/>
                    <a:pt x="146" y="66"/>
                  </a:cubicBezTo>
                  <a:cubicBezTo>
                    <a:pt x="142" y="66"/>
                    <a:pt x="139" y="69"/>
                    <a:pt x="139" y="73"/>
                  </a:cubicBezTo>
                  <a:cubicBezTo>
                    <a:pt x="139" y="90"/>
                    <a:pt x="139" y="90"/>
                    <a:pt x="139" y="90"/>
                  </a:cubicBezTo>
                  <a:cubicBezTo>
                    <a:pt x="139" y="95"/>
                    <a:pt x="143" y="98"/>
                    <a:pt x="147" y="98"/>
                  </a:cubicBezTo>
                  <a:cubicBezTo>
                    <a:pt x="147" y="117"/>
                    <a:pt x="147" y="117"/>
                    <a:pt x="147" y="117"/>
                  </a:cubicBezTo>
                  <a:cubicBezTo>
                    <a:pt x="147" y="128"/>
                    <a:pt x="156" y="138"/>
                    <a:pt x="167" y="139"/>
                  </a:cubicBezTo>
                  <a:cubicBezTo>
                    <a:pt x="167" y="152"/>
                    <a:pt x="167" y="152"/>
                    <a:pt x="167" y="152"/>
                  </a:cubicBezTo>
                  <a:cubicBezTo>
                    <a:pt x="83" y="159"/>
                    <a:pt x="83" y="159"/>
                    <a:pt x="83" y="159"/>
                  </a:cubicBezTo>
                  <a:cubicBezTo>
                    <a:pt x="83" y="162"/>
                    <a:pt x="83" y="162"/>
                    <a:pt x="83" y="162"/>
                  </a:cubicBezTo>
                  <a:cubicBezTo>
                    <a:pt x="38" y="258"/>
                    <a:pt x="11" y="355"/>
                    <a:pt x="0" y="461"/>
                  </a:cubicBezTo>
                  <a:cubicBezTo>
                    <a:pt x="7" y="461"/>
                    <a:pt x="7" y="461"/>
                    <a:pt x="7" y="461"/>
                  </a:cubicBezTo>
                  <a:cubicBezTo>
                    <a:pt x="7" y="483"/>
                    <a:pt x="7" y="483"/>
                    <a:pt x="7" y="483"/>
                  </a:cubicBezTo>
                  <a:cubicBezTo>
                    <a:pt x="7" y="492"/>
                    <a:pt x="15" y="500"/>
                    <a:pt x="24" y="500"/>
                  </a:cubicBezTo>
                  <a:cubicBezTo>
                    <a:pt x="34" y="500"/>
                    <a:pt x="42" y="492"/>
                    <a:pt x="42" y="483"/>
                  </a:cubicBezTo>
                  <a:cubicBezTo>
                    <a:pt x="42" y="461"/>
                    <a:pt x="42" y="461"/>
                    <a:pt x="42" y="461"/>
                  </a:cubicBezTo>
                  <a:cubicBezTo>
                    <a:pt x="48" y="461"/>
                    <a:pt x="48" y="461"/>
                    <a:pt x="48" y="461"/>
                  </a:cubicBezTo>
                  <a:cubicBezTo>
                    <a:pt x="54" y="403"/>
                    <a:pt x="66" y="348"/>
                    <a:pt x="83" y="294"/>
                  </a:cubicBezTo>
                  <a:cubicBezTo>
                    <a:pt x="83" y="532"/>
                    <a:pt x="83" y="532"/>
                    <a:pt x="83" y="532"/>
                  </a:cubicBezTo>
                  <a:cubicBezTo>
                    <a:pt x="112" y="532"/>
                    <a:pt x="112" y="532"/>
                    <a:pt x="112" y="532"/>
                  </a:cubicBezTo>
                  <a:cubicBezTo>
                    <a:pt x="123" y="851"/>
                    <a:pt x="123" y="851"/>
                    <a:pt x="123" y="851"/>
                  </a:cubicBezTo>
                  <a:cubicBezTo>
                    <a:pt x="133" y="851"/>
                    <a:pt x="133" y="851"/>
                    <a:pt x="133" y="851"/>
                  </a:cubicBezTo>
                  <a:cubicBezTo>
                    <a:pt x="124" y="857"/>
                    <a:pt x="118" y="867"/>
                    <a:pt x="118" y="879"/>
                  </a:cubicBezTo>
                  <a:cubicBezTo>
                    <a:pt x="187" y="879"/>
                    <a:pt x="187" y="879"/>
                    <a:pt x="187" y="879"/>
                  </a:cubicBezTo>
                  <a:cubicBezTo>
                    <a:pt x="187" y="867"/>
                    <a:pt x="181" y="857"/>
                    <a:pt x="172" y="851"/>
                  </a:cubicBezTo>
                  <a:cubicBezTo>
                    <a:pt x="182" y="851"/>
                    <a:pt x="182" y="851"/>
                    <a:pt x="182" y="851"/>
                  </a:cubicBezTo>
                  <a:cubicBezTo>
                    <a:pt x="192" y="532"/>
                    <a:pt x="192" y="532"/>
                    <a:pt x="192" y="532"/>
                  </a:cubicBezTo>
                  <a:cubicBezTo>
                    <a:pt x="196" y="532"/>
                    <a:pt x="196" y="532"/>
                    <a:pt x="196" y="532"/>
                  </a:cubicBezTo>
                  <a:cubicBezTo>
                    <a:pt x="207" y="851"/>
                    <a:pt x="207" y="851"/>
                    <a:pt x="207" y="851"/>
                  </a:cubicBezTo>
                  <a:cubicBezTo>
                    <a:pt x="217" y="851"/>
                    <a:pt x="217" y="851"/>
                    <a:pt x="217" y="851"/>
                  </a:cubicBezTo>
                  <a:cubicBezTo>
                    <a:pt x="208" y="857"/>
                    <a:pt x="202" y="867"/>
                    <a:pt x="202" y="879"/>
                  </a:cubicBezTo>
                  <a:cubicBezTo>
                    <a:pt x="271" y="879"/>
                    <a:pt x="271" y="879"/>
                    <a:pt x="271" y="879"/>
                  </a:cubicBezTo>
                  <a:cubicBezTo>
                    <a:pt x="271" y="867"/>
                    <a:pt x="265" y="857"/>
                    <a:pt x="256" y="851"/>
                  </a:cubicBezTo>
                  <a:cubicBezTo>
                    <a:pt x="266" y="851"/>
                    <a:pt x="266" y="851"/>
                    <a:pt x="266" y="851"/>
                  </a:cubicBezTo>
                  <a:cubicBezTo>
                    <a:pt x="276" y="532"/>
                    <a:pt x="276" y="532"/>
                    <a:pt x="276" y="532"/>
                  </a:cubicBezTo>
                  <a:cubicBezTo>
                    <a:pt x="306" y="532"/>
                    <a:pt x="306" y="532"/>
                    <a:pt x="306" y="532"/>
                  </a:cubicBezTo>
                  <a:cubicBezTo>
                    <a:pt x="306" y="289"/>
                    <a:pt x="306" y="289"/>
                    <a:pt x="306" y="289"/>
                  </a:cubicBezTo>
                  <a:cubicBezTo>
                    <a:pt x="323" y="345"/>
                    <a:pt x="336" y="401"/>
                    <a:pt x="342" y="461"/>
                  </a:cubicBezTo>
                  <a:cubicBezTo>
                    <a:pt x="348" y="461"/>
                    <a:pt x="348" y="461"/>
                    <a:pt x="348" y="461"/>
                  </a:cubicBezTo>
                  <a:cubicBezTo>
                    <a:pt x="348" y="483"/>
                    <a:pt x="348" y="483"/>
                    <a:pt x="348" y="483"/>
                  </a:cubicBezTo>
                  <a:cubicBezTo>
                    <a:pt x="348" y="492"/>
                    <a:pt x="356" y="500"/>
                    <a:pt x="366" y="500"/>
                  </a:cubicBezTo>
                  <a:cubicBezTo>
                    <a:pt x="375" y="500"/>
                    <a:pt x="383" y="492"/>
                    <a:pt x="383" y="483"/>
                  </a:cubicBezTo>
                  <a:cubicBezTo>
                    <a:pt x="383" y="461"/>
                    <a:pt x="383" y="461"/>
                    <a:pt x="383" y="461"/>
                  </a:cubicBezTo>
                  <a:cubicBezTo>
                    <a:pt x="390" y="461"/>
                    <a:pt x="390" y="461"/>
                    <a:pt x="390" y="461"/>
                  </a:cubicBezTo>
                  <a:cubicBezTo>
                    <a:pt x="380" y="354"/>
                    <a:pt x="351" y="256"/>
                    <a:pt x="306" y="159"/>
                  </a:cubicBezTo>
                  <a:close/>
                </a:path>
              </a:pathLst>
            </a:custGeom>
            <a:solidFill>
              <a:schemeClr val="bg1">
                <a:lumMod val="50000"/>
              </a:schemeClr>
            </a:solidFill>
            <a:ln>
              <a:noFill/>
            </a:ln>
          </p:spPr>
          <p:txBody>
            <a:bodyPr vert="horz" wrap="square" lIns="45720" tIns="22860" rIns="45720" bIns="228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p>
          </p:txBody>
        </p:sp>
        <p:sp>
          <p:nvSpPr>
            <p:cNvPr id="189" name="Freeform 188"/>
            <p:cNvSpPr>
              <a:spLocks/>
            </p:cNvSpPr>
            <p:nvPr/>
          </p:nvSpPr>
          <p:spPr bwMode="auto">
            <a:xfrm>
              <a:off x="9359162" y="4544856"/>
              <a:ext cx="375712" cy="846571"/>
            </a:xfrm>
            <a:custGeom>
              <a:avLst/>
              <a:gdLst>
                <a:gd name="T0" fmla="*/ 306 w 390"/>
                <a:gd name="T1" fmla="*/ 159 h 879"/>
                <a:gd name="T2" fmla="*/ 306 w 390"/>
                <a:gd name="T3" fmla="*/ 159 h 879"/>
                <a:gd name="T4" fmla="*/ 306 w 390"/>
                <a:gd name="T5" fmla="*/ 159 h 879"/>
                <a:gd name="T6" fmla="*/ 222 w 390"/>
                <a:gd name="T7" fmla="*/ 152 h 879"/>
                <a:gd name="T8" fmla="*/ 222 w 390"/>
                <a:gd name="T9" fmla="*/ 139 h 879"/>
                <a:gd name="T10" fmla="*/ 240 w 390"/>
                <a:gd name="T11" fmla="*/ 117 h 879"/>
                <a:gd name="T12" fmla="*/ 240 w 390"/>
                <a:gd name="T13" fmla="*/ 98 h 879"/>
                <a:gd name="T14" fmla="*/ 248 w 390"/>
                <a:gd name="T15" fmla="*/ 90 h 879"/>
                <a:gd name="T16" fmla="*/ 248 w 390"/>
                <a:gd name="T17" fmla="*/ 73 h 879"/>
                <a:gd name="T18" fmla="*/ 243 w 390"/>
                <a:gd name="T19" fmla="*/ 66 h 879"/>
                <a:gd name="T20" fmla="*/ 253 w 390"/>
                <a:gd name="T21" fmla="*/ 43 h 879"/>
                <a:gd name="T22" fmla="*/ 221 w 390"/>
                <a:gd name="T23" fmla="*/ 12 h 879"/>
                <a:gd name="T24" fmla="*/ 220 w 390"/>
                <a:gd name="T25" fmla="*/ 12 h 879"/>
                <a:gd name="T26" fmla="*/ 185 w 390"/>
                <a:gd name="T27" fmla="*/ 0 h 879"/>
                <a:gd name="T28" fmla="*/ 136 w 390"/>
                <a:gd name="T29" fmla="*/ 41 h 879"/>
                <a:gd name="T30" fmla="*/ 146 w 390"/>
                <a:gd name="T31" fmla="*/ 66 h 879"/>
                <a:gd name="T32" fmla="*/ 139 w 390"/>
                <a:gd name="T33" fmla="*/ 73 h 879"/>
                <a:gd name="T34" fmla="*/ 139 w 390"/>
                <a:gd name="T35" fmla="*/ 90 h 879"/>
                <a:gd name="T36" fmla="*/ 147 w 390"/>
                <a:gd name="T37" fmla="*/ 98 h 879"/>
                <a:gd name="T38" fmla="*/ 147 w 390"/>
                <a:gd name="T39" fmla="*/ 117 h 879"/>
                <a:gd name="T40" fmla="*/ 167 w 390"/>
                <a:gd name="T41" fmla="*/ 139 h 879"/>
                <a:gd name="T42" fmla="*/ 167 w 390"/>
                <a:gd name="T43" fmla="*/ 152 h 879"/>
                <a:gd name="T44" fmla="*/ 83 w 390"/>
                <a:gd name="T45" fmla="*/ 159 h 879"/>
                <a:gd name="T46" fmla="*/ 83 w 390"/>
                <a:gd name="T47" fmla="*/ 162 h 879"/>
                <a:gd name="T48" fmla="*/ 0 w 390"/>
                <a:gd name="T49" fmla="*/ 461 h 879"/>
                <a:gd name="T50" fmla="*/ 7 w 390"/>
                <a:gd name="T51" fmla="*/ 461 h 879"/>
                <a:gd name="T52" fmla="*/ 7 w 390"/>
                <a:gd name="T53" fmla="*/ 483 h 879"/>
                <a:gd name="T54" fmla="*/ 24 w 390"/>
                <a:gd name="T55" fmla="*/ 500 h 879"/>
                <a:gd name="T56" fmla="*/ 42 w 390"/>
                <a:gd name="T57" fmla="*/ 483 h 879"/>
                <a:gd name="T58" fmla="*/ 42 w 390"/>
                <a:gd name="T59" fmla="*/ 461 h 879"/>
                <a:gd name="T60" fmla="*/ 48 w 390"/>
                <a:gd name="T61" fmla="*/ 461 h 879"/>
                <a:gd name="T62" fmla="*/ 83 w 390"/>
                <a:gd name="T63" fmla="*/ 294 h 879"/>
                <a:gd name="T64" fmla="*/ 83 w 390"/>
                <a:gd name="T65" fmla="*/ 532 h 879"/>
                <a:gd name="T66" fmla="*/ 112 w 390"/>
                <a:gd name="T67" fmla="*/ 532 h 879"/>
                <a:gd name="T68" fmla="*/ 123 w 390"/>
                <a:gd name="T69" fmla="*/ 851 h 879"/>
                <a:gd name="T70" fmla="*/ 133 w 390"/>
                <a:gd name="T71" fmla="*/ 851 h 879"/>
                <a:gd name="T72" fmla="*/ 118 w 390"/>
                <a:gd name="T73" fmla="*/ 879 h 879"/>
                <a:gd name="T74" fmla="*/ 187 w 390"/>
                <a:gd name="T75" fmla="*/ 879 h 879"/>
                <a:gd name="T76" fmla="*/ 172 w 390"/>
                <a:gd name="T77" fmla="*/ 851 h 879"/>
                <a:gd name="T78" fmla="*/ 182 w 390"/>
                <a:gd name="T79" fmla="*/ 851 h 879"/>
                <a:gd name="T80" fmla="*/ 192 w 390"/>
                <a:gd name="T81" fmla="*/ 532 h 879"/>
                <a:gd name="T82" fmla="*/ 196 w 390"/>
                <a:gd name="T83" fmla="*/ 532 h 879"/>
                <a:gd name="T84" fmla="*/ 207 w 390"/>
                <a:gd name="T85" fmla="*/ 851 h 879"/>
                <a:gd name="T86" fmla="*/ 217 w 390"/>
                <a:gd name="T87" fmla="*/ 851 h 879"/>
                <a:gd name="T88" fmla="*/ 202 w 390"/>
                <a:gd name="T89" fmla="*/ 879 h 879"/>
                <a:gd name="T90" fmla="*/ 271 w 390"/>
                <a:gd name="T91" fmla="*/ 879 h 879"/>
                <a:gd name="T92" fmla="*/ 256 w 390"/>
                <a:gd name="T93" fmla="*/ 851 h 879"/>
                <a:gd name="T94" fmla="*/ 266 w 390"/>
                <a:gd name="T95" fmla="*/ 851 h 879"/>
                <a:gd name="T96" fmla="*/ 276 w 390"/>
                <a:gd name="T97" fmla="*/ 532 h 879"/>
                <a:gd name="T98" fmla="*/ 306 w 390"/>
                <a:gd name="T99" fmla="*/ 532 h 879"/>
                <a:gd name="T100" fmla="*/ 306 w 390"/>
                <a:gd name="T101" fmla="*/ 289 h 879"/>
                <a:gd name="T102" fmla="*/ 342 w 390"/>
                <a:gd name="T103" fmla="*/ 461 h 879"/>
                <a:gd name="T104" fmla="*/ 348 w 390"/>
                <a:gd name="T105" fmla="*/ 461 h 879"/>
                <a:gd name="T106" fmla="*/ 348 w 390"/>
                <a:gd name="T107" fmla="*/ 483 h 879"/>
                <a:gd name="T108" fmla="*/ 366 w 390"/>
                <a:gd name="T109" fmla="*/ 500 h 879"/>
                <a:gd name="T110" fmla="*/ 383 w 390"/>
                <a:gd name="T111" fmla="*/ 483 h 879"/>
                <a:gd name="T112" fmla="*/ 383 w 390"/>
                <a:gd name="T113" fmla="*/ 461 h 879"/>
                <a:gd name="T114" fmla="*/ 390 w 390"/>
                <a:gd name="T115" fmla="*/ 461 h 879"/>
                <a:gd name="T116" fmla="*/ 306 w 390"/>
                <a:gd name="T117" fmla="*/ 159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90" h="879">
                  <a:moveTo>
                    <a:pt x="306" y="159"/>
                  </a:moveTo>
                  <a:cubicBezTo>
                    <a:pt x="306" y="159"/>
                    <a:pt x="306" y="159"/>
                    <a:pt x="306" y="159"/>
                  </a:cubicBezTo>
                  <a:cubicBezTo>
                    <a:pt x="306" y="159"/>
                    <a:pt x="306" y="159"/>
                    <a:pt x="306" y="159"/>
                  </a:cubicBezTo>
                  <a:cubicBezTo>
                    <a:pt x="222" y="152"/>
                    <a:pt x="222" y="152"/>
                    <a:pt x="222" y="152"/>
                  </a:cubicBezTo>
                  <a:cubicBezTo>
                    <a:pt x="222" y="139"/>
                    <a:pt x="222" y="139"/>
                    <a:pt x="222" y="139"/>
                  </a:cubicBezTo>
                  <a:cubicBezTo>
                    <a:pt x="232" y="137"/>
                    <a:pt x="240" y="128"/>
                    <a:pt x="240" y="117"/>
                  </a:cubicBezTo>
                  <a:cubicBezTo>
                    <a:pt x="240" y="98"/>
                    <a:pt x="240" y="98"/>
                    <a:pt x="240" y="98"/>
                  </a:cubicBezTo>
                  <a:cubicBezTo>
                    <a:pt x="244" y="98"/>
                    <a:pt x="248" y="95"/>
                    <a:pt x="248" y="90"/>
                  </a:cubicBezTo>
                  <a:cubicBezTo>
                    <a:pt x="248" y="73"/>
                    <a:pt x="248" y="73"/>
                    <a:pt x="248" y="73"/>
                  </a:cubicBezTo>
                  <a:cubicBezTo>
                    <a:pt x="248" y="70"/>
                    <a:pt x="246" y="67"/>
                    <a:pt x="243" y="66"/>
                  </a:cubicBezTo>
                  <a:cubicBezTo>
                    <a:pt x="249" y="60"/>
                    <a:pt x="253" y="52"/>
                    <a:pt x="253" y="43"/>
                  </a:cubicBezTo>
                  <a:cubicBezTo>
                    <a:pt x="253" y="26"/>
                    <a:pt x="238" y="12"/>
                    <a:pt x="221" y="12"/>
                  </a:cubicBezTo>
                  <a:cubicBezTo>
                    <a:pt x="221" y="12"/>
                    <a:pt x="220" y="12"/>
                    <a:pt x="220" y="12"/>
                  </a:cubicBezTo>
                  <a:cubicBezTo>
                    <a:pt x="211" y="4"/>
                    <a:pt x="199" y="0"/>
                    <a:pt x="185" y="0"/>
                  </a:cubicBezTo>
                  <a:cubicBezTo>
                    <a:pt x="158" y="0"/>
                    <a:pt x="136" y="18"/>
                    <a:pt x="136" y="41"/>
                  </a:cubicBezTo>
                  <a:cubicBezTo>
                    <a:pt x="136" y="50"/>
                    <a:pt x="140" y="59"/>
                    <a:pt x="146" y="66"/>
                  </a:cubicBezTo>
                  <a:cubicBezTo>
                    <a:pt x="142" y="66"/>
                    <a:pt x="139" y="69"/>
                    <a:pt x="139" y="73"/>
                  </a:cubicBezTo>
                  <a:cubicBezTo>
                    <a:pt x="139" y="90"/>
                    <a:pt x="139" y="90"/>
                    <a:pt x="139" y="90"/>
                  </a:cubicBezTo>
                  <a:cubicBezTo>
                    <a:pt x="139" y="95"/>
                    <a:pt x="143" y="98"/>
                    <a:pt x="147" y="98"/>
                  </a:cubicBezTo>
                  <a:cubicBezTo>
                    <a:pt x="147" y="117"/>
                    <a:pt x="147" y="117"/>
                    <a:pt x="147" y="117"/>
                  </a:cubicBezTo>
                  <a:cubicBezTo>
                    <a:pt x="147" y="128"/>
                    <a:pt x="156" y="138"/>
                    <a:pt x="167" y="139"/>
                  </a:cubicBezTo>
                  <a:cubicBezTo>
                    <a:pt x="167" y="152"/>
                    <a:pt x="167" y="152"/>
                    <a:pt x="167" y="152"/>
                  </a:cubicBezTo>
                  <a:cubicBezTo>
                    <a:pt x="83" y="159"/>
                    <a:pt x="83" y="159"/>
                    <a:pt x="83" y="159"/>
                  </a:cubicBezTo>
                  <a:cubicBezTo>
                    <a:pt x="83" y="162"/>
                    <a:pt x="83" y="162"/>
                    <a:pt x="83" y="162"/>
                  </a:cubicBezTo>
                  <a:cubicBezTo>
                    <a:pt x="38" y="258"/>
                    <a:pt x="11" y="355"/>
                    <a:pt x="0" y="461"/>
                  </a:cubicBezTo>
                  <a:cubicBezTo>
                    <a:pt x="7" y="461"/>
                    <a:pt x="7" y="461"/>
                    <a:pt x="7" y="461"/>
                  </a:cubicBezTo>
                  <a:cubicBezTo>
                    <a:pt x="7" y="483"/>
                    <a:pt x="7" y="483"/>
                    <a:pt x="7" y="483"/>
                  </a:cubicBezTo>
                  <a:cubicBezTo>
                    <a:pt x="7" y="492"/>
                    <a:pt x="15" y="500"/>
                    <a:pt x="24" y="500"/>
                  </a:cubicBezTo>
                  <a:cubicBezTo>
                    <a:pt x="34" y="500"/>
                    <a:pt x="42" y="492"/>
                    <a:pt x="42" y="483"/>
                  </a:cubicBezTo>
                  <a:cubicBezTo>
                    <a:pt x="42" y="461"/>
                    <a:pt x="42" y="461"/>
                    <a:pt x="42" y="461"/>
                  </a:cubicBezTo>
                  <a:cubicBezTo>
                    <a:pt x="48" y="461"/>
                    <a:pt x="48" y="461"/>
                    <a:pt x="48" y="461"/>
                  </a:cubicBezTo>
                  <a:cubicBezTo>
                    <a:pt x="54" y="403"/>
                    <a:pt x="66" y="348"/>
                    <a:pt x="83" y="294"/>
                  </a:cubicBezTo>
                  <a:cubicBezTo>
                    <a:pt x="83" y="532"/>
                    <a:pt x="83" y="532"/>
                    <a:pt x="83" y="532"/>
                  </a:cubicBezTo>
                  <a:cubicBezTo>
                    <a:pt x="112" y="532"/>
                    <a:pt x="112" y="532"/>
                    <a:pt x="112" y="532"/>
                  </a:cubicBezTo>
                  <a:cubicBezTo>
                    <a:pt x="123" y="851"/>
                    <a:pt x="123" y="851"/>
                    <a:pt x="123" y="851"/>
                  </a:cubicBezTo>
                  <a:cubicBezTo>
                    <a:pt x="133" y="851"/>
                    <a:pt x="133" y="851"/>
                    <a:pt x="133" y="851"/>
                  </a:cubicBezTo>
                  <a:cubicBezTo>
                    <a:pt x="124" y="857"/>
                    <a:pt x="118" y="867"/>
                    <a:pt x="118" y="879"/>
                  </a:cubicBezTo>
                  <a:cubicBezTo>
                    <a:pt x="187" y="879"/>
                    <a:pt x="187" y="879"/>
                    <a:pt x="187" y="879"/>
                  </a:cubicBezTo>
                  <a:cubicBezTo>
                    <a:pt x="187" y="867"/>
                    <a:pt x="181" y="857"/>
                    <a:pt x="172" y="851"/>
                  </a:cubicBezTo>
                  <a:cubicBezTo>
                    <a:pt x="182" y="851"/>
                    <a:pt x="182" y="851"/>
                    <a:pt x="182" y="851"/>
                  </a:cubicBezTo>
                  <a:cubicBezTo>
                    <a:pt x="192" y="532"/>
                    <a:pt x="192" y="532"/>
                    <a:pt x="192" y="532"/>
                  </a:cubicBezTo>
                  <a:cubicBezTo>
                    <a:pt x="196" y="532"/>
                    <a:pt x="196" y="532"/>
                    <a:pt x="196" y="532"/>
                  </a:cubicBezTo>
                  <a:cubicBezTo>
                    <a:pt x="207" y="851"/>
                    <a:pt x="207" y="851"/>
                    <a:pt x="207" y="851"/>
                  </a:cubicBezTo>
                  <a:cubicBezTo>
                    <a:pt x="217" y="851"/>
                    <a:pt x="217" y="851"/>
                    <a:pt x="217" y="851"/>
                  </a:cubicBezTo>
                  <a:cubicBezTo>
                    <a:pt x="208" y="857"/>
                    <a:pt x="202" y="867"/>
                    <a:pt x="202" y="879"/>
                  </a:cubicBezTo>
                  <a:cubicBezTo>
                    <a:pt x="271" y="879"/>
                    <a:pt x="271" y="879"/>
                    <a:pt x="271" y="879"/>
                  </a:cubicBezTo>
                  <a:cubicBezTo>
                    <a:pt x="271" y="867"/>
                    <a:pt x="265" y="857"/>
                    <a:pt x="256" y="851"/>
                  </a:cubicBezTo>
                  <a:cubicBezTo>
                    <a:pt x="266" y="851"/>
                    <a:pt x="266" y="851"/>
                    <a:pt x="266" y="851"/>
                  </a:cubicBezTo>
                  <a:cubicBezTo>
                    <a:pt x="276" y="532"/>
                    <a:pt x="276" y="532"/>
                    <a:pt x="276" y="532"/>
                  </a:cubicBezTo>
                  <a:cubicBezTo>
                    <a:pt x="306" y="532"/>
                    <a:pt x="306" y="532"/>
                    <a:pt x="306" y="532"/>
                  </a:cubicBezTo>
                  <a:cubicBezTo>
                    <a:pt x="306" y="289"/>
                    <a:pt x="306" y="289"/>
                    <a:pt x="306" y="289"/>
                  </a:cubicBezTo>
                  <a:cubicBezTo>
                    <a:pt x="323" y="345"/>
                    <a:pt x="336" y="401"/>
                    <a:pt x="342" y="461"/>
                  </a:cubicBezTo>
                  <a:cubicBezTo>
                    <a:pt x="348" y="461"/>
                    <a:pt x="348" y="461"/>
                    <a:pt x="348" y="461"/>
                  </a:cubicBezTo>
                  <a:cubicBezTo>
                    <a:pt x="348" y="483"/>
                    <a:pt x="348" y="483"/>
                    <a:pt x="348" y="483"/>
                  </a:cubicBezTo>
                  <a:cubicBezTo>
                    <a:pt x="348" y="492"/>
                    <a:pt x="356" y="500"/>
                    <a:pt x="366" y="500"/>
                  </a:cubicBezTo>
                  <a:cubicBezTo>
                    <a:pt x="375" y="500"/>
                    <a:pt x="383" y="492"/>
                    <a:pt x="383" y="483"/>
                  </a:cubicBezTo>
                  <a:cubicBezTo>
                    <a:pt x="383" y="461"/>
                    <a:pt x="383" y="461"/>
                    <a:pt x="383" y="461"/>
                  </a:cubicBezTo>
                  <a:cubicBezTo>
                    <a:pt x="390" y="461"/>
                    <a:pt x="390" y="461"/>
                    <a:pt x="390" y="461"/>
                  </a:cubicBezTo>
                  <a:cubicBezTo>
                    <a:pt x="380" y="354"/>
                    <a:pt x="351" y="256"/>
                    <a:pt x="306" y="159"/>
                  </a:cubicBezTo>
                  <a:close/>
                </a:path>
              </a:pathLst>
            </a:custGeom>
            <a:solidFill>
              <a:schemeClr val="bg1">
                <a:lumMod val="85000"/>
              </a:schemeClr>
            </a:solidFill>
            <a:ln>
              <a:noFill/>
            </a:ln>
          </p:spPr>
          <p:txBody>
            <a:bodyPr vert="horz" wrap="square" lIns="45720" tIns="22860" rIns="45720" bIns="228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p>
          </p:txBody>
        </p:sp>
        <p:sp>
          <p:nvSpPr>
            <p:cNvPr id="190" name="Freeform 189"/>
            <p:cNvSpPr>
              <a:spLocks/>
            </p:cNvSpPr>
            <p:nvPr/>
          </p:nvSpPr>
          <p:spPr bwMode="auto">
            <a:xfrm>
              <a:off x="9888078" y="4544856"/>
              <a:ext cx="375712" cy="846571"/>
            </a:xfrm>
            <a:custGeom>
              <a:avLst/>
              <a:gdLst>
                <a:gd name="T0" fmla="*/ 306 w 390"/>
                <a:gd name="T1" fmla="*/ 159 h 879"/>
                <a:gd name="T2" fmla="*/ 306 w 390"/>
                <a:gd name="T3" fmla="*/ 159 h 879"/>
                <a:gd name="T4" fmla="*/ 306 w 390"/>
                <a:gd name="T5" fmla="*/ 159 h 879"/>
                <a:gd name="T6" fmla="*/ 222 w 390"/>
                <a:gd name="T7" fmla="*/ 152 h 879"/>
                <a:gd name="T8" fmla="*/ 222 w 390"/>
                <a:gd name="T9" fmla="*/ 139 h 879"/>
                <a:gd name="T10" fmla="*/ 240 w 390"/>
                <a:gd name="T11" fmla="*/ 117 h 879"/>
                <a:gd name="T12" fmla="*/ 240 w 390"/>
                <a:gd name="T13" fmla="*/ 98 h 879"/>
                <a:gd name="T14" fmla="*/ 248 w 390"/>
                <a:gd name="T15" fmla="*/ 90 h 879"/>
                <a:gd name="T16" fmla="*/ 248 w 390"/>
                <a:gd name="T17" fmla="*/ 73 h 879"/>
                <a:gd name="T18" fmla="*/ 243 w 390"/>
                <a:gd name="T19" fmla="*/ 66 h 879"/>
                <a:gd name="T20" fmla="*/ 253 w 390"/>
                <a:gd name="T21" fmla="*/ 43 h 879"/>
                <a:gd name="T22" fmla="*/ 221 w 390"/>
                <a:gd name="T23" fmla="*/ 12 h 879"/>
                <a:gd name="T24" fmla="*/ 220 w 390"/>
                <a:gd name="T25" fmla="*/ 12 h 879"/>
                <a:gd name="T26" fmla="*/ 185 w 390"/>
                <a:gd name="T27" fmla="*/ 0 h 879"/>
                <a:gd name="T28" fmla="*/ 136 w 390"/>
                <a:gd name="T29" fmla="*/ 41 h 879"/>
                <a:gd name="T30" fmla="*/ 146 w 390"/>
                <a:gd name="T31" fmla="*/ 66 h 879"/>
                <a:gd name="T32" fmla="*/ 139 w 390"/>
                <a:gd name="T33" fmla="*/ 73 h 879"/>
                <a:gd name="T34" fmla="*/ 139 w 390"/>
                <a:gd name="T35" fmla="*/ 90 h 879"/>
                <a:gd name="T36" fmla="*/ 147 w 390"/>
                <a:gd name="T37" fmla="*/ 98 h 879"/>
                <a:gd name="T38" fmla="*/ 147 w 390"/>
                <a:gd name="T39" fmla="*/ 117 h 879"/>
                <a:gd name="T40" fmla="*/ 167 w 390"/>
                <a:gd name="T41" fmla="*/ 139 h 879"/>
                <a:gd name="T42" fmla="*/ 167 w 390"/>
                <a:gd name="T43" fmla="*/ 152 h 879"/>
                <a:gd name="T44" fmla="*/ 83 w 390"/>
                <a:gd name="T45" fmla="*/ 159 h 879"/>
                <a:gd name="T46" fmla="*/ 83 w 390"/>
                <a:gd name="T47" fmla="*/ 162 h 879"/>
                <a:gd name="T48" fmla="*/ 0 w 390"/>
                <a:gd name="T49" fmla="*/ 461 h 879"/>
                <a:gd name="T50" fmla="*/ 7 w 390"/>
                <a:gd name="T51" fmla="*/ 461 h 879"/>
                <a:gd name="T52" fmla="*/ 7 w 390"/>
                <a:gd name="T53" fmla="*/ 483 h 879"/>
                <a:gd name="T54" fmla="*/ 24 w 390"/>
                <a:gd name="T55" fmla="*/ 500 h 879"/>
                <a:gd name="T56" fmla="*/ 42 w 390"/>
                <a:gd name="T57" fmla="*/ 483 h 879"/>
                <a:gd name="T58" fmla="*/ 42 w 390"/>
                <a:gd name="T59" fmla="*/ 461 h 879"/>
                <a:gd name="T60" fmla="*/ 48 w 390"/>
                <a:gd name="T61" fmla="*/ 461 h 879"/>
                <a:gd name="T62" fmla="*/ 83 w 390"/>
                <a:gd name="T63" fmla="*/ 294 h 879"/>
                <a:gd name="T64" fmla="*/ 83 w 390"/>
                <a:gd name="T65" fmla="*/ 532 h 879"/>
                <a:gd name="T66" fmla="*/ 112 w 390"/>
                <a:gd name="T67" fmla="*/ 532 h 879"/>
                <a:gd name="T68" fmla="*/ 123 w 390"/>
                <a:gd name="T69" fmla="*/ 851 h 879"/>
                <a:gd name="T70" fmla="*/ 133 w 390"/>
                <a:gd name="T71" fmla="*/ 851 h 879"/>
                <a:gd name="T72" fmla="*/ 118 w 390"/>
                <a:gd name="T73" fmla="*/ 879 h 879"/>
                <a:gd name="T74" fmla="*/ 187 w 390"/>
                <a:gd name="T75" fmla="*/ 879 h 879"/>
                <a:gd name="T76" fmla="*/ 172 w 390"/>
                <a:gd name="T77" fmla="*/ 851 h 879"/>
                <a:gd name="T78" fmla="*/ 182 w 390"/>
                <a:gd name="T79" fmla="*/ 851 h 879"/>
                <a:gd name="T80" fmla="*/ 192 w 390"/>
                <a:gd name="T81" fmla="*/ 532 h 879"/>
                <a:gd name="T82" fmla="*/ 196 w 390"/>
                <a:gd name="T83" fmla="*/ 532 h 879"/>
                <a:gd name="T84" fmla="*/ 207 w 390"/>
                <a:gd name="T85" fmla="*/ 851 h 879"/>
                <a:gd name="T86" fmla="*/ 217 w 390"/>
                <a:gd name="T87" fmla="*/ 851 h 879"/>
                <a:gd name="T88" fmla="*/ 202 w 390"/>
                <a:gd name="T89" fmla="*/ 879 h 879"/>
                <a:gd name="T90" fmla="*/ 271 w 390"/>
                <a:gd name="T91" fmla="*/ 879 h 879"/>
                <a:gd name="T92" fmla="*/ 256 w 390"/>
                <a:gd name="T93" fmla="*/ 851 h 879"/>
                <a:gd name="T94" fmla="*/ 266 w 390"/>
                <a:gd name="T95" fmla="*/ 851 h 879"/>
                <a:gd name="T96" fmla="*/ 276 w 390"/>
                <a:gd name="T97" fmla="*/ 532 h 879"/>
                <a:gd name="T98" fmla="*/ 306 w 390"/>
                <a:gd name="T99" fmla="*/ 532 h 879"/>
                <a:gd name="T100" fmla="*/ 306 w 390"/>
                <a:gd name="T101" fmla="*/ 289 h 879"/>
                <a:gd name="T102" fmla="*/ 342 w 390"/>
                <a:gd name="T103" fmla="*/ 461 h 879"/>
                <a:gd name="T104" fmla="*/ 348 w 390"/>
                <a:gd name="T105" fmla="*/ 461 h 879"/>
                <a:gd name="T106" fmla="*/ 348 w 390"/>
                <a:gd name="T107" fmla="*/ 483 h 879"/>
                <a:gd name="T108" fmla="*/ 366 w 390"/>
                <a:gd name="T109" fmla="*/ 500 h 879"/>
                <a:gd name="T110" fmla="*/ 383 w 390"/>
                <a:gd name="T111" fmla="*/ 483 h 879"/>
                <a:gd name="T112" fmla="*/ 383 w 390"/>
                <a:gd name="T113" fmla="*/ 461 h 879"/>
                <a:gd name="T114" fmla="*/ 390 w 390"/>
                <a:gd name="T115" fmla="*/ 461 h 879"/>
                <a:gd name="T116" fmla="*/ 306 w 390"/>
                <a:gd name="T117" fmla="*/ 159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90" h="879">
                  <a:moveTo>
                    <a:pt x="306" y="159"/>
                  </a:moveTo>
                  <a:cubicBezTo>
                    <a:pt x="306" y="159"/>
                    <a:pt x="306" y="159"/>
                    <a:pt x="306" y="159"/>
                  </a:cubicBezTo>
                  <a:cubicBezTo>
                    <a:pt x="306" y="159"/>
                    <a:pt x="306" y="159"/>
                    <a:pt x="306" y="159"/>
                  </a:cubicBezTo>
                  <a:cubicBezTo>
                    <a:pt x="222" y="152"/>
                    <a:pt x="222" y="152"/>
                    <a:pt x="222" y="152"/>
                  </a:cubicBezTo>
                  <a:cubicBezTo>
                    <a:pt x="222" y="139"/>
                    <a:pt x="222" y="139"/>
                    <a:pt x="222" y="139"/>
                  </a:cubicBezTo>
                  <a:cubicBezTo>
                    <a:pt x="232" y="137"/>
                    <a:pt x="240" y="128"/>
                    <a:pt x="240" y="117"/>
                  </a:cubicBezTo>
                  <a:cubicBezTo>
                    <a:pt x="240" y="98"/>
                    <a:pt x="240" y="98"/>
                    <a:pt x="240" y="98"/>
                  </a:cubicBezTo>
                  <a:cubicBezTo>
                    <a:pt x="244" y="98"/>
                    <a:pt x="248" y="95"/>
                    <a:pt x="248" y="90"/>
                  </a:cubicBezTo>
                  <a:cubicBezTo>
                    <a:pt x="248" y="73"/>
                    <a:pt x="248" y="73"/>
                    <a:pt x="248" y="73"/>
                  </a:cubicBezTo>
                  <a:cubicBezTo>
                    <a:pt x="248" y="70"/>
                    <a:pt x="246" y="67"/>
                    <a:pt x="243" y="66"/>
                  </a:cubicBezTo>
                  <a:cubicBezTo>
                    <a:pt x="249" y="60"/>
                    <a:pt x="253" y="52"/>
                    <a:pt x="253" y="43"/>
                  </a:cubicBezTo>
                  <a:cubicBezTo>
                    <a:pt x="253" y="26"/>
                    <a:pt x="238" y="12"/>
                    <a:pt x="221" y="12"/>
                  </a:cubicBezTo>
                  <a:cubicBezTo>
                    <a:pt x="221" y="12"/>
                    <a:pt x="220" y="12"/>
                    <a:pt x="220" y="12"/>
                  </a:cubicBezTo>
                  <a:cubicBezTo>
                    <a:pt x="211" y="4"/>
                    <a:pt x="199" y="0"/>
                    <a:pt x="185" y="0"/>
                  </a:cubicBezTo>
                  <a:cubicBezTo>
                    <a:pt x="158" y="0"/>
                    <a:pt x="136" y="18"/>
                    <a:pt x="136" y="41"/>
                  </a:cubicBezTo>
                  <a:cubicBezTo>
                    <a:pt x="136" y="50"/>
                    <a:pt x="140" y="59"/>
                    <a:pt x="146" y="66"/>
                  </a:cubicBezTo>
                  <a:cubicBezTo>
                    <a:pt x="142" y="66"/>
                    <a:pt x="139" y="69"/>
                    <a:pt x="139" y="73"/>
                  </a:cubicBezTo>
                  <a:cubicBezTo>
                    <a:pt x="139" y="90"/>
                    <a:pt x="139" y="90"/>
                    <a:pt x="139" y="90"/>
                  </a:cubicBezTo>
                  <a:cubicBezTo>
                    <a:pt x="139" y="95"/>
                    <a:pt x="143" y="98"/>
                    <a:pt x="147" y="98"/>
                  </a:cubicBezTo>
                  <a:cubicBezTo>
                    <a:pt x="147" y="117"/>
                    <a:pt x="147" y="117"/>
                    <a:pt x="147" y="117"/>
                  </a:cubicBezTo>
                  <a:cubicBezTo>
                    <a:pt x="147" y="128"/>
                    <a:pt x="156" y="138"/>
                    <a:pt x="167" y="139"/>
                  </a:cubicBezTo>
                  <a:cubicBezTo>
                    <a:pt x="167" y="152"/>
                    <a:pt x="167" y="152"/>
                    <a:pt x="167" y="152"/>
                  </a:cubicBezTo>
                  <a:cubicBezTo>
                    <a:pt x="83" y="159"/>
                    <a:pt x="83" y="159"/>
                    <a:pt x="83" y="159"/>
                  </a:cubicBezTo>
                  <a:cubicBezTo>
                    <a:pt x="83" y="162"/>
                    <a:pt x="83" y="162"/>
                    <a:pt x="83" y="162"/>
                  </a:cubicBezTo>
                  <a:cubicBezTo>
                    <a:pt x="38" y="258"/>
                    <a:pt x="11" y="355"/>
                    <a:pt x="0" y="461"/>
                  </a:cubicBezTo>
                  <a:cubicBezTo>
                    <a:pt x="7" y="461"/>
                    <a:pt x="7" y="461"/>
                    <a:pt x="7" y="461"/>
                  </a:cubicBezTo>
                  <a:cubicBezTo>
                    <a:pt x="7" y="483"/>
                    <a:pt x="7" y="483"/>
                    <a:pt x="7" y="483"/>
                  </a:cubicBezTo>
                  <a:cubicBezTo>
                    <a:pt x="7" y="492"/>
                    <a:pt x="15" y="500"/>
                    <a:pt x="24" y="500"/>
                  </a:cubicBezTo>
                  <a:cubicBezTo>
                    <a:pt x="34" y="500"/>
                    <a:pt x="42" y="492"/>
                    <a:pt x="42" y="483"/>
                  </a:cubicBezTo>
                  <a:cubicBezTo>
                    <a:pt x="42" y="461"/>
                    <a:pt x="42" y="461"/>
                    <a:pt x="42" y="461"/>
                  </a:cubicBezTo>
                  <a:cubicBezTo>
                    <a:pt x="48" y="461"/>
                    <a:pt x="48" y="461"/>
                    <a:pt x="48" y="461"/>
                  </a:cubicBezTo>
                  <a:cubicBezTo>
                    <a:pt x="54" y="403"/>
                    <a:pt x="66" y="348"/>
                    <a:pt x="83" y="294"/>
                  </a:cubicBezTo>
                  <a:cubicBezTo>
                    <a:pt x="83" y="532"/>
                    <a:pt x="83" y="532"/>
                    <a:pt x="83" y="532"/>
                  </a:cubicBezTo>
                  <a:cubicBezTo>
                    <a:pt x="112" y="532"/>
                    <a:pt x="112" y="532"/>
                    <a:pt x="112" y="532"/>
                  </a:cubicBezTo>
                  <a:cubicBezTo>
                    <a:pt x="123" y="851"/>
                    <a:pt x="123" y="851"/>
                    <a:pt x="123" y="851"/>
                  </a:cubicBezTo>
                  <a:cubicBezTo>
                    <a:pt x="133" y="851"/>
                    <a:pt x="133" y="851"/>
                    <a:pt x="133" y="851"/>
                  </a:cubicBezTo>
                  <a:cubicBezTo>
                    <a:pt x="124" y="857"/>
                    <a:pt x="118" y="867"/>
                    <a:pt x="118" y="879"/>
                  </a:cubicBezTo>
                  <a:cubicBezTo>
                    <a:pt x="187" y="879"/>
                    <a:pt x="187" y="879"/>
                    <a:pt x="187" y="879"/>
                  </a:cubicBezTo>
                  <a:cubicBezTo>
                    <a:pt x="187" y="867"/>
                    <a:pt x="181" y="857"/>
                    <a:pt x="172" y="851"/>
                  </a:cubicBezTo>
                  <a:cubicBezTo>
                    <a:pt x="182" y="851"/>
                    <a:pt x="182" y="851"/>
                    <a:pt x="182" y="851"/>
                  </a:cubicBezTo>
                  <a:cubicBezTo>
                    <a:pt x="192" y="532"/>
                    <a:pt x="192" y="532"/>
                    <a:pt x="192" y="532"/>
                  </a:cubicBezTo>
                  <a:cubicBezTo>
                    <a:pt x="196" y="532"/>
                    <a:pt x="196" y="532"/>
                    <a:pt x="196" y="532"/>
                  </a:cubicBezTo>
                  <a:cubicBezTo>
                    <a:pt x="207" y="851"/>
                    <a:pt x="207" y="851"/>
                    <a:pt x="207" y="851"/>
                  </a:cubicBezTo>
                  <a:cubicBezTo>
                    <a:pt x="217" y="851"/>
                    <a:pt x="217" y="851"/>
                    <a:pt x="217" y="851"/>
                  </a:cubicBezTo>
                  <a:cubicBezTo>
                    <a:pt x="208" y="857"/>
                    <a:pt x="202" y="867"/>
                    <a:pt x="202" y="879"/>
                  </a:cubicBezTo>
                  <a:cubicBezTo>
                    <a:pt x="271" y="879"/>
                    <a:pt x="271" y="879"/>
                    <a:pt x="271" y="879"/>
                  </a:cubicBezTo>
                  <a:cubicBezTo>
                    <a:pt x="271" y="867"/>
                    <a:pt x="265" y="857"/>
                    <a:pt x="256" y="851"/>
                  </a:cubicBezTo>
                  <a:cubicBezTo>
                    <a:pt x="266" y="851"/>
                    <a:pt x="266" y="851"/>
                    <a:pt x="266" y="851"/>
                  </a:cubicBezTo>
                  <a:cubicBezTo>
                    <a:pt x="276" y="532"/>
                    <a:pt x="276" y="532"/>
                    <a:pt x="276" y="532"/>
                  </a:cubicBezTo>
                  <a:cubicBezTo>
                    <a:pt x="306" y="532"/>
                    <a:pt x="306" y="532"/>
                    <a:pt x="306" y="532"/>
                  </a:cubicBezTo>
                  <a:cubicBezTo>
                    <a:pt x="306" y="289"/>
                    <a:pt x="306" y="289"/>
                    <a:pt x="306" y="289"/>
                  </a:cubicBezTo>
                  <a:cubicBezTo>
                    <a:pt x="323" y="345"/>
                    <a:pt x="336" y="401"/>
                    <a:pt x="342" y="461"/>
                  </a:cubicBezTo>
                  <a:cubicBezTo>
                    <a:pt x="348" y="461"/>
                    <a:pt x="348" y="461"/>
                    <a:pt x="348" y="461"/>
                  </a:cubicBezTo>
                  <a:cubicBezTo>
                    <a:pt x="348" y="483"/>
                    <a:pt x="348" y="483"/>
                    <a:pt x="348" y="483"/>
                  </a:cubicBezTo>
                  <a:cubicBezTo>
                    <a:pt x="348" y="492"/>
                    <a:pt x="356" y="500"/>
                    <a:pt x="366" y="500"/>
                  </a:cubicBezTo>
                  <a:cubicBezTo>
                    <a:pt x="375" y="500"/>
                    <a:pt x="383" y="492"/>
                    <a:pt x="383" y="483"/>
                  </a:cubicBezTo>
                  <a:cubicBezTo>
                    <a:pt x="383" y="461"/>
                    <a:pt x="383" y="461"/>
                    <a:pt x="383" y="461"/>
                  </a:cubicBezTo>
                  <a:cubicBezTo>
                    <a:pt x="390" y="461"/>
                    <a:pt x="390" y="461"/>
                    <a:pt x="390" y="461"/>
                  </a:cubicBezTo>
                  <a:cubicBezTo>
                    <a:pt x="380" y="354"/>
                    <a:pt x="351" y="256"/>
                    <a:pt x="306" y="159"/>
                  </a:cubicBezTo>
                  <a:close/>
                </a:path>
              </a:pathLst>
            </a:custGeom>
            <a:solidFill>
              <a:schemeClr val="bg1">
                <a:lumMod val="85000"/>
              </a:schemeClr>
            </a:solidFill>
            <a:ln>
              <a:noFill/>
            </a:ln>
          </p:spPr>
          <p:txBody>
            <a:bodyPr vert="horz" wrap="square" lIns="45720" tIns="22860" rIns="45720" bIns="228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p>
          </p:txBody>
        </p:sp>
        <p:grpSp>
          <p:nvGrpSpPr>
            <p:cNvPr id="191" name="Group 190"/>
            <p:cNvGrpSpPr/>
            <p:nvPr/>
          </p:nvGrpSpPr>
          <p:grpSpPr>
            <a:xfrm>
              <a:off x="9646658" y="4819932"/>
              <a:ext cx="326294" cy="521835"/>
              <a:chOff x="9870594" y="4096783"/>
              <a:chExt cx="987037" cy="1578550"/>
            </a:xfrm>
          </p:grpSpPr>
          <p:sp>
            <p:nvSpPr>
              <p:cNvPr id="196" name="Rectangle: Rounded Corners 10"/>
              <p:cNvSpPr/>
              <p:nvPr/>
            </p:nvSpPr>
            <p:spPr>
              <a:xfrm>
                <a:off x="9870594" y="4096783"/>
                <a:ext cx="987037" cy="1578550"/>
              </a:xfrm>
              <a:prstGeom prst="roundRect">
                <a:avLst>
                  <a:gd name="adj" fmla="val 757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p>
            </p:txBody>
          </p:sp>
          <p:grpSp>
            <p:nvGrpSpPr>
              <p:cNvPr id="197" name="Group 196"/>
              <p:cNvGrpSpPr/>
              <p:nvPr/>
            </p:nvGrpSpPr>
            <p:grpSpPr>
              <a:xfrm>
                <a:off x="10040340" y="4272898"/>
                <a:ext cx="647543" cy="188007"/>
                <a:chOff x="10040340" y="4272898"/>
                <a:chExt cx="647543" cy="188007"/>
              </a:xfrm>
            </p:grpSpPr>
            <p:sp>
              <p:nvSpPr>
                <p:cNvPr id="204" name="Rectangle: Rounded Corners 18"/>
                <p:cNvSpPr/>
                <p:nvPr/>
              </p:nvSpPr>
              <p:spPr>
                <a:xfrm>
                  <a:off x="10040340" y="4272898"/>
                  <a:ext cx="647543" cy="188007"/>
                </a:xfrm>
                <a:prstGeom prst="roundRect">
                  <a:avLst>
                    <a:gd name="adj" fmla="val 50000"/>
                  </a:avLst>
                </a:pr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p>
              </p:txBody>
            </p:sp>
            <p:sp>
              <p:nvSpPr>
                <p:cNvPr id="205" name="Oval 204"/>
                <p:cNvSpPr/>
                <p:nvPr/>
              </p:nvSpPr>
              <p:spPr>
                <a:xfrm>
                  <a:off x="10066946" y="4294263"/>
                  <a:ext cx="141005" cy="141005"/>
                </a:xfrm>
                <a:prstGeom prst="ellipse">
                  <a:avLst/>
                </a:pr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p>
              </p:txBody>
            </p:sp>
          </p:grpSp>
          <p:grpSp>
            <p:nvGrpSpPr>
              <p:cNvPr id="198" name="Group 197"/>
              <p:cNvGrpSpPr/>
              <p:nvPr/>
            </p:nvGrpSpPr>
            <p:grpSpPr>
              <a:xfrm>
                <a:off x="10040340" y="4533545"/>
                <a:ext cx="647543" cy="188007"/>
                <a:chOff x="10040340" y="4272898"/>
                <a:chExt cx="647543" cy="188007"/>
              </a:xfrm>
            </p:grpSpPr>
            <p:sp>
              <p:nvSpPr>
                <p:cNvPr id="202" name="Rectangle: Rounded Corners 16"/>
                <p:cNvSpPr/>
                <p:nvPr/>
              </p:nvSpPr>
              <p:spPr>
                <a:xfrm>
                  <a:off x="10040340" y="4272898"/>
                  <a:ext cx="647543" cy="188007"/>
                </a:xfrm>
                <a:prstGeom prst="roundRect">
                  <a:avLst>
                    <a:gd name="adj" fmla="val 50000"/>
                  </a:avLst>
                </a:pr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p>
              </p:txBody>
            </p:sp>
            <p:sp>
              <p:nvSpPr>
                <p:cNvPr id="203" name="Oval 202"/>
                <p:cNvSpPr/>
                <p:nvPr/>
              </p:nvSpPr>
              <p:spPr>
                <a:xfrm>
                  <a:off x="10066946" y="4294263"/>
                  <a:ext cx="141005" cy="141005"/>
                </a:xfrm>
                <a:prstGeom prst="ellipse">
                  <a:avLst/>
                </a:pr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p>
              </p:txBody>
            </p:sp>
          </p:grpSp>
          <p:grpSp>
            <p:nvGrpSpPr>
              <p:cNvPr id="199" name="Group 198"/>
              <p:cNvGrpSpPr/>
              <p:nvPr/>
            </p:nvGrpSpPr>
            <p:grpSpPr>
              <a:xfrm>
                <a:off x="10040340" y="4786108"/>
                <a:ext cx="647543" cy="188007"/>
                <a:chOff x="10040340" y="4272898"/>
                <a:chExt cx="647543" cy="188007"/>
              </a:xfrm>
            </p:grpSpPr>
            <p:sp>
              <p:nvSpPr>
                <p:cNvPr id="200" name="Rectangle: Rounded Corners 14"/>
                <p:cNvSpPr/>
                <p:nvPr/>
              </p:nvSpPr>
              <p:spPr>
                <a:xfrm>
                  <a:off x="10040340" y="4272898"/>
                  <a:ext cx="647543" cy="188007"/>
                </a:xfrm>
                <a:prstGeom prst="roundRect">
                  <a:avLst>
                    <a:gd name="adj" fmla="val 50000"/>
                  </a:avLst>
                </a:pr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p>
              </p:txBody>
            </p:sp>
            <p:sp>
              <p:nvSpPr>
                <p:cNvPr id="201" name="Oval 200"/>
                <p:cNvSpPr/>
                <p:nvPr/>
              </p:nvSpPr>
              <p:spPr>
                <a:xfrm>
                  <a:off x="10066946" y="4294263"/>
                  <a:ext cx="141005" cy="141005"/>
                </a:xfrm>
                <a:prstGeom prst="ellipse">
                  <a:avLst/>
                </a:prstGeom>
                <a:solidFill>
                  <a:srgbClr val="B8D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900"/>
                </a:p>
              </p:txBody>
            </p:sp>
          </p:grpSp>
        </p:grpSp>
        <p:sp>
          <p:nvSpPr>
            <p:cNvPr id="192" name="Freeform 191"/>
            <p:cNvSpPr>
              <a:spLocks/>
            </p:cNvSpPr>
            <p:nvPr/>
          </p:nvSpPr>
          <p:spPr bwMode="auto">
            <a:xfrm>
              <a:off x="8662987" y="4396646"/>
              <a:ext cx="375712" cy="846571"/>
            </a:xfrm>
            <a:custGeom>
              <a:avLst/>
              <a:gdLst>
                <a:gd name="T0" fmla="*/ 306 w 390"/>
                <a:gd name="T1" fmla="*/ 159 h 879"/>
                <a:gd name="T2" fmla="*/ 306 w 390"/>
                <a:gd name="T3" fmla="*/ 159 h 879"/>
                <a:gd name="T4" fmla="*/ 306 w 390"/>
                <a:gd name="T5" fmla="*/ 159 h 879"/>
                <a:gd name="T6" fmla="*/ 222 w 390"/>
                <a:gd name="T7" fmla="*/ 152 h 879"/>
                <a:gd name="T8" fmla="*/ 222 w 390"/>
                <a:gd name="T9" fmla="*/ 139 h 879"/>
                <a:gd name="T10" fmla="*/ 240 w 390"/>
                <a:gd name="T11" fmla="*/ 117 h 879"/>
                <a:gd name="T12" fmla="*/ 240 w 390"/>
                <a:gd name="T13" fmla="*/ 98 h 879"/>
                <a:gd name="T14" fmla="*/ 248 w 390"/>
                <a:gd name="T15" fmla="*/ 90 h 879"/>
                <a:gd name="T16" fmla="*/ 248 w 390"/>
                <a:gd name="T17" fmla="*/ 73 h 879"/>
                <a:gd name="T18" fmla="*/ 243 w 390"/>
                <a:gd name="T19" fmla="*/ 66 h 879"/>
                <a:gd name="T20" fmla="*/ 253 w 390"/>
                <a:gd name="T21" fmla="*/ 43 h 879"/>
                <a:gd name="T22" fmla="*/ 221 w 390"/>
                <a:gd name="T23" fmla="*/ 12 h 879"/>
                <a:gd name="T24" fmla="*/ 220 w 390"/>
                <a:gd name="T25" fmla="*/ 12 h 879"/>
                <a:gd name="T26" fmla="*/ 185 w 390"/>
                <a:gd name="T27" fmla="*/ 0 h 879"/>
                <a:gd name="T28" fmla="*/ 136 w 390"/>
                <a:gd name="T29" fmla="*/ 41 h 879"/>
                <a:gd name="T30" fmla="*/ 146 w 390"/>
                <a:gd name="T31" fmla="*/ 66 h 879"/>
                <a:gd name="T32" fmla="*/ 139 w 390"/>
                <a:gd name="T33" fmla="*/ 73 h 879"/>
                <a:gd name="T34" fmla="*/ 139 w 390"/>
                <a:gd name="T35" fmla="*/ 90 h 879"/>
                <a:gd name="T36" fmla="*/ 147 w 390"/>
                <a:gd name="T37" fmla="*/ 98 h 879"/>
                <a:gd name="T38" fmla="*/ 147 w 390"/>
                <a:gd name="T39" fmla="*/ 117 h 879"/>
                <a:gd name="T40" fmla="*/ 167 w 390"/>
                <a:gd name="T41" fmla="*/ 139 h 879"/>
                <a:gd name="T42" fmla="*/ 167 w 390"/>
                <a:gd name="T43" fmla="*/ 152 h 879"/>
                <a:gd name="T44" fmla="*/ 83 w 390"/>
                <a:gd name="T45" fmla="*/ 159 h 879"/>
                <a:gd name="T46" fmla="*/ 83 w 390"/>
                <a:gd name="T47" fmla="*/ 162 h 879"/>
                <a:gd name="T48" fmla="*/ 0 w 390"/>
                <a:gd name="T49" fmla="*/ 461 h 879"/>
                <a:gd name="T50" fmla="*/ 7 w 390"/>
                <a:gd name="T51" fmla="*/ 461 h 879"/>
                <a:gd name="T52" fmla="*/ 7 w 390"/>
                <a:gd name="T53" fmla="*/ 483 h 879"/>
                <a:gd name="T54" fmla="*/ 24 w 390"/>
                <a:gd name="T55" fmla="*/ 500 h 879"/>
                <a:gd name="T56" fmla="*/ 42 w 390"/>
                <a:gd name="T57" fmla="*/ 483 h 879"/>
                <a:gd name="T58" fmla="*/ 42 w 390"/>
                <a:gd name="T59" fmla="*/ 461 h 879"/>
                <a:gd name="T60" fmla="*/ 48 w 390"/>
                <a:gd name="T61" fmla="*/ 461 h 879"/>
                <a:gd name="T62" fmla="*/ 83 w 390"/>
                <a:gd name="T63" fmla="*/ 294 h 879"/>
                <a:gd name="T64" fmla="*/ 83 w 390"/>
                <a:gd name="T65" fmla="*/ 532 h 879"/>
                <a:gd name="T66" fmla="*/ 112 w 390"/>
                <a:gd name="T67" fmla="*/ 532 h 879"/>
                <a:gd name="T68" fmla="*/ 123 w 390"/>
                <a:gd name="T69" fmla="*/ 851 h 879"/>
                <a:gd name="T70" fmla="*/ 133 w 390"/>
                <a:gd name="T71" fmla="*/ 851 h 879"/>
                <a:gd name="T72" fmla="*/ 118 w 390"/>
                <a:gd name="T73" fmla="*/ 879 h 879"/>
                <a:gd name="T74" fmla="*/ 187 w 390"/>
                <a:gd name="T75" fmla="*/ 879 h 879"/>
                <a:gd name="T76" fmla="*/ 172 w 390"/>
                <a:gd name="T77" fmla="*/ 851 h 879"/>
                <a:gd name="T78" fmla="*/ 182 w 390"/>
                <a:gd name="T79" fmla="*/ 851 h 879"/>
                <a:gd name="T80" fmla="*/ 192 w 390"/>
                <a:gd name="T81" fmla="*/ 532 h 879"/>
                <a:gd name="T82" fmla="*/ 196 w 390"/>
                <a:gd name="T83" fmla="*/ 532 h 879"/>
                <a:gd name="T84" fmla="*/ 207 w 390"/>
                <a:gd name="T85" fmla="*/ 851 h 879"/>
                <a:gd name="T86" fmla="*/ 217 w 390"/>
                <a:gd name="T87" fmla="*/ 851 h 879"/>
                <a:gd name="T88" fmla="*/ 202 w 390"/>
                <a:gd name="T89" fmla="*/ 879 h 879"/>
                <a:gd name="T90" fmla="*/ 271 w 390"/>
                <a:gd name="T91" fmla="*/ 879 h 879"/>
                <a:gd name="T92" fmla="*/ 256 w 390"/>
                <a:gd name="T93" fmla="*/ 851 h 879"/>
                <a:gd name="T94" fmla="*/ 266 w 390"/>
                <a:gd name="T95" fmla="*/ 851 h 879"/>
                <a:gd name="T96" fmla="*/ 276 w 390"/>
                <a:gd name="T97" fmla="*/ 532 h 879"/>
                <a:gd name="T98" fmla="*/ 306 w 390"/>
                <a:gd name="T99" fmla="*/ 532 h 879"/>
                <a:gd name="T100" fmla="*/ 306 w 390"/>
                <a:gd name="T101" fmla="*/ 289 h 879"/>
                <a:gd name="T102" fmla="*/ 342 w 390"/>
                <a:gd name="T103" fmla="*/ 461 h 879"/>
                <a:gd name="T104" fmla="*/ 348 w 390"/>
                <a:gd name="T105" fmla="*/ 461 h 879"/>
                <a:gd name="T106" fmla="*/ 348 w 390"/>
                <a:gd name="T107" fmla="*/ 483 h 879"/>
                <a:gd name="T108" fmla="*/ 366 w 390"/>
                <a:gd name="T109" fmla="*/ 500 h 879"/>
                <a:gd name="T110" fmla="*/ 383 w 390"/>
                <a:gd name="T111" fmla="*/ 483 h 879"/>
                <a:gd name="T112" fmla="*/ 383 w 390"/>
                <a:gd name="T113" fmla="*/ 461 h 879"/>
                <a:gd name="T114" fmla="*/ 390 w 390"/>
                <a:gd name="T115" fmla="*/ 461 h 879"/>
                <a:gd name="T116" fmla="*/ 306 w 390"/>
                <a:gd name="T117" fmla="*/ 159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90" h="879">
                  <a:moveTo>
                    <a:pt x="306" y="159"/>
                  </a:moveTo>
                  <a:cubicBezTo>
                    <a:pt x="306" y="159"/>
                    <a:pt x="306" y="159"/>
                    <a:pt x="306" y="159"/>
                  </a:cubicBezTo>
                  <a:cubicBezTo>
                    <a:pt x="306" y="159"/>
                    <a:pt x="306" y="159"/>
                    <a:pt x="306" y="159"/>
                  </a:cubicBezTo>
                  <a:cubicBezTo>
                    <a:pt x="222" y="152"/>
                    <a:pt x="222" y="152"/>
                    <a:pt x="222" y="152"/>
                  </a:cubicBezTo>
                  <a:cubicBezTo>
                    <a:pt x="222" y="139"/>
                    <a:pt x="222" y="139"/>
                    <a:pt x="222" y="139"/>
                  </a:cubicBezTo>
                  <a:cubicBezTo>
                    <a:pt x="232" y="137"/>
                    <a:pt x="240" y="128"/>
                    <a:pt x="240" y="117"/>
                  </a:cubicBezTo>
                  <a:cubicBezTo>
                    <a:pt x="240" y="98"/>
                    <a:pt x="240" y="98"/>
                    <a:pt x="240" y="98"/>
                  </a:cubicBezTo>
                  <a:cubicBezTo>
                    <a:pt x="244" y="98"/>
                    <a:pt x="248" y="95"/>
                    <a:pt x="248" y="90"/>
                  </a:cubicBezTo>
                  <a:cubicBezTo>
                    <a:pt x="248" y="73"/>
                    <a:pt x="248" y="73"/>
                    <a:pt x="248" y="73"/>
                  </a:cubicBezTo>
                  <a:cubicBezTo>
                    <a:pt x="248" y="70"/>
                    <a:pt x="246" y="67"/>
                    <a:pt x="243" y="66"/>
                  </a:cubicBezTo>
                  <a:cubicBezTo>
                    <a:pt x="249" y="60"/>
                    <a:pt x="253" y="52"/>
                    <a:pt x="253" y="43"/>
                  </a:cubicBezTo>
                  <a:cubicBezTo>
                    <a:pt x="253" y="26"/>
                    <a:pt x="238" y="12"/>
                    <a:pt x="221" y="12"/>
                  </a:cubicBezTo>
                  <a:cubicBezTo>
                    <a:pt x="221" y="12"/>
                    <a:pt x="220" y="12"/>
                    <a:pt x="220" y="12"/>
                  </a:cubicBezTo>
                  <a:cubicBezTo>
                    <a:pt x="211" y="4"/>
                    <a:pt x="199" y="0"/>
                    <a:pt x="185" y="0"/>
                  </a:cubicBezTo>
                  <a:cubicBezTo>
                    <a:pt x="158" y="0"/>
                    <a:pt x="136" y="18"/>
                    <a:pt x="136" y="41"/>
                  </a:cubicBezTo>
                  <a:cubicBezTo>
                    <a:pt x="136" y="50"/>
                    <a:pt x="140" y="59"/>
                    <a:pt x="146" y="66"/>
                  </a:cubicBezTo>
                  <a:cubicBezTo>
                    <a:pt x="142" y="66"/>
                    <a:pt x="139" y="69"/>
                    <a:pt x="139" y="73"/>
                  </a:cubicBezTo>
                  <a:cubicBezTo>
                    <a:pt x="139" y="90"/>
                    <a:pt x="139" y="90"/>
                    <a:pt x="139" y="90"/>
                  </a:cubicBezTo>
                  <a:cubicBezTo>
                    <a:pt x="139" y="95"/>
                    <a:pt x="143" y="98"/>
                    <a:pt x="147" y="98"/>
                  </a:cubicBezTo>
                  <a:cubicBezTo>
                    <a:pt x="147" y="117"/>
                    <a:pt x="147" y="117"/>
                    <a:pt x="147" y="117"/>
                  </a:cubicBezTo>
                  <a:cubicBezTo>
                    <a:pt x="147" y="128"/>
                    <a:pt x="156" y="138"/>
                    <a:pt x="167" y="139"/>
                  </a:cubicBezTo>
                  <a:cubicBezTo>
                    <a:pt x="167" y="152"/>
                    <a:pt x="167" y="152"/>
                    <a:pt x="167" y="152"/>
                  </a:cubicBezTo>
                  <a:cubicBezTo>
                    <a:pt x="83" y="159"/>
                    <a:pt x="83" y="159"/>
                    <a:pt x="83" y="159"/>
                  </a:cubicBezTo>
                  <a:cubicBezTo>
                    <a:pt x="83" y="162"/>
                    <a:pt x="83" y="162"/>
                    <a:pt x="83" y="162"/>
                  </a:cubicBezTo>
                  <a:cubicBezTo>
                    <a:pt x="38" y="258"/>
                    <a:pt x="11" y="355"/>
                    <a:pt x="0" y="461"/>
                  </a:cubicBezTo>
                  <a:cubicBezTo>
                    <a:pt x="7" y="461"/>
                    <a:pt x="7" y="461"/>
                    <a:pt x="7" y="461"/>
                  </a:cubicBezTo>
                  <a:cubicBezTo>
                    <a:pt x="7" y="483"/>
                    <a:pt x="7" y="483"/>
                    <a:pt x="7" y="483"/>
                  </a:cubicBezTo>
                  <a:cubicBezTo>
                    <a:pt x="7" y="492"/>
                    <a:pt x="15" y="500"/>
                    <a:pt x="24" y="500"/>
                  </a:cubicBezTo>
                  <a:cubicBezTo>
                    <a:pt x="34" y="500"/>
                    <a:pt x="42" y="492"/>
                    <a:pt x="42" y="483"/>
                  </a:cubicBezTo>
                  <a:cubicBezTo>
                    <a:pt x="42" y="461"/>
                    <a:pt x="42" y="461"/>
                    <a:pt x="42" y="461"/>
                  </a:cubicBezTo>
                  <a:cubicBezTo>
                    <a:pt x="48" y="461"/>
                    <a:pt x="48" y="461"/>
                    <a:pt x="48" y="461"/>
                  </a:cubicBezTo>
                  <a:cubicBezTo>
                    <a:pt x="54" y="403"/>
                    <a:pt x="66" y="348"/>
                    <a:pt x="83" y="294"/>
                  </a:cubicBezTo>
                  <a:cubicBezTo>
                    <a:pt x="83" y="532"/>
                    <a:pt x="83" y="532"/>
                    <a:pt x="83" y="532"/>
                  </a:cubicBezTo>
                  <a:cubicBezTo>
                    <a:pt x="112" y="532"/>
                    <a:pt x="112" y="532"/>
                    <a:pt x="112" y="532"/>
                  </a:cubicBezTo>
                  <a:cubicBezTo>
                    <a:pt x="123" y="851"/>
                    <a:pt x="123" y="851"/>
                    <a:pt x="123" y="851"/>
                  </a:cubicBezTo>
                  <a:cubicBezTo>
                    <a:pt x="133" y="851"/>
                    <a:pt x="133" y="851"/>
                    <a:pt x="133" y="851"/>
                  </a:cubicBezTo>
                  <a:cubicBezTo>
                    <a:pt x="124" y="857"/>
                    <a:pt x="118" y="867"/>
                    <a:pt x="118" y="879"/>
                  </a:cubicBezTo>
                  <a:cubicBezTo>
                    <a:pt x="187" y="879"/>
                    <a:pt x="187" y="879"/>
                    <a:pt x="187" y="879"/>
                  </a:cubicBezTo>
                  <a:cubicBezTo>
                    <a:pt x="187" y="867"/>
                    <a:pt x="181" y="857"/>
                    <a:pt x="172" y="851"/>
                  </a:cubicBezTo>
                  <a:cubicBezTo>
                    <a:pt x="182" y="851"/>
                    <a:pt x="182" y="851"/>
                    <a:pt x="182" y="851"/>
                  </a:cubicBezTo>
                  <a:cubicBezTo>
                    <a:pt x="192" y="532"/>
                    <a:pt x="192" y="532"/>
                    <a:pt x="192" y="532"/>
                  </a:cubicBezTo>
                  <a:cubicBezTo>
                    <a:pt x="196" y="532"/>
                    <a:pt x="196" y="532"/>
                    <a:pt x="196" y="532"/>
                  </a:cubicBezTo>
                  <a:cubicBezTo>
                    <a:pt x="207" y="851"/>
                    <a:pt x="207" y="851"/>
                    <a:pt x="207" y="851"/>
                  </a:cubicBezTo>
                  <a:cubicBezTo>
                    <a:pt x="217" y="851"/>
                    <a:pt x="217" y="851"/>
                    <a:pt x="217" y="851"/>
                  </a:cubicBezTo>
                  <a:cubicBezTo>
                    <a:pt x="208" y="857"/>
                    <a:pt x="202" y="867"/>
                    <a:pt x="202" y="879"/>
                  </a:cubicBezTo>
                  <a:cubicBezTo>
                    <a:pt x="271" y="879"/>
                    <a:pt x="271" y="879"/>
                    <a:pt x="271" y="879"/>
                  </a:cubicBezTo>
                  <a:cubicBezTo>
                    <a:pt x="271" y="867"/>
                    <a:pt x="265" y="857"/>
                    <a:pt x="256" y="851"/>
                  </a:cubicBezTo>
                  <a:cubicBezTo>
                    <a:pt x="266" y="851"/>
                    <a:pt x="266" y="851"/>
                    <a:pt x="266" y="851"/>
                  </a:cubicBezTo>
                  <a:cubicBezTo>
                    <a:pt x="276" y="532"/>
                    <a:pt x="276" y="532"/>
                    <a:pt x="276" y="532"/>
                  </a:cubicBezTo>
                  <a:cubicBezTo>
                    <a:pt x="306" y="532"/>
                    <a:pt x="306" y="532"/>
                    <a:pt x="306" y="532"/>
                  </a:cubicBezTo>
                  <a:cubicBezTo>
                    <a:pt x="306" y="289"/>
                    <a:pt x="306" y="289"/>
                    <a:pt x="306" y="289"/>
                  </a:cubicBezTo>
                  <a:cubicBezTo>
                    <a:pt x="323" y="345"/>
                    <a:pt x="336" y="401"/>
                    <a:pt x="342" y="461"/>
                  </a:cubicBezTo>
                  <a:cubicBezTo>
                    <a:pt x="348" y="461"/>
                    <a:pt x="348" y="461"/>
                    <a:pt x="348" y="461"/>
                  </a:cubicBezTo>
                  <a:cubicBezTo>
                    <a:pt x="348" y="483"/>
                    <a:pt x="348" y="483"/>
                    <a:pt x="348" y="483"/>
                  </a:cubicBezTo>
                  <a:cubicBezTo>
                    <a:pt x="348" y="492"/>
                    <a:pt x="356" y="500"/>
                    <a:pt x="366" y="500"/>
                  </a:cubicBezTo>
                  <a:cubicBezTo>
                    <a:pt x="375" y="500"/>
                    <a:pt x="383" y="492"/>
                    <a:pt x="383" y="483"/>
                  </a:cubicBezTo>
                  <a:cubicBezTo>
                    <a:pt x="383" y="461"/>
                    <a:pt x="383" y="461"/>
                    <a:pt x="383" y="461"/>
                  </a:cubicBezTo>
                  <a:cubicBezTo>
                    <a:pt x="390" y="461"/>
                    <a:pt x="390" y="461"/>
                    <a:pt x="390" y="461"/>
                  </a:cubicBezTo>
                  <a:cubicBezTo>
                    <a:pt x="380" y="354"/>
                    <a:pt x="351" y="256"/>
                    <a:pt x="306" y="159"/>
                  </a:cubicBezTo>
                  <a:close/>
                </a:path>
              </a:pathLst>
            </a:custGeom>
            <a:solidFill>
              <a:schemeClr val="bg1">
                <a:lumMod val="50000"/>
              </a:schemeClr>
            </a:solidFill>
            <a:ln>
              <a:noFill/>
            </a:ln>
          </p:spPr>
          <p:txBody>
            <a:bodyPr vert="horz" wrap="square" lIns="45720" tIns="22860" rIns="45720" bIns="228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p>
          </p:txBody>
        </p:sp>
        <p:sp>
          <p:nvSpPr>
            <p:cNvPr id="193" name="Freeform 192"/>
            <p:cNvSpPr>
              <a:spLocks/>
            </p:cNvSpPr>
            <p:nvPr/>
          </p:nvSpPr>
          <p:spPr bwMode="auto">
            <a:xfrm>
              <a:off x="8864723" y="4544856"/>
              <a:ext cx="375712" cy="846571"/>
            </a:xfrm>
            <a:custGeom>
              <a:avLst/>
              <a:gdLst>
                <a:gd name="T0" fmla="*/ 306 w 390"/>
                <a:gd name="T1" fmla="*/ 159 h 879"/>
                <a:gd name="T2" fmla="*/ 306 w 390"/>
                <a:gd name="T3" fmla="*/ 159 h 879"/>
                <a:gd name="T4" fmla="*/ 306 w 390"/>
                <a:gd name="T5" fmla="*/ 159 h 879"/>
                <a:gd name="T6" fmla="*/ 222 w 390"/>
                <a:gd name="T7" fmla="*/ 152 h 879"/>
                <a:gd name="T8" fmla="*/ 222 w 390"/>
                <a:gd name="T9" fmla="*/ 139 h 879"/>
                <a:gd name="T10" fmla="*/ 240 w 390"/>
                <a:gd name="T11" fmla="*/ 117 h 879"/>
                <a:gd name="T12" fmla="*/ 240 w 390"/>
                <a:gd name="T13" fmla="*/ 98 h 879"/>
                <a:gd name="T14" fmla="*/ 248 w 390"/>
                <a:gd name="T15" fmla="*/ 90 h 879"/>
                <a:gd name="T16" fmla="*/ 248 w 390"/>
                <a:gd name="T17" fmla="*/ 73 h 879"/>
                <a:gd name="T18" fmla="*/ 243 w 390"/>
                <a:gd name="T19" fmla="*/ 66 h 879"/>
                <a:gd name="T20" fmla="*/ 253 w 390"/>
                <a:gd name="T21" fmla="*/ 43 h 879"/>
                <a:gd name="T22" fmla="*/ 221 w 390"/>
                <a:gd name="T23" fmla="*/ 12 h 879"/>
                <a:gd name="T24" fmla="*/ 220 w 390"/>
                <a:gd name="T25" fmla="*/ 12 h 879"/>
                <a:gd name="T26" fmla="*/ 185 w 390"/>
                <a:gd name="T27" fmla="*/ 0 h 879"/>
                <a:gd name="T28" fmla="*/ 136 w 390"/>
                <a:gd name="T29" fmla="*/ 41 h 879"/>
                <a:gd name="T30" fmla="*/ 146 w 390"/>
                <a:gd name="T31" fmla="*/ 66 h 879"/>
                <a:gd name="T32" fmla="*/ 139 w 390"/>
                <a:gd name="T33" fmla="*/ 73 h 879"/>
                <a:gd name="T34" fmla="*/ 139 w 390"/>
                <a:gd name="T35" fmla="*/ 90 h 879"/>
                <a:gd name="T36" fmla="*/ 147 w 390"/>
                <a:gd name="T37" fmla="*/ 98 h 879"/>
                <a:gd name="T38" fmla="*/ 147 w 390"/>
                <a:gd name="T39" fmla="*/ 117 h 879"/>
                <a:gd name="T40" fmla="*/ 167 w 390"/>
                <a:gd name="T41" fmla="*/ 139 h 879"/>
                <a:gd name="T42" fmla="*/ 167 w 390"/>
                <a:gd name="T43" fmla="*/ 152 h 879"/>
                <a:gd name="T44" fmla="*/ 83 w 390"/>
                <a:gd name="T45" fmla="*/ 159 h 879"/>
                <a:gd name="T46" fmla="*/ 83 w 390"/>
                <a:gd name="T47" fmla="*/ 162 h 879"/>
                <a:gd name="T48" fmla="*/ 0 w 390"/>
                <a:gd name="T49" fmla="*/ 461 h 879"/>
                <a:gd name="T50" fmla="*/ 7 w 390"/>
                <a:gd name="T51" fmla="*/ 461 h 879"/>
                <a:gd name="T52" fmla="*/ 7 w 390"/>
                <a:gd name="T53" fmla="*/ 483 h 879"/>
                <a:gd name="T54" fmla="*/ 24 w 390"/>
                <a:gd name="T55" fmla="*/ 500 h 879"/>
                <a:gd name="T56" fmla="*/ 42 w 390"/>
                <a:gd name="T57" fmla="*/ 483 h 879"/>
                <a:gd name="T58" fmla="*/ 42 w 390"/>
                <a:gd name="T59" fmla="*/ 461 h 879"/>
                <a:gd name="T60" fmla="*/ 48 w 390"/>
                <a:gd name="T61" fmla="*/ 461 h 879"/>
                <a:gd name="T62" fmla="*/ 83 w 390"/>
                <a:gd name="T63" fmla="*/ 294 h 879"/>
                <a:gd name="T64" fmla="*/ 83 w 390"/>
                <a:gd name="T65" fmla="*/ 532 h 879"/>
                <a:gd name="T66" fmla="*/ 112 w 390"/>
                <a:gd name="T67" fmla="*/ 532 h 879"/>
                <a:gd name="T68" fmla="*/ 123 w 390"/>
                <a:gd name="T69" fmla="*/ 851 h 879"/>
                <a:gd name="T70" fmla="*/ 133 w 390"/>
                <a:gd name="T71" fmla="*/ 851 h 879"/>
                <a:gd name="T72" fmla="*/ 118 w 390"/>
                <a:gd name="T73" fmla="*/ 879 h 879"/>
                <a:gd name="T74" fmla="*/ 187 w 390"/>
                <a:gd name="T75" fmla="*/ 879 h 879"/>
                <a:gd name="T76" fmla="*/ 172 w 390"/>
                <a:gd name="T77" fmla="*/ 851 h 879"/>
                <a:gd name="T78" fmla="*/ 182 w 390"/>
                <a:gd name="T79" fmla="*/ 851 h 879"/>
                <a:gd name="T80" fmla="*/ 192 w 390"/>
                <a:gd name="T81" fmla="*/ 532 h 879"/>
                <a:gd name="T82" fmla="*/ 196 w 390"/>
                <a:gd name="T83" fmla="*/ 532 h 879"/>
                <a:gd name="T84" fmla="*/ 207 w 390"/>
                <a:gd name="T85" fmla="*/ 851 h 879"/>
                <a:gd name="T86" fmla="*/ 217 w 390"/>
                <a:gd name="T87" fmla="*/ 851 h 879"/>
                <a:gd name="T88" fmla="*/ 202 w 390"/>
                <a:gd name="T89" fmla="*/ 879 h 879"/>
                <a:gd name="T90" fmla="*/ 271 w 390"/>
                <a:gd name="T91" fmla="*/ 879 h 879"/>
                <a:gd name="T92" fmla="*/ 256 w 390"/>
                <a:gd name="T93" fmla="*/ 851 h 879"/>
                <a:gd name="T94" fmla="*/ 266 w 390"/>
                <a:gd name="T95" fmla="*/ 851 h 879"/>
                <a:gd name="T96" fmla="*/ 276 w 390"/>
                <a:gd name="T97" fmla="*/ 532 h 879"/>
                <a:gd name="T98" fmla="*/ 306 w 390"/>
                <a:gd name="T99" fmla="*/ 532 h 879"/>
                <a:gd name="T100" fmla="*/ 306 w 390"/>
                <a:gd name="T101" fmla="*/ 289 h 879"/>
                <a:gd name="T102" fmla="*/ 342 w 390"/>
                <a:gd name="T103" fmla="*/ 461 h 879"/>
                <a:gd name="T104" fmla="*/ 348 w 390"/>
                <a:gd name="T105" fmla="*/ 461 h 879"/>
                <a:gd name="T106" fmla="*/ 348 w 390"/>
                <a:gd name="T107" fmla="*/ 483 h 879"/>
                <a:gd name="T108" fmla="*/ 366 w 390"/>
                <a:gd name="T109" fmla="*/ 500 h 879"/>
                <a:gd name="T110" fmla="*/ 383 w 390"/>
                <a:gd name="T111" fmla="*/ 483 h 879"/>
                <a:gd name="T112" fmla="*/ 383 w 390"/>
                <a:gd name="T113" fmla="*/ 461 h 879"/>
                <a:gd name="T114" fmla="*/ 390 w 390"/>
                <a:gd name="T115" fmla="*/ 461 h 879"/>
                <a:gd name="T116" fmla="*/ 306 w 390"/>
                <a:gd name="T117" fmla="*/ 159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90" h="879">
                  <a:moveTo>
                    <a:pt x="306" y="159"/>
                  </a:moveTo>
                  <a:cubicBezTo>
                    <a:pt x="306" y="159"/>
                    <a:pt x="306" y="159"/>
                    <a:pt x="306" y="159"/>
                  </a:cubicBezTo>
                  <a:cubicBezTo>
                    <a:pt x="306" y="159"/>
                    <a:pt x="306" y="159"/>
                    <a:pt x="306" y="159"/>
                  </a:cubicBezTo>
                  <a:cubicBezTo>
                    <a:pt x="222" y="152"/>
                    <a:pt x="222" y="152"/>
                    <a:pt x="222" y="152"/>
                  </a:cubicBezTo>
                  <a:cubicBezTo>
                    <a:pt x="222" y="139"/>
                    <a:pt x="222" y="139"/>
                    <a:pt x="222" y="139"/>
                  </a:cubicBezTo>
                  <a:cubicBezTo>
                    <a:pt x="232" y="137"/>
                    <a:pt x="240" y="128"/>
                    <a:pt x="240" y="117"/>
                  </a:cubicBezTo>
                  <a:cubicBezTo>
                    <a:pt x="240" y="98"/>
                    <a:pt x="240" y="98"/>
                    <a:pt x="240" y="98"/>
                  </a:cubicBezTo>
                  <a:cubicBezTo>
                    <a:pt x="244" y="98"/>
                    <a:pt x="248" y="95"/>
                    <a:pt x="248" y="90"/>
                  </a:cubicBezTo>
                  <a:cubicBezTo>
                    <a:pt x="248" y="73"/>
                    <a:pt x="248" y="73"/>
                    <a:pt x="248" y="73"/>
                  </a:cubicBezTo>
                  <a:cubicBezTo>
                    <a:pt x="248" y="70"/>
                    <a:pt x="246" y="67"/>
                    <a:pt x="243" y="66"/>
                  </a:cubicBezTo>
                  <a:cubicBezTo>
                    <a:pt x="249" y="60"/>
                    <a:pt x="253" y="52"/>
                    <a:pt x="253" y="43"/>
                  </a:cubicBezTo>
                  <a:cubicBezTo>
                    <a:pt x="253" y="26"/>
                    <a:pt x="238" y="12"/>
                    <a:pt x="221" y="12"/>
                  </a:cubicBezTo>
                  <a:cubicBezTo>
                    <a:pt x="221" y="12"/>
                    <a:pt x="220" y="12"/>
                    <a:pt x="220" y="12"/>
                  </a:cubicBezTo>
                  <a:cubicBezTo>
                    <a:pt x="211" y="4"/>
                    <a:pt x="199" y="0"/>
                    <a:pt x="185" y="0"/>
                  </a:cubicBezTo>
                  <a:cubicBezTo>
                    <a:pt x="158" y="0"/>
                    <a:pt x="136" y="18"/>
                    <a:pt x="136" y="41"/>
                  </a:cubicBezTo>
                  <a:cubicBezTo>
                    <a:pt x="136" y="50"/>
                    <a:pt x="140" y="59"/>
                    <a:pt x="146" y="66"/>
                  </a:cubicBezTo>
                  <a:cubicBezTo>
                    <a:pt x="142" y="66"/>
                    <a:pt x="139" y="69"/>
                    <a:pt x="139" y="73"/>
                  </a:cubicBezTo>
                  <a:cubicBezTo>
                    <a:pt x="139" y="90"/>
                    <a:pt x="139" y="90"/>
                    <a:pt x="139" y="90"/>
                  </a:cubicBezTo>
                  <a:cubicBezTo>
                    <a:pt x="139" y="95"/>
                    <a:pt x="143" y="98"/>
                    <a:pt x="147" y="98"/>
                  </a:cubicBezTo>
                  <a:cubicBezTo>
                    <a:pt x="147" y="117"/>
                    <a:pt x="147" y="117"/>
                    <a:pt x="147" y="117"/>
                  </a:cubicBezTo>
                  <a:cubicBezTo>
                    <a:pt x="147" y="128"/>
                    <a:pt x="156" y="138"/>
                    <a:pt x="167" y="139"/>
                  </a:cubicBezTo>
                  <a:cubicBezTo>
                    <a:pt x="167" y="152"/>
                    <a:pt x="167" y="152"/>
                    <a:pt x="167" y="152"/>
                  </a:cubicBezTo>
                  <a:cubicBezTo>
                    <a:pt x="83" y="159"/>
                    <a:pt x="83" y="159"/>
                    <a:pt x="83" y="159"/>
                  </a:cubicBezTo>
                  <a:cubicBezTo>
                    <a:pt x="83" y="162"/>
                    <a:pt x="83" y="162"/>
                    <a:pt x="83" y="162"/>
                  </a:cubicBezTo>
                  <a:cubicBezTo>
                    <a:pt x="38" y="258"/>
                    <a:pt x="11" y="355"/>
                    <a:pt x="0" y="461"/>
                  </a:cubicBezTo>
                  <a:cubicBezTo>
                    <a:pt x="7" y="461"/>
                    <a:pt x="7" y="461"/>
                    <a:pt x="7" y="461"/>
                  </a:cubicBezTo>
                  <a:cubicBezTo>
                    <a:pt x="7" y="483"/>
                    <a:pt x="7" y="483"/>
                    <a:pt x="7" y="483"/>
                  </a:cubicBezTo>
                  <a:cubicBezTo>
                    <a:pt x="7" y="492"/>
                    <a:pt x="15" y="500"/>
                    <a:pt x="24" y="500"/>
                  </a:cubicBezTo>
                  <a:cubicBezTo>
                    <a:pt x="34" y="500"/>
                    <a:pt x="42" y="492"/>
                    <a:pt x="42" y="483"/>
                  </a:cubicBezTo>
                  <a:cubicBezTo>
                    <a:pt x="42" y="461"/>
                    <a:pt x="42" y="461"/>
                    <a:pt x="42" y="461"/>
                  </a:cubicBezTo>
                  <a:cubicBezTo>
                    <a:pt x="48" y="461"/>
                    <a:pt x="48" y="461"/>
                    <a:pt x="48" y="461"/>
                  </a:cubicBezTo>
                  <a:cubicBezTo>
                    <a:pt x="54" y="403"/>
                    <a:pt x="66" y="348"/>
                    <a:pt x="83" y="294"/>
                  </a:cubicBezTo>
                  <a:cubicBezTo>
                    <a:pt x="83" y="532"/>
                    <a:pt x="83" y="532"/>
                    <a:pt x="83" y="532"/>
                  </a:cubicBezTo>
                  <a:cubicBezTo>
                    <a:pt x="112" y="532"/>
                    <a:pt x="112" y="532"/>
                    <a:pt x="112" y="532"/>
                  </a:cubicBezTo>
                  <a:cubicBezTo>
                    <a:pt x="123" y="851"/>
                    <a:pt x="123" y="851"/>
                    <a:pt x="123" y="851"/>
                  </a:cubicBezTo>
                  <a:cubicBezTo>
                    <a:pt x="133" y="851"/>
                    <a:pt x="133" y="851"/>
                    <a:pt x="133" y="851"/>
                  </a:cubicBezTo>
                  <a:cubicBezTo>
                    <a:pt x="124" y="857"/>
                    <a:pt x="118" y="867"/>
                    <a:pt x="118" y="879"/>
                  </a:cubicBezTo>
                  <a:cubicBezTo>
                    <a:pt x="187" y="879"/>
                    <a:pt x="187" y="879"/>
                    <a:pt x="187" y="879"/>
                  </a:cubicBezTo>
                  <a:cubicBezTo>
                    <a:pt x="187" y="867"/>
                    <a:pt x="181" y="857"/>
                    <a:pt x="172" y="851"/>
                  </a:cubicBezTo>
                  <a:cubicBezTo>
                    <a:pt x="182" y="851"/>
                    <a:pt x="182" y="851"/>
                    <a:pt x="182" y="851"/>
                  </a:cubicBezTo>
                  <a:cubicBezTo>
                    <a:pt x="192" y="532"/>
                    <a:pt x="192" y="532"/>
                    <a:pt x="192" y="532"/>
                  </a:cubicBezTo>
                  <a:cubicBezTo>
                    <a:pt x="196" y="532"/>
                    <a:pt x="196" y="532"/>
                    <a:pt x="196" y="532"/>
                  </a:cubicBezTo>
                  <a:cubicBezTo>
                    <a:pt x="207" y="851"/>
                    <a:pt x="207" y="851"/>
                    <a:pt x="207" y="851"/>
                  </a:cubicBezTo>
                  <a:cubicBezTo>
                    <a:pt x="217" y="851"/>
                    <a:pt x="217" y="851"/>
                    <a:pt x="217" y="851"/>
                  </a:cubicBezTo>
                  <a:cubicBezTo>
                    <a:pt x="208" y="857"/>
                    <a:pt x="202" y="867"/>
                    <a:pt x="202" y="879"/>
                  </a:cubicBezTo>
                  <a:cubicBezTo>
                    <a:pt x="271" y="879"/>
                    <a:pt x="271" y="879"/>
                    <a:pt x="271" y="879"/>
                  </a:cubicBezTo>
                  <a:cubicBezTo>
                    <a:pt x="271" y="867"/>
                    <a:pt x="265" y="857"/>
                    <a:pt x="256" y="851"/>
                  </a:cubicBezTo>
                  <a:cubicBezTo>
                    <a:pt x="266" y="851"/>
                    <a:pt x="266" y="851"/>
                    <a:pt x="266" y="851"/>
                  </a:cubicBezTo>
                  <a:cubicBezTo>
                    <a:pt x="276" y="532"/>
                    <a:pt x="276" y="532"/>
                    <a:pt x="276" y="532"/>
                  </a:cubicBezTo>
                  <a:cubicBezTo>
                    <a:pt x="306" y="532"/>
                    <a:pt x="306" y="532"/>
                    <a:pt x="306" y="532"/>
                  </a:cubicBezTo>
                  <a:cubicBezTo>
                    <a:pt x="306" y="289"/>
                    <a:pt x="306" y="289"/>
                    <a:pt x="306" y="289"/>
                  </a:cubicBezTo>
                  <a:cubicBezTo>
                    <a:pt x="323" y="345"/>
                    <a:pt x="336" y="401"/>
                    <a:pt x="342" y="461"/>
                  </a:cubicBezTo>
                  <a:cubicBezTo>
                    <a:pt x="348" y="461"/>
                    <a:pt x="348" y="461"/>
                    <a:pt x="348" y="461"/>
                  </a:cubicBezTo>
                  <a:cubicBezTo>
                    <a:pt x="348" y="483"/>
                    <a:pt x="348" y="483"/>
                    <a:pt x="348" y="483"/>
                  </a:cubicBezTo>
                  <a:cubicBezTo>
                    <a:pt x="348" y="492"/>
                    <a:pt x="356" y="500"/>
                    <a:pt x="366" y="500"/>
                  </a:cubicBezTo>
                  <a:cubicBezTo>
                    <a:pt x="375" y="500"/>
                    <a:pt x="383" y="492"/>
                    <a:pt x="383" y="483"/>
                  </a:cubicBezTo>
                  <a:cubicBezTo>
                    <a:pt x="383" y="461"/>
                    <a:pt x="383" y="461"/>
                    <a:pt x="383" y="461"/>
                  </a:cubicBezTo>
                  <a:cubicBezTo>
                    <a:pt x="390" y="461"/>
                    <a:pt x="390" y="461"/>
                    <a:pt x="390" y="461"/>
                  </a:cubicBezTo>
                  <a:cubicBezTo>
                    <a:pt x="380" y="354"/>
                    <a:pt x="351" y="256"/>
                    <a:pt x="306" y="159"/>
                  </a:cubicBezTo>
                  <a:close/>
                </a:path>
              </a:pathLst>
            </a:custGeom>
            <a:solidFill>
              <a:schemeClr val="bg1">
                <a:lumMod val="85000"/>
              </a:schemeClr>
            </a:solidFill>
            <a:ln>
              <a:noFill/>
            </a:ln>
          </p:spPr>
          <p:txBody>
            <a:bodyPr vert="horz" wrap="square" lIns="45720" tIns="22860" rIns="45720" bIns="228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p>
          </p:txBody>
        </p:sp>
        <p:sp>
          <p:nvSpPr>
            <p:cNvPr id="194" name="Freeform 193"/>
            <p:cNvSpPr>
              <a:spLocks/>
            </p:cNvSpPr>
            <p:nvPr/>
          </p:nvSpPr>
          <p:spPr bwMode="auto">
            <a:xfrm>
              <a:off x="10657610" y="4396646"/>
              <a:ext cx="375712" cy="846571"/>
            </a:xfrm>
            <a:custGeom>
              <a:avLst/>
              <a:gdLst>
                <a:gd name="T0" fmla="*/ 306 w 390"/>
                <a:gd name="T1" fmla="*/ 159 h 879"/>
                <a:gd name="T2" fmla="*/ 306 w 390"/>
                <a:gd name="T3" fmla="*/ 159 h 879"/>
                <a:gd name="T4" fmla="*/ 306 w 390"/>
                <a:gd name="T5" fmla="*/ 159 h 879"/>
                <a:gd name="T6" fmla="*/ 222 w 390"/>
                <a:gd name="T7" fmla="*/ 152 h 879"/>
                <a:gd name="T8" fmla="*/ 222 w 390"/>
                <a:gd name="T9" fmla="*/ 139 h 879"/>
                <a:gd name="T10" fmla="*/ 240 w 390"/>
                <a:gd name="T11" fmla="*/ 117 h 879"/>
                <a:gd name="T12" fmla="*/ 240 w 390"/>
                <a:gd name="T13" fmla="*/ 98 h 879"/>
                <a:gd name="T14" fmla="*/ 248 w 390"/>
                <a:gd name="T15" fmla="*/ 90 h 879"/>
                <a:gd name="T16" fmla="*/ 248 w 390"/>
                <a:gd name="T17" fmla="*/ 73 h 879"/>
                <a:gd name="T18" fmla="*/ 243 w 390"/>
                <a:gd name="T19" fmla="*/ 66 h 879"/>
                <a:gd name="T20" fmla="*/ 253 w 390"/>
                <a:gd name="T21" fmla="*/ 43 h 879"/>
                <a:gd name="T22" fmla="*/ 221 w 390"/>
                <a:gd name="T23" fmla="*/ 12 h 879"/>
                <a:gd name="T24" fmla="*/ 220 w 390"/>
                <a:gd name="T25" fmla="*/ 12 h 879"/>
                <a:gd name="T26" fmla="*/ 185 w 390"/>
                <a:gd name="T27" fmla="*/ 0 h 879"/>
                <a:gd name="T28" fmla="*/ 136 w 390"/>
                <a:gd name="T29" fmla="*/ 41 h 879"/>
                <a:gd name="T30" fmla="*/ 146 w 390"/>
                <a:gd name="T31" fmla="*/ 66 h 879"/>
                <a:gd name="T32" fmla="*/ 139 w 390"/>
                <a:gd name="T33" fmla="*/ 73 h 879"/>
                <a:gd name="T34" fmla="*/ 139 w 390"/>
                <a:gd name="T35" fmla="*/ 90 h 879"/>
                <a:gd name="T36" fmla="*/ 147 w 390"/>
                <a:gd name="T37" fmla="*/ 98 h 879"/>
                <a:gd name="T38" fmla="*/ 147 w 390"/>
                <a:gd name="T39" fmla="*/ 117 h 879"/>
                <a:gd name="T40" fmla="*/ 167 w 390"/>
                <a:gd name="T41" fmla="*/ 139 h 879"/>
                <a:gd name="T42" fmla="*/ 167 w 390"/>
                <a:gd name="T43" fmla="*/ 152 h 879"/>
                <a:gd name="T44" fmla="*/ 83 w 390"/>
                <a:gd name="T45" fmla="*/ 159 h 879"/>
                <a:gd name="T46" fmla="*/ 83 w 390"/>
                <a:gd name="T47" fmla="*/ 162 h 879"/>
                <a:gd name="T48" fmla="*/ 0 w 390"/>
                <a:gd name="T49" fmla="*/ 461 h 879"/>
                <a:gd name="T50" fmla="*/ 7 w 390"/>
                <a:gd name="T51" fmla="*/ 461 h 879"/>
                <a:gd name="T52" fmla="*/ 7 w 390"/>
                <a:gd name="T53" fmla="*/ 483 h 879"/>
                <a:gd name="T54" fmla="*/ 24 w 390"/>
                <a:gd name="T55" fmla="*/ 500 h 879"/>
                <a:gd name="T56" fmla="*/ 42 w 390"/>
                <a:gd name="T57" fmla="*/ 483 h 879"/>
                <a:gd name="T58" fmla="*/ 42 w 390"/>
                <a:gd name="T59" fmla="*/ 461 h 879"/>
                <a:gd name="T60" fmla="*/ 48 w 390"/>
                <a:gd name="T61" fmla="*/ 461 h 879"/>
                <a:gd name="T62" fmla="*/ 83 w 390"/>
                <a:gd name="T63" fmla="*/ 294 h 879"/>
                <a:gd name="T64" fmla="*/ 83 w 390"/>
                <a:gd name="T65" fmla="*/ 532 h 879"/>
                <a:gd name="T66" fmla="*/ 112 w 390"/>
                <a:gd name="T67" fmla="*/ 532 h 879"/>
                <a:gd name="T68" fmla="*/ 123 w 390"/>
                <a:gd name="T69" fmla="*/ 851 h 879"/>
                <a:gd name="T70" fmla="*/ 133 w 390"/>
                <a:gd name="T71" fmla="*/ 851 h 879"/>
                <a:gd name="T72" fmla="*/ 118 w 390"/>
                <a:gd name="T73" fmla="*/ 879 h 879"/>
                <a:gd name="T74" fmla="*/ 187 w 390"/>
                <a:gd name="T75" fmla="*/ 879 h 879"/>
                <a:gd name="T76" fmla="*/ 172 w 390"/>
                <a:gd name="T77" fmla="*/ 851 h 879"/>
                <a:gd name="T78" fmla="*/ 182 w 390"/>
                <a:gd name="T79" fmla="*/ 851 h 879"/>
                <a:gd name="T80" fmla="*/ 192 w 390"/>
                <a:gd name="T81" fmla="*/ 532 h 879"/>
                <a:gd name="T82" fmla="*/ 196 w 390"/>
                <a:gd name="T83" fmla="*/ 532 h 879"/>
                <a:gd name="T84" fmla="*/ 207 w 390"/>
                <a:gd name="T85" fmla="*/ 851 h 879"/>
                <a:gd name="T86" fmla="*/ 217 w 390"/>
                <a:gd name="T87" fmla="*/ 851 h 879"/>
                <a:gd name="T88" fmla="*/ 202 w 390"/>
                <a:gd name="T89" fmla="*/ 879 h 879"/>
                <a:gd name="T90" fmla="*/ 271 w 390"/>
                <a:gd name="T91" fmla="*/ 879 h 879"/>
                <a:gd name="T92" fmla="*/ 256 w 390"/>
                <a:gd name="T93" fmla="*/ 851 h 879"/>
                <a:gd name="T94" fmla="*/ 266 w 390"/>
                <a:gd name="T95" fmla="*/ 851 h 879"/>
                <a:gd name="T96" fmla="*/ 276 w 390"/>
                <a:gd name="T97" fmla="*/ 532 h 879"/>
                <a:gd name="T98" fmla="*/ 306 w 390"/>
                <a:gd name="T99" fmla="*/ 532 h 879"/>
                <a:gd name="T100" fmla="*/ 306 w 390"/>
                <a:gd name="T101" fmla="*/ 289 h 879"/>
                <a:gd name="T102" fmla="*/ 342 w 390"/>
                <a:gd name="T103" fmla="*/ 461 h 879"/>
                <a:gd name="T104" fmla="*/ 348 w 390"/>
                <a:gd name="T105" fmla="*/ 461 h 879"/>
                <a:gd name="T106" fmla="*/ 348 w 390"/>
                <a:gd name="T107" fmla="*/ 483 h 879"/>
                <a:gd name="T108" fmla="*/ 366 w 390"/>
                <a:gd name="T109" fmla="*/ 500 h 879"/>
                <a:gd name="T110" fmla="*/ 383 w 390"/>
                <a:gd name="T111" fmla="*/ 483 h 879"/>
                <a:gd name="T112" fmla="*/ 383 w 390"/>
                <a:gd name="T113" fmla="*/ 461 h 879"/>
                <a:gd name="T114" fmla="*/ 390 w 390"/>
                <a:gd name="T115" fmla="*/ 461 h 879"/>
                <a:gd name="T116" fmla="*/ 306 w 390"/>
                <a:gd name="T117" fmla="*/ 159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90" h="879">
                  <a:moveTo>
                    <a:pt x="306" y="159"/>
                  </a:moveTo>
                  <a:cubicBezTo>
                    <a:pt x="306" y="159"/>
                    <a:pt x="306" y="159"/>
                    <a:pt x="306" y="159"/>
                  </a:cubicBezTo>
                  <a:cubicBezTo>
                    <a:pt x="306" y="159"/>
                    <a:pt x="306" y="159"/>
                    <a:pt x="306" y="159"/>
                  </a:cubicBezTo>
                  <a:cubicBezTo>
                    <a:pt x="222" y="152"/>
                    <a:pt x="222" y="152"/>
                    <a:pt x="222" y="152"/>
                  </a:cubicBezTo>
                  <a:cubicBezTo>
                    <a:pt x="222" y="139"/>
                    <a:pt x="222" y="139"/>
                    <a:pt x="222" y="139"/>
                  </a:cubicBezTo>
                  <a:cubicBezTo>
                    <a:pt x="232" y="137"/>
                    <a:pt x="240" y="128"/>
                    <a:pt x="240" y="117"/>
                  </a:cubicBezTo>
                  <a:cubicBezTo>
                    <a:pt x="240" y="98"/>
                    <a:pt x="240" y="98"/>
                    <a:pt x="240" y="98"/>
                  </a:cubicBezTo>
                  <a:cubicBezTo>
                    <a:pt x="244" y="98"/>
                    <a:pt x="248" y="95"/>
                    <a:pt x="248" y="90"/>
                  </a:cubicBezTo>
                  <a:cubicBezTo>
                    <a:pt x="248" y="73"/>
                    <a:pt x="248" y="73"/>
                    <a:pt x="248" y="73"/>
                  </a:cubicBezTo>
                  <a:cubicBezTo>
                    <a:pt x="248" y="70"/>
                    <a:pt x="246" y="67"/>
                    <a:pt x="243" y="66"/>
                  </a:cubicBezTo>
                  <a:cubicBezTo>
                    <a:pt x="249" y="60"/>
                    <a:pt x="253" y="52"/>
                    <a:pt x="253" y="43"/>
                  </a:cubicBezTo>
                  <a:cubicBezTo>
                    <a:pt x="253" y="26"/>
                    <a:pt x="238" y="12"/>
                    <a:pt x="221" y="12"/>
                  </a:cubicBezTo>
                  <a:cubicBezTo>
                    <a:pt x="221" y="12"/>
                    <a:pt x="220" y="12"/>
                    <a:pt x="220" y="12"/>
                  </a:cubicBezTo>
                  <a:cubicBezTo>
                    <a:pt x="211" y="4"/>
                    <a:pt x="199" y="0"/>
                    <a:pt x="185" y="0"/>
                  </a:cubicBezTo>
                  <a:cubicBezTo>
                    <a:pt x="158" y="0"/>
                    <a:pt x="136" y="18"/>
                    <a:pt x="136" y="41"/>
                  </a:cubicBezTo>
                  <a:cubicBezTo>
                    <a:pt x="136" y="50"/>
                    <a:pt x="140" y="59"/>
                    <a:pt x="146" y="66"/>
                  </a:cubicBezTo>
                  <a:cubicBezTo>
                    <a:pt x="142" y="66"/>
                    <a:pt x="139" y="69"/>
                    <a:pt x="139" y="73"/>
                  </a:cubicBezTo>
                  <a:cubicBezTo>
                    <a:pt x="139" y="90"/>
                    <a:pt x="139" y="90"/>
                    <a:pt x="139" y="90"/>
                  </a:cubicBezTo>
                  <a:cubicBezTo>
                    <a:pt x="139" y="95"/>
                    <a:pt x="143" y="98"/>
                    <a:pt x="147" y="98"/>
                  </a:cubicBezTo>
                  <a:cubicBezTo>
                    <a:pt x="147" y="117"/>
                    <a:pt x="147" y="117"/>
                    <a:pt x="147" y="117"/>
                  </a:cubicBezTo>
                  <a:cubicBezTo>
                    <a:pt x="147" y="128"/>
                    <a:pt x="156" y="138"/>
                    <a:pt x="167" y="139"/>
                  </a:cubicBezTo>
                  <a:cubicBezTo>
                    <a:pt x="167" y="152"/>
                    <a:pt x="167" y="152"/>
                    <a:pt x="167" y="152"/>
                  </a:cubicBezTo>
                  <a:cubicBezTo>
                    <a:pt x="83" y="159"/>
                    <a:pt x="83" y="159"/>
                    <a:pt x="83" y="159"/>
                  </a:cubicBezTo>
                  <a:cubicBezTo>
                    <a:pt x="83" y="162"/>
                    <a:pt x="83" y="162"/>
                    <a:pt x="83" y="162"/>
                  </a:cubicBezTo>
                  <a:cubicBezTo>
                    <a:pt x="38" y="258"/>
                    <a:pt x="11" y="355"/>
                    <a:pt x="0" y="461"/>
                  </a:cubicBezTo>
                  <a:cubicBezTo>
                    <a:pt x="7" y="461"/>
                    <a:pt x="7" y="461"/>
                    <a:pt x="7" y="461"/>
                  </a:cubicBezTo>
                  <a:cubicBezTo>
                    <a:pt x="7" y="483"/>
                    <a:pt x="7" y="483"/>
                    <a:pt x="7" y="483"/>
                  </a:cubicBezTo>
                  <a:cubicBezTo>
                    <a:pt x="7" y="492"/>
                    <a:pt x="15" y="500"/>
                    <a:pt x="24" y="500"/>
                  </a:cubicBezTo>
                  <a:cubicBezTo>
                    <a:pt x="34" y="500"/>
                    <a:pt x="42" y="492"/>
                    <a:pt x="42" y="483"/>
                  </a:cubicBezTo>
                  <a:cubicBezTo>
                    <a:pt x="42" y="461"/>
                    <a:pt x="42" y="461"/>
                    <a:pt x="42" y="461"/>
                  </a:cubicBezTo>
                  <a:cubicBezTo>
                    <a:pt x="48" y="461"/>
                    <a:pt x="48" y="461"/>
                    <a:pt x="48" y="461"/>
                  </a:cubicBezTo>
                  <a:cubicBezTo>
                    <a:pt x="54" y="403"/>
                    <a:pt x="66" y="348"/>
                    <a:pt x="83" y="294"/>
                  </a:cubicBezTo>
                  <a:cubicBezTo>
                    <a:pt x="83" y="532"/>
                    <a:pt x="83" y="532"/>
                    <a:pt x="83" y="532"/>
                  </a:cubicBezTo>
                  <a:cubicBezTo>
                    <a:pt x="112" y="532"/>
                    <a:pt x="112" y="532"/>
                    <a:pt x="112" y="532"/>
                  </a:cubicBezTo>
                  <a:cubicBezTo>
                    <a:pt x="123" y="851"/>
                    <a:pt x="123" y="851"/>
                    <a:pt x="123" y="851"/>
                  </a:cubicBezTo>
                  <a:cubicBezTo>
                    <a:pt x="133" y="851"/>
                    <a:pt x="133" y="851"/>
                    <a:pt x="133" y="851"/>
                  </a:cubicBezTo>
                  <a:cubicBezTo>
                    <a:pt x="124" y="857"/>
                    <a:pt x="118" y="867"/>
                    <a:pt x="118" y="879"/>
                  </a:cubicBezTo>
                  <a:cubicBezTo>
                    <a:pt x="187" y="879"/>
                    <a:pt x="187" y="879"/>
                    <a:pt x="187" y="879"/>
                  </a:cubicBezTo>
                  <a:cubicBezTo>
                    <a:pt x="187" y="867"/>
                    <a:pt x="181" y="857"/>
                    <a:pt x="172" y="851"/>
                  </a:cubicBezTo>
                  <a:cubicBezTo>
                    <a:pt x="182" y="851"/>
                    <a:pt x="182" y="851"/>
                    <a:pt x="182" y="851"/>
                  </a:cubicBezTo>
                  <a:cubicBezTo>
                    <a:pt x="192" y="532"/>
                    <a:pt x="192" y="532"/>
                    <a:pt x="192" y="532"/>
                  </a:cubicBezTo>
                  <a:cubicBezTo>
                    <a:pt x="196" y="532"/>
                    <a:pt x="196" y="532"/>
                    <a:pt x="196" y="532"/>
                  </a:cubicBezTo>
                  <a:cubicBezTo>
                    <a:pt x="207" y="851"/>
                    <a:pt x="207" y="851"/>
                    <a:pt x="207" y="851"/>
                  </a:cubicBezTo>
                  <a:cubicBezTo>
                    <a:pt x="217" y="851"/>
                    <a:pt x="217" y="851"/>
                    <a:pt x="217" y="851"/>
                  </a:cubicBezTo>
                  <a:cubicBezTo>
                    <a:pt x="208" y="857"/>
                    <a:pt x="202" y="867"/>
                    <a:pt x="202" y="879"/>
                  </a:cubicBezTo>
                  <a:cubicBezTo>
                    <a:pt x="271" y="879"/>
                    <a:pt x="271" y="879"/>
                    <a:pt x="271" y="879"/>
                  </a:cubicBezTo>
                  <a:cubicBezTo>
                    <a:pt x="271" y="867"/>
                    <a:pt x="265" y="857"/>
                    <a:pt x="256" y="851"/>
                  </a:cubicBezTo>
                  <a:cubicBezTo>
                    <a:pt x="266" y="851"/>
                    <a:pt x="266" y="851"/>
                    <a:pt x="266" y="851"/>
                  </a:cubicBezTo>
                  <a:cubicBezTo>
                    <a:pt x="276" y="532"/>
                    <a:pt x="276" y="532"/>
                    <a:pt x="276" y="532"/>
                  </a:cubicBezTo>
                  <a:cubicBezTo>
                    <a:pt x="306" y="532"/>
                    <a:pt x="306" y="532"/>
                    <a:pt x="306" y="532"/>
                  </a:cubicBezTo>
                  <a:cubicBezTo>
                    <a:pt x="306" y="289"/>
                    <a:pt x="306" y="289"/>
                    <a:pt x="306" y="289"/>
                  </a:cubicBezTo>
                  <a:cubicBezTo>
                    <a:pt x="323" y="345"/>
                    <a:pt x="336" y="401"/>
                    <a:pt x="342" y="461"/>
                  </a:cubicBezTo>
                  <a:cubicBezTo>
                    <a:pt x="348" y="461"/>
                    <a:pt x="348" y="461"/>
                    <a:pt x="348" y="461"/>
                  </a:cubicBezTo>
                  <a:cubicBezTo>
                    <a:pt x="348" y="483"/>
                    <a:pt x="348" y="483"/>
                    <a:pt x="348" y="483"/>
                  </a:cubicBezTo>
                  <a:cubicBezTo>
                    <a:pt x="348" y="492"/>
                    <a:pt x="356" y="500"/>
                    <a:pt x="366" y="500"/>
                  </a:cubicBezTo>
                  <a:cubicBezTo>
                    <a:pt x="375" y="500"/>
                    <a:pt x="383" y="492"/>
                    <a:pt x="383" y="483"/>
                  </a:cubicBezTo>
                  <a:cubicBezTo>
                    <a:pt x="383" y="461"/>
                    <a:pt x="383" y="461"/>
                    <a:pt x="383" y="461"/>
                  </a:cubicBezTo>
                  <a:cubicBezTo>
                    <a:pt x="390" y="461"/>
                    <a:pt x="390" y="461"/>
                    <a:pt x="390" y="461"/>
                  </a:cubicBezTo>
                  <a:cubicBezTo>
                    <a:pt x="380" y="354"/>
                    <a:pt x="351" y="256"/>
                    <a:pt x="306" y="159"/>
                  </a:cubicBezTo>
                  <a:close/>
                </a:path>
              </a:pathLst>
            </a:custGeom>
            <a:solidFill>
              <a:schemeClr val="bg1">
                <a:lumMod val="50000"/>
              </a:schemeClr>
            </a:solidFill>
            <a:ln>
              <a:noFill/>
            </a:ln>
          </p:spPr>
          <p:txBody>
            <a:bodyPr vert="horz" wrap="square" lIns="45720" tIns="22860" rIns="45720" bIns="228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p>
          </p:txBody>
        </p:sp>
        <p:sp>
          <p:nvSpPr>
            <p:cNvPr id="195" name="Freeform 194"/>
            <p:cNvSpPr>
              <a:spLocks/>
            </p:cNvSpPr>
            <p:nvPr/>
          </p:nvSpPr>
          <p:spPr bwMode="auto">
            <a:xfrm>
              <a:off x="10366535" y="4544856"/>
              <a:ext cx="375712" cy="846571"/>
            </a:xfrm>
            <a:custGeom>
              <a:avLst/>
              <a:gdLst>
                <a:gd name="T0" fmla="*/ 306 w 390"/>
                <a:gd name="T1" fmla="*/ 159 h 879"/>
                <a:gd name="T2" fmla="*/ 306 w 390"/>
                <a:gd name="T3" fmla="*/ 159 h 879"/>
                <a:gd name="T4" fmla="*/ 306 w 390"/>
                <a:gd name="T5" fmla="*/ 159 h 879"/>
                <a:gd name="T6" fmla="*/ 222 w 390"/>
                <a:gd name="T7" fmla="*/ 152 h 879"/>
                <a:gd name="T8" fmla="*/ 222 w 390"/>
                <a:gd name="T9" fmla="*/ 139 h 879"/>
                <a:gd name="T10" fmla="*/ 240 w 390"/>
                <a:gd name="T11" fmla="*/ 117 h 879"/>
                <a:gd name="T12" fmla="*/ 240 w 390"/>
                <a:gd name="T13" fmla="*/ 98 h 879"/>
                <a:gd name="T14" fmla="*/ 248 w 390"/>
                <a:gd name="T15" fmla="*/ 90 h 879"/>
                <a:gd name="T16" fmla="*/ 248 w 390"/>
                <a:gd name="T17" fmla="*/ 73 h 879"/>
                <a:gd name="T18" fmla="*/ 243 w 390"/>
                <a:gd name="T19" fmla="*/ 66 h 879"/>
                <a:gd name="T20" fmla="*/ 253 w 390"/>
                <a:gd name="T21" fmla="*/ 43 h 879"/>
                <a:gd name="T22" fmla="*/ 221 w 390"/>
                <a:gd name="T23" fmla="*/ 12 h 879"/>
                <a:gd name="T24" fmla="*/ 220 w 390"/>
                <a:gd name="T25" fmla="*/ 12 h 879"/>
                <a:gd name="T26" fmla="*/ 185 w 390"/>
                <a:gd name="T27" fmla="*/ 0 h 879"/>
                <a:gd name="T28" fmla="*/ 136 w 390"/>
                <a:gd name="T29" fmla="*/ 41 h 879"/>
                <a:gd name="T30" fmla="*/ 146 w 390"/>
                <a:gd name="T31" fmla="*/ 66 h 879"/>
                <a:gd name="T32" fmla="*/ 139 w 390"/>
                <a:gd name="T33" fmla="*/ 73 h 879"/>
                <a:gd name="T34" fmla="*/ 139 w 390"/>
                <a:gd name="T35" fmla="*/ 90 h 879"/>
                <a:gd name="T36" fmla="*/ 147 w 390"/>
                <a:gd name="T37" fmla="*/ 98 h 879"/>
                <a:gd name="T38" fmla="*/ 147 w 390"/>
                <a:gd name="T39" fmla="*/ 117 h 879"/>
                <a:gd name="T40" fmla="*/ 167 w 390"/>
                <a:gd name="T41" fmla="*/ 139 h 879"/>
                <a:gd name="T42" fmla="*/ 167 w 390"/>
                <a:gd name="T43" fmla="*/ 152 h 879"/>
                <a:gd name="T44" fmla="*/ 83 w 390"/>
                <a:gd name="T45" fmla="*/ 159 h 879"/>
                <a:gd name="T46" fmla="*/ 83 w 390"/>
                <a:gd name="T47" fmla="*/ 162 h 879"/>
                <a:gd name="T48" fmla="*/ 0 w 390"/>
                <a:gd name="T49" fmla="*/ 461 h 879"/>
                <a:gd name="T50" fmla="*/ 7 w 390"/>
                <a:gd name="T51" fmla="*/ 461 h 879"/>
                <a:gd name="T52" fmla="*/ 7 w 390"/>
                <a:gd name="T53" fmla="*/ 483 h 879"/>
                <a:gd name="T54" fmla="*/ 24 w 390"/>
                <a:gd name="T55" fmla="*/ 500 h 879"/>
                <a:gd name="T56" fmla="*/ 42 w 390"/>
                <a:gd name="T57" fmla="*/ 483 h 879"/>
                <a:gd name="T58" fmla="*/ 42 w 390"/>
                <a:gd name="T59" fmla="*/ 461 h 879"/>
                <a:gd name="T60" fmla="*/ 48 w 390"/>
                <a:gd name="T61" fmla="*/ 461 h 879"/>
                <a:gd name="T62" fmla="*/ 83 w 390"/>
                <a:gd name="T63" fmla="*/ 294 h 879"/>
                <a:gd name="T64" fmla="*/ 83 w 390"/>
                <a:gd name="T65" fmla="*/ 532 h 879"/>
                <a:gd name="T66" fmla="*/ 112 w 390"/>
                <a:gd name="T67" fmla="*/ 532 h 879"/>
                <a:gd name="T68" fmla="*/ 123 w 390"/>
                <a:gd name="T69" fmla="*/ 851 h 879"/>
                <a:gd name="T70" fmla="*/ 133 w 390"/>
                <a:gd name="T71" fmla="*/ 851 h 879"/>
                <a:gd name="T72" fmla="*/ 118 w 390"/>
                <a:gd name="T73" fmla="*/ 879 h 879"/>
                <a:gd name="T74" fmla="*/ 187 w 390"/>
                <a:gd name="T75" fmla="*/ 879 h 879"/>
                <a:gd name="T76" fmla="*/ 172 w 390"/>
                <a:gd name="T77" fmla="*/ 851 h 879"/>
                <a:gd name="T78" fmla="*/ 182 w 390"/>
                <a:gd name="T79" fmla="*/ 851 h 879"/>
                <a:gd name="T80" fmla="*/ 192 w 390"/>
                <a:gd name="T81" fmla="*/ 532 h 879"/>
                <a:gd name="T82" fmla="*/ 196 w 390"/>
                <a:gd name="T83" fmla="*/ 532 h 879"/>
                <a:gd name="T84" fmla="*/ 207 w 390"/>
                <a:gd name="T85" fmla="*/ 851 h 879"/>
                <a:gd name="T86" fmla="*/ 217 w 390"/>
                <a:gd name="T87" fmla="*/ 851 h 879"/>
                <a:gd name="T88" fmla="*/ 202 w 390"/>
                <a:gd name="T89" fmla="*/ 879 h 879"/>
                <a:gd name="T90" fmla="*/ 271 w 390"/>
                <a:gd name="T91" fmla="*/ 879 h 879"/>
                <a:gd name="T92" fmla="*/ 256 w 390"/>
                <a:gd name="T93" fmla="*/ 851 h 879"/>
                <a:gd name="T94" fmla="*/ 266 w 390"/>
                <a:gd name="T95" fmla="*/ 851 h 879"/>
                <a:gd name="T96" fmla="*/ 276 w 390"/>
                <a:gd name="T97" fmla="*/ 532 h 879"/>
                <a:gd name="T98" fmla="*/ 306 w 390"/>
                <a:gd name="T99" fmla="*/ 532 h 879"/>
                <a:gd name="T100" fmla="*/ 306 w 390"/>
                <a:gd name="T101" fmla="*/ 289 h 879"/>
                <a:gd name="T102" fmla="*/ 342 w 390"/>
                <a:gd name="T103" fmla="*/ 461 h 879"/>
                <a:gd name="T104" fmla="*/ 348 w 390"/>
                <a:gd name="T105" fmla="*/ 461 h 879"/>
                <a:gd name="T106" fmla="*/ 348 w 390"/>
                <a:gd name="T107" fmla="*/ 483 h 879"/>
                <a:gd name="T108" fmla="*/ 366 w 390"/>
                <a:gd name="T109" fmla="*/ 500 h 879"/>
                <a:gd name="T110" fmla="*/ 383 w 390"/>
                <a:gd name="T111" fmla="*/ 483 h 879"/>
                <a:gd name="T112" fmla="*/ 383 w 390"/>
                <a:gd name="T113" fmla="*/ 461 h 879"/>
                <a:gd name="T114" fmla="*/ 390 w 390"/>
                <a:gd name="T115" fmla="*/ 461 h 879"/>
                <a:gd name="T116" fmla="*/ 306 w 390"/>
                <a:gd name="T117" fmla="*/ 159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90" h="879">
                  <a:moveTo>
                    <a:pt x="306" y="159"/>
                  </a:moveTo>
                  <a:cubicBezTo>
                    <a:pt x="306" y="159"/>
                    <a:pt x="306" y="159"/>
                    <a:pt x="306" y="159"/>
                  </a:cubicBezTo>
                  <a:cubicBezTo>
                    <a:pt x="306" y="159"/>
                    <a:pt x="306" y="159"/>
                    <a:pt x="306" y="159"/>
                  </a:cubicBezTo>
                  <a:cubicBezTo>
                    <a:pt x="222" y="152"/>
                    <a:pt x="222" y="152"/>
                    <a:pt x="222" y="152"/>
                  </a:cubicBezTo>
                  <a:cubicBezTo>
                    <a:pt x="222" y="139"/>
                    <a:pt x="222" y="139"/>
                    <a:pt x="222" y="139"/>
                  </a:cubicBezTo>
                  <a:cubicBezTo>
                    <a:pt x="232" y="137"/>
                    <a:pt x="240" y="128"/>
                    <a:pt x="240" y="117"/>
                  </a:cubicBezTo>
                  <a:cubicBezTo>
                    <a:pt x="240" y="98"/>
                    <a:pt x="240" y="98"/>
                    <a:pt x="240" y="98"/>
                  </a:cubicBezTo>
                  <a:cubicBezTo>
                    <a:pt x="244" y="98"/>
                    <a:pt x="248" y="95"/>
                    <a:pt x="248" y="90"/>
                  </a:cubicBezTo>
                  <a:cubicBezTo>
                    <a:pt x="248" y="73"/>
                    <a:pt x="248" y="73"/>
                    <a:pt x="248" y="73"/>
                  </a:cubicBezTo>
                  <a:cubicBezTo>
                    <a:pt x="248" y="70"/>
                    <a:pt x="246" y="67"/>
                    <a:pt x="243" y="66"/>
                  </a:cubicBezTo>
                  <a:cubicBezTo>
                    <a:pt x="249" y="60"/>
                    <a:pt x="253" y="52"/>
                    <a:pt x="253" y="43"/>
                  </a:cubicBezTo>
                  <a:cubicBezTo>
                    <a:pt x="253" y="26"/>
                    <a:pt x="238" y="12"/>
                    <a:pt x="221" y="12"/>
                  </a:cubicBezTo>
                  <a:cubicBezTo>
                    <a:pt x="221" y="12"/>
                    <a:pt x="220" y="12"/>
                    <a:pt x="220" y="12"/>
                  </a:cubicBezTo>
                  <a:cubicBezTo>
                    <a:pt x="211" y="4"/>
                    <a:pt x="199" y="0"/>
                    <a:pt x="185" y="0"/>
                  </a:cubicBezTo>
                  <a:cubicBezTo>
                    <a:pt x="158" y="0"/>
                    <a:pt x="136" y="18"/>
                    <a:pt x="136" y="41"/>
                  </a:cubicBezTo>
                  <a:cubicBezTo>
                    <a:pt x="136" y="50"/>
                    <a:pt x="140" y="59"/>
                    <a:pt x="146" y="66"/>
                  </a:cubicBezTo>
                  <a:cubicBezTo>
                    <a:pt x="142" y="66"/>
                    <a:pt x="139" y="69"/>
                    <a:pt x="139" y="73"/>
                  </a:cubicBezTo>
                  <a:cubicBezTo>
                    <a:pt x="139" y="90"/>
                    <a:pt x="139" y="90"/>
                    <a:pt x="139" y="90"/>
                  </a:cubicBezTo>
                  <a:cubicBezTo>
                    <a:pt x="139" y="95"/>
                    <a:pt x="143" y="98"/>
                    <a:pt x="147" y="98"/>
                  </a:cubicBezTo>
                  <a:cubicBezTo>
                    <a:pt x="147" y="117"/>
                    <a:pt x="147" y="117"/>
                    <a:pt x="147" y="117"/>
                  </a:cubicBezTo>
                  <a:cubicBezTo>
                    <a:pt x="147" y="128"/>
                    <a:pt x="156" y="138"/>
                    <a:pt x="167" y="139"/>
                  </a:cubicBezTo>
                  <a:cubicBezTo>
                    <a:pt x="167" y="152"/>
                    <a:pt x="167" y="152"/>
                    <a:pt x="167" y="152"/>
                  </a:cubicBezTo>
                  <a:cubicBezTo>
                    <a:pt x="83" y="159"/>
                    <a:pt x="83" y="159"/>
                    <a:pt x="83" y="159"/>
                  </a:cubicBezTo>
                  <a:cubicBezTo>
                    <a:pt x="83" y="162"/>
                    <a:pt x="83" y="162"/>
                    <a:pt x="83" y="162"/>
                  </a:cubicBezTo>
                  <a:cubicBezTo>
                    <a:pt x="38" y="258"/>
                    <a:pt x="11" y="355"/>
                    <a:pt x="0" y="461"/>
                  </a:cubicBezTo>
                  <a:cubicBezTo>
                    <a:pt x="7" y="461"/>
                    <a:pt x="7" y="461"/>
                    <a:pt x="7" y="461"/>
                  </a:cubicBezTo>
                  <a:cubicBezTo>
                    <a:pt x="7" y="483"/>
                    <a:pt x="7" y="483"/>
                    <a:pt x="7" y="483"/>
                  </a:cubicBezTo>
                  <a:cubicBezTo>
                    <a:pt x="7" y="492"/>
                    <a:pt x="15" y="500"/>
                    <a:pt x="24" y="500"/>
                  </a:cubicBezTo>
                  <a:cubicBezTo>
                    <a:pt x="34" y="500"/>
                    <a:pt x="42" y="492"/>
                    <a:pt x="42" y="483"/>
                  </a:cubicBezTo>
                  <a:cubicBezTo>
                    <a:pt x="42" y="461"/>
                    <a:pt x="42" y="461"/>
                    <a:pt x="42" y="461"/>
                  </a:cubicBezTo>
                  <a:cubicBezTo>
                    <a:pt x="48" y="461"/>
                    <a:pt x="48" y="461"/>
                    <a:pt x="48" y="461"/>
                  </a:cubicBezTo>
                  <a:cubicBezTo>
                    <a:pt x="54" y="403"/>
                    <a:pt x="66" y="348"/>
                    <a:pt x="83" y="294"/>
                  </a:cubicBezTo>
                  <a:cubicBezTo>
                    <a:pt x="83" y="532"/>
                    <a:pt x="83" y="532"/>
                    <a:pt x="83" y="532"/>
                  </a:cubicBezTo>
                  <a:cubicBezTo>
                    <a:pt x="112" y="532"/>
                    <a:pt x="112" y="532"/>
                    <a:pt x="112" y="532"/>
                  </a:cubicBezTo>
                  <a:cubicBezTo>
                    <a:pt x="123" y="851"/>
                    <a:pt x="123" y="851"/>
                    <a:pt x="123" y="851"/>
                  </a:cubicBezTo>
                  <a:cubicBezTo>
                    <a:pt x="133" y="851"/>
                    <a:pt x="133" y="851"/>
                    <a:pt x="133" y="851"/>
                  </a:cubicBezTo>
                  <a:cubicBezTo>
                    <a:pt x="124" y="857"/>
                    <a:pt x="118" y="867"/>
                    <a:pt x="118" y="879"/>
                  </a:cubicBezTo>
                  <a:cubicBezTo>
                    <a:pt x="187" y="879"/>
                    <a:pt x="187" y="879"/>
                    <a:pt x="187" y="879"/>
                  </a:cubicBezTo>
                  <a:cubicBezTo>
                    <a:pt x="187" y="867"/>
                    <a:pt x="181" y="857"/>
                    <a:pt x="172" y="851"/>
                  </a:cubicBezTo>
                  <a:cubicBezTo>
                    <a:pt x="182" y="851"/>
                    <a:pt x="182" y="851"/>
                    <a:pt x="182" y="851"/>
                  </a:cubicBezTo>
                  <a:cubicBezTo>
                    <a:pt x="192" y="532"/>
                    <a:pt x="192" y="532"/>
                    <a:pt x="192" y="532"/>
                  </a:cubicBezTo>
                  <a:cubicBezTo>
                    <a:pt x="196" y="532"/>
                    <a:pt x="196" y="532"/>
                    <a:pt x="196" y="532"/>
                  </a:cubicBezTo>
                  <a:cubicBezTo>
                    <a:pt x="207" y="851"/>
                    <a:pt x="207" y="851"/>
                    <a:pt x="207" y="851"/>
                  </a:cubicBezTo>
                  <a:cubicBezTo>
                    <a:pt x="217" y="851"/>
                    <a:pt x="217" y="851"/>
                    <a:pt x="217" y="851"/>
                  </a:cubicBezTo>
                  <a:cubicBezTo>
                    <a:pt x="208" y="857"/>
                    <a:pt x="202" y="867"/>
                    <a:pt x="202" y="879"/>
                  </a:cubicBezTo>
                  <a:cubicBezTo>
                    <a:pt x="271" y="879"/>
                    <a:pt x="271" y="879"/>
                    <a:pt x="271" y="879"/>
                  </a:cubicBezTo>
                  <a:cubicBezTo>
                    <a:pt x="271" y="867"/>
                    <a:pt x="265" y="857"/>
                    <a:pt x="256" y="851"/>
                  </a:cubicBezTo>
                  <a:cubicBezTo>
                    <a:pt x="266" y="851"/>
                    <a:pt x="266" y="851"/>
                    <a:pt x="266" y="851"/>
                  </a:cubicBezTo>
                  <a:cubicBezTo>
                    <a:pt x="276" y="532"/>
                    <a:pt x="276" y="532"/>
                    <a:pt x="276" y="532"/>
                  </a:cubicBezTo>
                  <a:cubicBezTo>
                    <a:pt x="306" y="532"/>
                    <a:pt x="306" y="532"/>
                    <a:pt x="306" y="532"/>
                  </a:cubicBezTo>
                  <a:cubicBezTo>
                    <a:pt x="306" y="289"/>
                    <a:pt x="306" y="289"/>
                    <a:pt x="306" y="289"/>
                  </a:cubicBezTo>
                  <a:cubicBezTo>
                    <a:pt x="323" y="345"/>
                    <a:pt x="336" y="401"/>
                    <a:pt x="342" y="461"/>
                  </a:cubicBezTo>
                  <a:cubicBezTo>
                    <a:pt x="348" y="461"/>
                    <a:pt x="348" y="461"/>
                    <a:pt x="348" y="461"/>
                  </a:cubicBezTo>
                  <a:cubicBezTo>
                    <a:pt x="348" y="483"/>
                    <a:pt x="348" y="483"/>
                    <a:pt x="348" y="483"/>
                  </a:cubicBezTo>
                  <a:cubicBezTo>
                    <a:pt x="348" y="492"/>
                    <a:pt x="356" y="500"/>
                    <a:pt x="366" y="500"/>
                  </a:cubicBezTo>
                  <a:cubicBezTo>
                    <a:pt x="375" y="500"/>
                    <a:pt x="383" y="492"/>
                    <a:pt x="383" y="483"/>
                  </a:cubicBezTo>
                  <a:cubicBezTo>
                    <a:pt x="383" y="461"/>
                    <a:pt x="383" y="461"/>
                    <a:pt x="383" y="461"/>
                  </a:cubicBezTo>
                  <a:cubicBezTo>
                    <a:pt x="390" y="461"/>
                    <a:pt x="390" y="461"/>
                    <a:pt x="390" y="461"/>
                  </a:cubicBezTo>
                  <a:cubicBezTo>
                    <a:pt x="380" y="354"/>
                    <a:pt x="351" y="256"/>
                    <a:pt x="306" y="159"/>
                  </a:cubicBezTo>
                  <a:close/>
                </a:path>
              </a:pathLst>
            </a:custGeom>
            <a:solidFill>
              <a:schemeClr val="bg1">
                <a:lumMod val="85000"/>
              </a:schemeClr>
            </a:solidFill>
            <a:ln>
              <a:noFill/>
            </a:ln>
          </p:spPr>
          <p:txBody>
            <a:bodyPr vert="horz" wrap="square" lIns="45720" tIns="22860" rIns="45720" bIns="228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900"/>
            </a:p>
          </p:txBody>
        </p:sp>
      </p:grpSp>
      <p:sp>
        <p:nvSpPr>
          <p:cNvPr id="143" name="Title 1">
            <a:extLst>
              <a:ext uri="{FF2B5EF4-FFF2-40B4-BE49-F238E27FC236}">
                <a16:creationId xmlns:a16="http://schemas.microsoft.com/office/drawing/2014/main" id="{F4F1E8CF-B27C-42C2-9405-6E9E94E6BDB6}"/>
              </a:ext>
            </a:extLst>
          </p:cNvPr>
          <p:cNvSpPr txBox="1">
            <a:spLocks/>
          </p:cNvSpPr>
          <p:nvPr/>
        </p:nvSpPr>
        <p:spPr>
          <a:xfrm>
            <a:off x="536575" y="288925"/>
            <a:ext cx="11655425"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lumMod val="90000"/>
                    <a:lumOff val="10000"/>
                  </a:schemeClr>
                </a:solidFill>
                <a:effectLst/>
                <a:latin typeface="Segoe UI Semilight" panose="020B0402040204020203" pitchFamily="34" charset="0"/>
                <a:ea typeface="+mn-ea"/>
                <a:cs typeface="Segoe UI Semilight" panose="020B0402040204020203" pitchFamily="34" charset="0"/>
              </a:defRPr>
            </a:lvl1pPr>
          </a:lstStyle>
          <a:p>
            <a:r>
              <a:rPr lang="en-US" dirty="0"/>
              <a:t>System design (logical)</a:t>
            </a:r>
          </a:p>
        </p:txBody>
      </p:sp>
    </p:spTree>
    <p:custDataLst>
      <p:tags r:id="rId1"/>
    </p:custDataLst>
    <p:extLst>
      <p:ext uri="{BB962C8B-B14F-4D97-AF65-F5344CB8AC3E}">
        <p14:creationId xmlns:p14="http://schemas.microsoft.com/office/powerpoint/2010/main" val="16379710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89364" y="1579284"/>
            <a:ext cx="8613272" cy="4744456"/>
          </a:xfrm>
          <a:prstGeom prst="rect">
            <a:avLst/>
          </a:prstGeom>
          <a:solidFill>
            <a:schemeClr val="bg1"/>
          </a:solidFill>
        </p:spPr>
      </p:pic>
      <p:sp>
        <p:nvSpPr>
          <p:cNvPr id="4" name="Title 1">
            <a:extLst>
              <a:ext uri="{FF2B5EF4-FFF2-40B4-BE49-F238E27FC236}">
                <a16:creationId xmlns:a16="http://schemas.microsoft.com/office/drawing/2014/main" id="{8CE7CFB0-B29C-4650-8758-B88901C20A04}"/>
              </a:ext>
            </a:extLst>
          </p:cNvPr>
          <p:cNvSpPr txBox="1">
            <a:spLocks/>
          </p:cNvSpPr>
          <p:nvPr/>
        </p:nvSpPr>
        <p:spPr>
          <a:xfrm>
            <a:off x="536575" y="188905"/>
            <a:ext cx="11655425"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lumMod val="90000"/>
                    <a:lumOff val="10000"/>
                  </a:schemeClr>
                </a:solidFill>
                <a:effectLst/>
                <a:latin typeface="Segoe UI Semilight" panose="020B0402040204020203" pitchFamily="34" charset="0"/>
                <a:ea typeface="+mn-ea"/>
                <a:cs typeface="Segoe UI Semilight" panose="020B0402040204020203" pitchFamily="34" charset="0"/>
              </a:defRPr>
            </a:lvl1pPr>
          </a:lstStyle>
          <a:p>
            <a:r>
              <a:rPr lang="en-US" dirty="0"/>
              <a:t>System topology (behind the scenes)</a:t>
            </a:r>
          </a:p>
        </p:txBody>
      </p:sp>
    </p:spTree>
    <p:extLst>
      <p:ext uri="{BB962C8B-B14F-4D97-AF65-F5344CB8AC3E}">
        <p14:creationId xmlns:p14="http://schemas.microsoft.com/office/powerpoint/2010/main" val="339669459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167109D-C484-1241-888A-7297AC3612D1}"/>
              </a:ext>
            </a:extLst>
          </p:cNvPr>
          <p:cNvSpPr>
            <a:spLocks noGrp="1"/>
          </p:cNvSpPr>
          <p:nvPr>
            <p:ph type="title"/>
          </p:nvPr>
        </p:nvSpPr>
        <p:spPr>
          <a:xfrm>
            <a:off x="359663" y="295614"/>
            <a:ext cx="11018520" cy="553998"/>
          </a:xfrm>
        </p:spPr>
        <p:txBody>
          <a:bodyPr/>
          <a:lstStyle/>
          <a:p>
            <a:r>
              <a:rPr lang="en-US"/>
              <a:t>Azure Data Box</a:t>
            </a:r>
          </a:p>
        </p:txBody>
      </p:sp>
      <p:sp>
        <p:nvSpPr>
          <p:cNvPr id="5" name="Text Placeholder 4">
            <a:extLst>
              <a:ext uri="{FF2B5EF4-FFF2-40B4-BE49-F238E27FC236}">
                <a16:creationId xmlns:a16="http://schemas.microsoft.com/office/drawing/2014/main" id="{AE605C49-35D7-4B4E-8831-7D19F7F647D1}"/>
              </a:ext>
            </a:extLst>
          </p:cNvPr>
          <p:cNvSpPr txBox="1">
            <a:spLocks/>
          </p:cNvSpPr>
          <p:nvPr/>
        </p:nvSpPr>
        <p:spPr>
          <a:xfrm>
            <a:off x="454225" y="3184379"/>
            <a:ext cx="2496709" cy="802027"/>
          </a:xfrm>
          <a:prstGeom prst="rect">
            <a:avLst/>
          </a:prstGeom>
        </p:spPr>
        <p:txBody>
          <a:bodyPr anchor="b"/>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nn-NO" sz="24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Data Box Disk</a:t>
            </a:r>
          </a:p>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nn-NO" sz="24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 (40 TB)</a:t>
            </a:r>
          </a:p>
        </p:txBody>
      </p:sp>
      <p:sp>
        <p:nvSpPr>
          <p:cNvPr id="6" name="Text Placeholder 4">
            <a:extLst>
              <a:ext uri="{FF2B5EF4-FFF2-40B4-BE49-F238E27FC236}">
                <a16:creationId xmlns:a16="http://schemas.microsoft.com/office/drawing/2014/main" id="{DEC3F4DF-4D2A-5942-9ABA-F335A590628F}"/>
              </a:ext>
            </a:extLst>
          </p:cNvPr>
          <p:cNvSpPr txBox="1">
            <a:spLocks/>
          </p:cNvSpPr>
          <p:nvPr/>
        </p:nvSpPr>
        <p:spPr>
          <a:xfrm>
            <a:off x="2840086" y="3184379"/>
            <a:ext cx="2001491" cy="802027"/>
          </a:xfrm>
          <a:prstGeom prst="rect">
            <a:avLst/>
          </a:prstGeom>
        </p:spPr>
        <p:txBody>
          <a:bodyPr anchor="b"/>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Data Box</a:t>
            </a:r>
          </a:p>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 (100 TB)</a:t>
            </a:r>
          </a:p>
        </p:txBody>
      </p:sp>
      <p:sp>
        <p:nvSpPr>
          <p:cNvPr id="10" name="Rectangle 9">
            <a:extLst>
              <a:ext uri="{FF2B5EF4-FFF2-40B4-BE49-F238E27FC236}">
                <a16:creationId xmlns:a16="http://schemas.microsoft.com/office/drawing/2014/main" id="{4B81B8BD-DA64-954C-8D26-8367F2B2DA38}"/>
              </a:ext>
            </a:extLst>
          </p:cNvPr>
          <p:cNvSpPr/>
          <p:nvPr/>
        </p:nvSpPr>
        <p:spPr bwMode="auto">
          <a:xfrm>
            <a:off x="585635" y="4178114"/>
            <a:ext cx="11253120" cy="272773"/>
          </a:xfrm>
          <a:prstGeom prst="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descr="Graphic of Azure Data Box Disk offering">
            <a:extLst>
              <a:ext uri="{FF2B5EF4-FFF2-40B4-BE49-F238E27FC236}">
                <a16:creationId xmlns:a16="http://schemas.microsoft.com/office/drawing/2014/main" id="{E45EFDAA-9110-4DD5-BC2B-CDC73BEA3A77}"/>
              </a:ext>
            </a:extLst>
          </p:cNvPr>
          <p:cNvPicPr>
            <a:picLocks noChangeAspect="1"/>
          </p:cNvPicPr>
          <p:nvPr/>
        </p:nvPicPr>
        <p:blipFill>
          <a:blip r:embed="rId3"/>
          <a:stretch>
            <a:fillRect/>
          </a:stretch>
        </p:blipFill>
        <p:spPr>
          <a:xfrm>
            <a:off x="1014937" y="1904470"/>
            <a:ext cx="1375550" cy="1143976"/>
          </a:xfrm>
          <a:prstGeom prst="rect">
            <a:avLst/>
          </a:prstGeom>
        </p:spPr>
      </p:pic>
      <p:pic>
        <p:nvPicPr>
          <p:cNvPr id="9" name="Picture 8" descr="Graphic of Azure Data Box offering">
            <a:extLst>
              <a:ext uri="{FF2B5EF4-FFF2-40B4-BE49-F238E27FC236}">
                <a16:creationId xmlns:a16="http://schemas.microsoft.com/office/drawing/2014/main" id="{8D129869-F006-4F62-8645-F1149B262E7A}"/>
              </a:ext>
            </a:extLst>
          </p:cNvPr>
          <p:cNvPicPr>
            <a:picLocks noChangeAspect="1"/>
          </p:cNvPicPr>
          <p:nvPr/>
        </p:nvPicPr>
        <p:blipFill>
          <a:blip r:embed="rId4"/>
          <a:stretch>
            <a:fillRect/>
          </a:stretch>
        </p:blipFill>
        <p:spPr>
          <a:xfrm>
            <a:off x="3249616" y="1986586"/>
            <a:ext cx="1182429" cy="1061860"/>
          </a:xfrm>
          <a:prstGeom prst="rect">
            <a:avLst/>
          </a:prstGeom>
        </p:spPr>
      </p:pic>
      <p:pic>
        <p:nvPicPr>
          <p:cNvPr id="11" name="Picture 15" descr="Graphic of Azure Data Box Heavy offering">
            <a:extLst>
              <a:ext uri="{FF2B5EF4-FFF2-40B4-BE49-F238E27FC236}">
                <a16:creationId xmlns:a16="http://schemas.microsoft.com/office/drawing/2014/main" id="{11308926-CBDF-41A5-90D5-3796301B20CB}"/>
              </a:ext>
            </a:extLst>
          </p:cNvPr>
          <p:cNvPicPr>
            <a:picLocks noChangeAspect="1"/>
          </p:cNvPicPr>
          <p:nvPr/>
        </p:nvPicPr>
        <p:blipFill>
          <a:blip r:embed="rId5"/>
          <a:stretch>
            <a:fillRect/>
          </a:stretch>
        </p:blipFill>
        <p:spPr>
          <a:xfrm>
            <a:off x="5486926" y="2033484"/>
            <a:ext cx="1375550" cy="1089771"/>
          </a:xfrm>
          <a:prstGeom prst="rect">
            <a:avLst/>
          </a:prstGeom>
        </p:spPr>
      </p:pic>
      <p:sp>
        <p:nvSpPr>
          <p:cNvPr id="12" name="Rectangle 11">
            <a:extLst>
              <a:ext uri="{FF2B5EF4-FFF2-40B4-BE49-F238E27FC236}">
                <a16:creationId xmlns:a16="http://schemas.microsoft.com/office/drawing/2014/main" id="{C79F0C0E-E2C0-462B-B978-A6C3BE5178A8}"/>
              </a:ext>
            </a:extLst>
          </p:cNvPr>
          <p:cNvSpPr/>
          <p:nvPr/>
        </p:nvSpPr>
        <p:spPr>
          <a:xfrm>
            <a:off x="3952925" y="4572210"/>
            <a:ext cx="2913746" cy="1200329"/>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Segoe UI"/>
                <a:ea typeface="+mn-ea"/>
                <a:cs typeface="+mn-cs"/>
              </a:rPr>
              <a:t>Migrate large</a:t>
            </a:r>
            <a:br>
              <a:rPr kumimoji="0" lang="en-US" sz="2400" b="0" i="0" u="none" strike="noStrike" kern="1200" cap="none" spc="0" normalizeH="0" baseline="0" noProof="0" dirty="0">
                <a:ln>
                  <a:noFill/>
                </a:ln>
                <a:solidFill>
                  <a:srgbClr val="000000"/>
                </a:solidFill>
                <a:effectLst/>
                <a:uLnTx/>
                <a:uFillTx/>
                <a:latin typeface="Segoe UI"/>
                <a:ea typeface="+mn-ea"/>
                <a:cs typeface="+mn-cs"/>
              </a:rPr>
            </a:br>
            <a:r>
              <a:rPr kumimoji="0" lang="en-US" sz="2400" b="0" i="0" u="none" strike="noStrike" kern="1200" cap="none" spc="0" normalizeH="0" baseline="0" noProof="0" dirty="0">
                <a:ln>
                  <a:noFill/>
                </a:ln>
                <a:solidFill>
                  <a:srgbClr val="000000"/>
                </a:solidFill>
                <a:effectLst/>
                <a:uLnTx/>
                <a:uFillTx/>
                <a:latin typeface="Segoe UI"/>
                <a:ea typeface="+mn-ea"/>
                <a:cs typeface="+mn-cs"/>
              </a:rPr>
              <a:t>amounts of data</a:t>
            </a:r>
            <a:br>
              <a:rPr kumimoji="0" lang="en-US" sz="2400" b="0" i="0" u="none" strike="noStrike" kern="1200" cap="none" spc="0" normalizeH="0" baseline="0" noProof="0" dirty="0">
                <a:ln>
                  <a:noFill/>
                </a:ln>
                <a:solidFill>
                  <a:srgbClr val="000000"/>
                </a:solidFill>
                <a:effectLst/>
                <a:uLnTx/>
                <a:uFillTx/>
                <a:latin typeface="Segoe UI"/>
                <a:ea typeface="+mn-ea"/>
                <a:cs typeface="+mn-cs"/>
              </a:rPr>
            </a:br>
            <a:r>
              <a:rPr kumimoji="0" lang="en-US" sz="2400" b="0" i="0" u="none" strike="noStrike" kern="1200" cap="none" spc="0" normalizeH="0" baseline="0" noProof="0" dirty="0">
                <a:ln>
                  <a:noFill/>
                </a:ln>
                <a:solidFill>
                  <a:srgbClr val="000000"/>
                </a:solidFill>
                <a:effectLst/>
                <a:uLnTx/>
                <a:uFillTx/>
                <a:latin typeface="Segoe UI"/>
                <a:ea typeface="+mn-ea"/>
                <a:cs typeface="+mn-cs"/>
              </a:rPr>
              <a:t>quickly and securely</a:t>
            </a:r>
          </a:p>
        </p:txBody>
      </p:sp>
      <p:sp>
        <p:nvSpPr>
          <p:cNvPr id="13" name="Rectangle 12">
            <a:extLst>
              <a:ext uri="{FF2B5EF4-FFF2-40B4-BE49-F238E27FC236}">
                <a16:creationId xmlns:a16="http://schemas.microsoft.com/office/drawing/2014/main" id="{3564474A-596C-4B77-BF98-5DF45F9F05E3}"/>
              </a:ext>
            </a:extLst>
          </p:cNvPr>
          <p:cNvSpPr/>
          <p:nvPr/>
        </p:nvSpPr>
        <p:spPr>
          <a:xfrm>
            <a:off x="513766" y="4572210"/>
            <a:ext cx="2783904" cy="1200329"/>
          </a:xfrm>
          <a:prstGeom prst="rect">
            <a:avLst/>
          </a:prstGeom>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Segoe UI"/>
                <a:ea typeface="+mn-ea"/>
                <a:cs typeface="+mn-cs"/>
              </a:rPr>
              <a:t>Provides additional</a:t>
            </a:r>
            <a:br>
              <a:rPr kumimoji="0" lang="en-US" sz="2400" b="0" i="0" u="none" strike="noStrike" kern="1200" cap="none" spc="0" normalizeH="0" baseline="0" noProof="0" dirty="0">
                <a:ln>
                  <a:noFill/>
                </a:ln>
                <a:solidFill>
                  <a:srgbClr val="000000"/>
                </a:solidFill>
                <a:effectLst/>
                <a:uLnTx/>
                <a:uFillTx/>
                <a:latin typeface="Segoe UI"/>
                <a:ea typeface="+mn-ea"/>
                <a:cs typeface="+mn-cs"/>
              </a:rPr>
            </a:br>
            <a:r>
              <a:rPr kumimoji="0" lang="en-US" sz="2400" b="0" i="0" u="none" strike="noStrike" kern="1200" cap="none" spc="0" normalizeH="0" baseline="0" noProof="0" dirty="0">
                <a:ln>
                  <a:noFill/>
                </a:ln>
                <a:solidFill>
                  <a:srgbClr val="000000"/>
                </a:solidFill>
                <a:effectLst/>
                <a:uLnTx/>
                <a:uFillTx/>
                <a:latin typeface="Segoe UI"/>
                <a:ea typeface="+mn-ea"/>
                <a:cs typeface="+mn-cs"/>
              </a:rPr>
              <a:t>data migration</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Segoe UI"/>
                <a:ea typeface="+mn-ea"/>
                <a:cs typeface="+mn-cs"/>
              </a:rPr>
              <a:t>options</a:t>
            </a:r>
            <a:endParaRPr kumimoji="0" lang="en-US" sz="20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37A56AB5-8A75-4ECE-8C54-5FB570F9C0BE}"/>
              </a:ext>
            </a:extLst>
          </p:cNvPr>
          <p:cNvSpPr txBox="1"/>
          <p:nvPr/>
        </p:nvSpPr>
        <p:spPr>
          <a:xfrm>
            <a:off x="8775509" y="195583"/>
            <a:ext cx="3293274" cy="523220"/>
          </a:xfrm>
          <a:prstGeom prst="rect">
            <a:avLst/>
          </a:prstGeom>
          <a:solidFill>
            <a:schemeClr val="accent3"/>
          </a:solidFill>
        </p:spPr>
        <p:txBody>
          <a:bodyPr wrap="none" lIns="91440" tIns="45720" rIns="91440" bIns="4572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a:ea typeface="+mn-ea"/>
                <a:cs typeface="+mn-cs"/>
              </a:rPr>
              <a:t>General Availability </a:t>
            </a:r>
          </a:p>
        </p:txBody>
      </p:sp>
      <p:sp>
        <p:nvSpPr>
          <p:cNvPr id="15" name="Text Placeholder 4">
            <a:extLst>
              <a:ext uri="{FF2B5EF4-FFF2-40B4-BE49-F238E27FC236}">
                <a16:creationId xmlns:a16="http://schemas.microsoft.com/office/drawing/2014/main" id="{11E88A3C-525E-405D-991B-D2026D1FB178}"/>
              </a:ext>
            </a:extLst>
          </p:cNvPr>
          <p:cNvSpPr txBox="1">
            <a:spLocks/>
          </p:cNvSpPr>
          <p:nvPr/>
        </p:nvSpPr>
        <p:spPr>
          <a:xfrm>
            <a:off x="10082297" y="3204373"/>
            <a:ext cx="1722695" cy="802027"/>
          </a:xfrm>
          <a:prstGeom prst="rect">
            <a:avLst/>
          </a:prstGeom>
        </p:spPr>
        <p:txBody>
          <a:bodyPr anchor="b"/>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nn-NO" sz="24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Data Box Gateway</a:t>
            </a:r>
          </a:p>
        </p:txBody>
      </p:sp>
      <p:sp>
        <p:nvSpPr>
          <p:cNvPr id="16" name="Text Placeholder 4">
            <a:extLst>
              <a:ext uri="{FF2B5EF4-FFF2-40B4-BE49-F238E27FC236}">
                <a16:creationId xmlns:a16="http://schemas.microsoft.com/office/drawing/2014/main" id="{0C4D071C-5A10-4E4C-91FA-9D2DF9A91848}"/>
              </a:ext>
            </a:extLst>
          </p:cNvPr>
          <p:cNvSpPr txBox="1">
            <a:spLocks/>
          </p:cNvSpPr>
          <p:nvPr/>
        </p:nvSpPr>
        <p:spPr>
          <a:xfrm>
            <a:off x="7764845" y="3204373"/>
            <a:ext cx="2001491" cy="802027"/>
          </a:xfrm>
          <a:prstGeom prst="rect">
            <a:avLst/>
          </a:prstGeom>
        </p:spPr>
        <p:txBody>
          <a:bodyPr anchor="b"/>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Data Box Edge</a:t>
            </a:r>
          </a:p>
        </p:txBody>
      </p:sp>
      <p:pic>
        <p:nvPicPr>
          <p:cNvPr id="17" name="Picture 22" descr="Graphic of Azure Data Box Gateway">
            <a:extLst>
              <a:ext uri="{FF2B5EF4-FFF2-40B4-BE49-F238E27FC236}">
                <a16:creationId xmlns:a16="http://schemas.microsoft.com/office/drawing/2014/main" id="{843E0ED5-1371-4701-B7C6-2121AF0869D6}"/>
              </a:ext>
            </a:extLst>
          </p:cNvPr>
          <p:cNvPicPr>
            <a:picLocks noChangeAspect="1"/>
          </p:cNvPicPr>
          <p:nvPr/>
        </p:nvPicPr>
        <p:blipFill>
          <a:blip r:embed="rId6"/>
          <a:stretch>
            <a:fillRect/>
          </a:stretch>
        </p:blipFill>
        <p:spPr>
          <a:xfrm>
            <a:off x="10367474" y="2264488"/>
            <a:ext cx="1152343" cy="739776"/>
          </a:xfrm>
          <a:prstGeom prst="rect">
            <a:avLst/>
          </a:prstGeom>
          <a:solidFill>
            <a:schemeClr val="accent2"/>
          </a:solidFill>
        </p:spPr>
      </p:pic>
      <p:pic>
        <p:nvPicPr>
          <p:cNvPr id="18" name="Picture 2" descr="Graphic of Azure Data Box Edge">
            <a:extLst>
              <a:ext uri="{FF2B5EF4-FFF2-40B4-BE49-F238E27FC236}">
                <a16:creationId xmlns:a16="http://schemas.microsoft.com/office/drawing/2014/main" id="{74A9F068-A4E4-4D37-A313-25C473CE81C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32711" y="2384531"/>
            <a:ext cx="1265757" cy="553998"/>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7D58282E-86B4-4052-89C1-31EC7DACB455}"/>
              </a:ext>
            </a:extLst>
          </p:cNvPr>
          <p:cNvSpPr/>
          <p:nvPr/>
        </p:nvSpPr>
        <p:spPr bwMode="auto">
          <a:xfrm>
            <a:off x="7625911" y="1314072"/>
            <a:ext cx="63788" cy="4783947"/>
          </a:xfrm>
          <a:prstGeom prst="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1" name="Rectangle 20">
            <a:extLst>
              <a:ext uri="{FF2B5EF4-FFF2-40B4-BE49-F238E27FC236}">
                <a16:creationId xmlns:a16="http://schemas.microsoft.com/office/drawing/2014/main" id="{38B10136-172A-437F-813F-46401C4BF8E5}"/>
              </a:ext>
            </a:extLst>
          </p:cNvPr>
          <p:cNvSpPr/>
          <p:nvPr/>
        </p:nvSpPr>
        <p:spPr>
          <a:xfrm>
            <a:off x="8267973" y="4574034"/>
            <a:ext cx="3110210" cy="1200329"/>
          </a:xfrm>
          <a:prstGeom prst="rect">
            <a:avLst/>
          </a:prstGeom>
        </p:spPr>
        <p:txBody>
          <a:bodyPr wrap="non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Segoe UI"/>
                <a:ea typeface="+mn-ea"/>
                <a:cs typeface="+mn-cs"/>
              </a:rPr>
              <a:t>Create a link between</a:t>
            </a:r>
            <a:br>
              <a:rPr kumimoji="0" lang="en-US" sz="2400" b="0" i="0" u="none" strike="noStrike" kern="1200" cap="none" spc="0" normalizeH="0" baseline="0" noProof="0" dirty="0">
                <a:ln>
                  <a:noFill/>
                </a:ln>
                <a:solidFill>
                  <a:srgbClr val="000000"/>
                </a:solidFill>
                <a:effectLst/>
                <a:uLnTx/>
                <a:uFillTx/>
                <a:latin typeface="Segoe UI"/>
                <a:ea typeface="+mn-ea"/>
                <a:cs typeface="+mn-cs"/>
              </a:rPr>
            </a:br>
            <a:r>
              <a:rPr kumimoji="0" lang="en-US" sz="2400" b="0" i="0" u="none" strike="noStrike" kern="1200" cap="none" spc="0" normalizeH="0" baseline="0" noProof="0" dirty="0">
                <a:ln>
                  <a:noFill/>
                </a:ln>
                <a:solidFill>
                  <a:srgbClr val="000000"/>
                </a:solidFill>
                <a:effectLst/>
                <a:uLnTx/>
                <a:uFillTx/>
                <a:latin typeface="Segoe UI"/>
                <a:ea typeface="+mn-ea"/>
                <a:cs typeface="+mn-cs"/>
              </a:rPr>
              <a:t>your premises and</a:t>
            </a:r>
            <a:br>
              <a:rPr kumimoji="0" lang="en-US" sz="2400" b="0" i="0" u="none" strike="noStrike" kern="1200" cap="none" spc="0" normalizeH="0" baseline="0" noProof="0" dirty="0">
                <a:ln>
                  <a:noFill/>
                </a:ln>
                <a:solidFill>
                  <a:srgbClr val="000000"/>
                </a:solidFill>
                <a:effectLst/>
                <a:uLnTx/>
                <a:uFillTx/>
                <a:latin typeface="Segoe UI"/>
                <a:ea typeface="+mn-ea"/>
                <a:cs typeface="+mn-cs"/>
              </a:rPr>
            </a:br>
            <a:r>
              <a:rPr kumimoji="0" lang="en-US" sz="2400" b="0" i="0" u="none" strike="noStrike" kern="1200" cap="none" spc="0" normalizeH="0" baseline="0" noProof="0" dirty="0">
                <a:ln>
                  <a:noFill/>
                </a:ln>
                <a:solidFill>
                  <a:srgbClr val="000000"/>
                </a:solidFill>
                <a:effectLst/>
                <a:uLnTx/>
                <a:uFillTx/>
                <a:latin typeface="Segoe UI"/>
                <a:ea typeface="+mn-ea"/>
                <a:cs typeface="+mn-cs"/>
              </a:rPr>
              <a:t>Azure storage</a:t>
            </a:r>
            <a:endParaRPr kumimoji="0" lang="en-US" sz="20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20" name="Text Placeholder 4">
            <a:extLst>
              <a:ext uri="{FF2B5EF4-FFF2-40B4-BE49-F238E27FC236}">
                <a16:creationId xmlns:a16="http://schemas.microsoft.com/office/drawing/2014/main" id="{65A9956C-429F-459C-994F-B0A934EFA7FD}"/>
              </a:ext>
            </a:extLst>
          </p:cNvPr>
          <p:cNvSpPr txBox="1">
            <a:spLocks/>
          </p:cNvSpPr>
          <p:nvPr/>
        </p:nvSpPr>
        <p:spPr>
          <a:xfrm>
            <a:off x="4933927" y="3184378"/>
            <a:ext cx="2481547" cy="802027"/>
          </a:xfrm>
          <a:prstGeom prst="rect">
            <a:avLst/>
          </a:prstGeom>
        </p:spPr>
        <p:txBody>
          <a:bodyPr anchor="b"/>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Data Box Heavy</a:t>
            </a:r>
          </a:p>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 (1 PB)</a:t>
            </a:r>
          </a:p>
        </p:txBody>
      </p:sp>
      <p:sp>
        <p:nvSpPr>
          <p:cNvPr id="2" name="Rectangle 1"/>
          <p:cNvSpPr/>
          <p:nvPr/>
        </p:nvSpPr>
        <p:spPr bwMode="auto">
          <a:xfrm>
            <a:off x="359663" y="6310648"/>
            <a:ext cx="11709120" cy="42500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87432968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0-#ppt_w/2"/>
                                          </p:val>
                                        </p:tav>
                                        <p:tav tm="100000">
                                          <p:val>
                                            <p:strVal val="#ppt_x"/>
                                          </p:val>
                                        </p:tav>
                                      </p:tavLst>
                                    </p:anim>
                                    <p:anim calcmode="lin" valueType="num">
                                      <p:cBhvr additive="base">
                                        <p:cTn id="16" dur="500" fill="hold"/>
                                        <p:tgtEl>
                                          <p:spTgt spid="11"/>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0-#ppt_w/2"/>
                                          </p:val>
                                        </p:tav>
                                        <p:tav tm="100000">
                                          <p:val>
                                            <p:strVal val="#ppt_x"/>
                                          </p:val>
                                        </p:tav>
                                      </p:tavLst>
                                    </p:anim>
                                    <p:anim calcmode="lin" valueType="num">
                                      <p:cBhvr additive="base">
                                        <p:cTn id="20" dur="50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0-#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fade">
                                      <p:cBhvr>
                                        <p:cTn id="45" dur="500"/>
                                        <p:tgtEl>
                                          <p:spTgt spid="13"/>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fade">
                                      <p:cBhvr>
                                        <p:cTn id="5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2" grpId="0"/>
      <p:bldP spid="13" grpId="0"/>
      <p:bldP spid="15" grpId="0"/>
      <p:bldP spid="16" grpId="0"/>
      <p:bldP spid="21" grpId="0"/>
      <p:bldP spid="2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Demo</a:t>
            </a:r>
          </a:p>
        </p:txBody>
      </p:sp>
      <p:sp>
        <p:nvSpPr>
          <p:cNvPr id="4" name="Text Placeholder 3"/>
          <p:cNvSpPr>
            <a:spLocks noGrp="1"/>
          </p:cNvSpPr>
          <p:nvPr>
            <p:ph type="body" sz="quarter" idx="12"/>
          </p:nvPr>
        </p:nvSpPr>
        <p:spPr/>
        <p:txBody>
          <a:bodyPr/>
          <a:lstStyle/>
          <a:p>
            <a:r>
              <a:rPr lang="en-US" dirty="0"/>
              <a:t>Walkthrough on Azure Cosmos B</a:t>
            </a:r>
          </a:p>
        </p:txBody>
      </p:sp>
      <p:pic>
        <p:nvPicPr>
          <p:cNvPr id="5" name="Picture 4" descr="Mongo DB logo ">
            <a:extLst>
              <a:ext uri="{FF2B5EF4-FFF2-40B4-BE49-F238E27FC236}">
                <a16:creationId xmlns:a16="http://schemas.microsoft.com/office/drawing/2014/main" id="{CE3C7449-E24C-4DC3-9A21-8C2D1110E8EF}"/>
              </a:ext>
            </a:extLst>
          </p:cNvPr>
          <p:cNvPicPr>
            <a:picLocks noChangeAspect="1"/>
          </p:cNvPicPr>
          <p:nvPr/>
        </p:nvPicPr>
        <p:blipFill>
          <a:blip r:embed="rId3"/>
          <a:stretch>
            <a:fillRect/>
          </a:stretch>
        </p:blipFill>
        <p:spPr>
          <a:xfrm>
            <a:off x="9192611" y="34120"/>
            <a:ext cx="1212615" cy="1212615"/>
          </a:xfrm>
          <a:prstGeom prst="rect">
            <a:avLst/>
          </a:prstGeom>
        </p:spPr>
      </p:pic>
      <p:sp>
        <p:nvSpPr>
          <p:cNvPr id="6" name="Arrow: Right 5" descr="Icon of an arrow pointing to the right ">
            <a:extLst>
              <a:ext uri="{FF2B5EF4-FFF2-40B4-BE49-F238E27FC236}">
                <a16:creationId xmlns:a16="http://schemas.microsoft.com/office/drawing/2014/main" id="{F1F3151B-411E-4D80-B8B6-2E4737C00C27}"/>
              </a:ext>
            </a:extLst>
          </p:cNvPr>
          <p:cNvSpPr/>
          <p:nvPr/>
        </p:nvSpPr>
        <p:spPr bwMode="auto">
          <a:xfrm>
            <a:off x="10333664" y="536651"/>
            <a:ext cx="542334" cy="365760"/>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8" name="Picture 27" descr="Cosmos DB logo ">
            <a:extLst>
              <a:ext uri="{FF2B5EF4-FFF2-40B4-BE49-F238E27FC236}">
                <a16:creationId xmlns:a16="http://schemas.microsoft.com/office/drawing/2014/main" id="{B8102688-6706-41FC-9970-D6B708523E56}"/>
              </a:ext>
            </a:extLst>
          </p:cNvPr>
          <p:cNvPicPr>
            <a:picLocks noChangeAspect="1"/>
          </p:cNvPicPr>
          <p:nvPr/>
        </p:nvPicPr>
        <p:blipFill>
          <a:blip r:embed="rId4"/>
          <a:stretch>
            <a:fillRect/>
          </a:stretch>
        </p:blipFill>
        <p:spPr>
          <a:xfrm>
            <a:off x="11053047" y="158546"/>
            <a:ext cx="1021986" cy="1021986"/>
          </a:xfrm>
          <a:prstGeom prst="rect">
            <a:avLst/>
          </a:prstGeom>
        </p:spPr>
      </p:pic>
      <p:sp>
        <p:nvSpPr>
          <p:cNvPr id="2" name="Rectangle 1"/>
          <p:cNvSpPr/>
          <p:nvPr/>
        </p:nvSpPr>
        <p:spPr bwMode="auto">
          <a:xfrm>
            <a:off x="425003" y="6284890"/>
            <a:ext cx="1790163" cy="45076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10238704" y="5254580"/>
            <a:ext cx="1953296" cy="16034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1140469"/>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19305" y="4177655"/>
            <a:ext cx="5306096" cy="923330"/>
          </a:xfrm>
          <a:prstGeom prst="rect">
            <a:avLst/>
          </a:prstGeom>
          <a:noFill/>
        </p:spPr>
        <p:txBody>
          <a:bodyPr wrap="square" lIns="0" tIns="0" rIns="0" bIns="0" rtlCol="0">
            <a:spAutoFit/>
          </a:bodyPr>
          <a:lstStyle/>
          <a:p>
            <a:r>
              <a:rPr lang="en-US" sz="2000" b="1" dirty="0">
                <a:solidFill>
                  <a:schemeClr val="bg1"/>
                </a:solidFill>
              </a:rPr>
              <a:t>Abdul Rasheed </a:t>
            </a:r>
            <a:r>
              <a:rPr lang="en-US" sz="2000" b="1" dirty="0" err="1">
                <a:solidFill>
                  <a:schemeClr val="bg1"/>
                </a:solidFill>
              </a:rPr>
              <a:t>Feroz</a:t>
            </a:r>
            <a:r>
              <a:rPr lang="en-US" sz="2000" b="1" dirty="0">
                <a:solidFill>
                  <a:schemeClr val="bg1"/>
                </a:solidFill>
              </a:rPr>
              <a:t> Khan</a:t>
            </a:r>
          </a:p>
          <a:p>
            <a:r>
              <a:rPr lang="en-US" sz="2000" dirty="0">
                <a:solidFill>
                  <a:schemeClr val="bg1"/>
                </a:solidFill>
              </a:rPr>
              <a:t>Microsoft MVP – Azure</a:t>
            </a:r>
          </a:p>
          <a:p>
            <a:r>
              <a:rPr lang="en-US" sz="2000" dirty="0">
                <a:solidFill>
                  <a:schemeClr val="bg1"/>
                </a:solidFill>
              </a:rPr>
              <a:t>@</a:t>
            </a:r>
            <a:r>
              <a:rPr lang="en-US" sz="2000" dirty="0" err="1">
                <a:solidFill>
                  <a:schemeClr val="bg1"/>
                </a:solidFill>
              </a:rPr>
              <a:t>TechFero</a:t>
            </a:r>
            <a:endParaRPr lang="en-US" sz="2000" dirty="0">
              <a:solidFill>
                <a:schemeClr val="bg1"/>
              </a:solidFill>
            </a:endParaRPr>
          </a:p>
        </p:txBody>
      </p:sp>
      <p:sp>
        <p:nvSpPr>
          <p:cNvPr id="6" name="Title 6">
            <a:extLst>
              <a:ext uri="{FF2B5EF4-FFF2-40B4-BE49-F238E27FC236}">
                <a16:creationId xmlns:a16="http://schemas.microsoft.com/office/drawing/2014/main" id="{024B3387-30F5-6E47-B86E-C1AD35386477}"/>
              </a:ext>
            </a:extLst>
          </p:cNvPr>
          <p:cNvSpPr txBox="1">
            <a:spLocks/>
          </p:cNvSpPr>
          <p:nvPr/>
        </p:nvSpPr>
        <p:spPr>
          <a:xfrm>
            <a:off x="619305" y="1246446"/>
            <a:ext cx="6448035" cy="2649025"/>
          </a:xfrm>
          <a:prstGeom prst="rect">
            <a:avLst/>
          </a:prstGeom>
          <a:noFill/>
        </p:spPr>
        <p:txBody>
          <a:bodyPr vert="horz" wrap="square" lIns="0" tIns="0" rIns="0" bIns="179285" rtlCol="0" anchor="b" anchorCtr="0">
            <a:noAutofit/>
          </a:bodyPr>
          <a:lstStyle>
            <a:lvl1pPr algn="l" defTabSz="932742" rtl="0" eaLnBrk="1" latinLnBrk="0" hangingPunct="1">
              <a:lnSpc>
                <a:spcPct val="90000"/>
              </a:lnSpc>
              <a:spcBef>
                <a:spcPct val="0"/>
              </a:spcBef>
              <a:buNone/>
              <a:defRPr lang="en-US" sz="3600" b="0" strike="noStrike" kern="1200" cap="none" spc="-50" baseline="0">
                <a:ln w="3175">
                  <a:noFill/>
                </a:ln>
                <a:solidFill>
                  <a:schemeClr val="tx2"/>
                </a:solidFill>
                <a:effectLst/>
                <a:latin typeface="+mj-lt"/>
                <a:ea typeface="+mn-ea"/>
                <a:cs typeface="Segoe UI" pitchFamily="34" charset="0"/>
              </a:defRPr>
            </a:lvl1pPr>
          </a:lstStyle>
          <a:p>
            <a:pPr defTabSz="914367"/>
            <a:r>
              <a:rPr lang="en-US" sz="4902" spc="-49" dirty="0">
                <a:solidFill>
                  <a:srgbClr val="FFFFFF"/>
                </a:solidFill>
                <a:latin typeface="Segoe UI Semibold"/>
              </a:rPr>
              <a:t>Microsoft Azure: </a:t>
            </a:r>
            <a:br>
              <a:rPr lang="en-US" sz="4902" spc="-49" dirty="0">
                <a:solidFill>
                  <a:srgbClr val="0078D3"/>
                </a:solidFill>
                <a:latin typeface="Segoe UI Semibold"/>
              </a:rPr>
            </a:br>
            <a:r>
              <a:rPr lang="en-US" sz="4902" spc="-49" dirty="0">
                <a:solidFill>
                  <a:srgbClr val="50E6FF"/>
                </a:solidFill>
                <a:latin typeface="Segoe UI Semibold"/>
              </a:rPr>
              <a:t>Azure Cosmos DB</a:t>
            </a:r>
          </a:p>
        </p:txBody>
      </p:sp>
    </p:spTree>
    <p:extLst>
      <p:ext uri="{BB962C8B-B14F-4D97-AF65-F5344CB8AC3E}">
        <p14:creationId xmlns:p14="http://schemas.microsoft.com/office/powerpoint/2010/main" val="2401455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DA147-16CC-485F-8A33-4B15E29E0457}"/>
              </a:ext>
            </a:extLst>
          </p:cNvPr>
          <p:cNvSpPr>
            <a:spLocks noGrp="1"/>
          </p:cNvSpPr>
          <p:nvPr>
            <p:ph type="title"/>
          </p:nvPr>
        </p:nvSpPr>
        <p:spPr>
          <a:xfrm>
            <a:off x="5915433" y="457200"/>
            <a:ext cx="5691349" cy="861774"/>
          </a:xfrm>
        </p:spPr>
        <p:txBody>
          <a:bodyPr/>
          <a:lstStyle/>
          <a:p>
            <a:r>
              <a:rPr lang="en-US" dirty="0"/>
              <a:t>Please evaluate this session</a:t>
            </a:r>
            <a:br>
              <a:rPr lang="en-US" dirty="0"/>
            </a:br>
            <a:r>
              <a:rPr lang="en-US" sz="2000" spc="0" dirty="0"/>
              <a:t>Your feedback is important to us!</a:t>
            </a:r>
          </a:p>
        </p:txBody>
      </p:sp>
      <p:sp>
        <p:nvSpPr>
          <p:cNvPr id="6" name="TextBox 5">
            <a:extLst>
              <a:ext uri="{FF2B5EF4-FFF2-40B4-BE49-F238E27FC236}">
                <a16:creationId xmlns:a16="http://schemas.microsoft.com/office/drawing/2014/main" id="{46D58CA2-6422-4E7A-BB92-6A3B521D92EA}"/>
              </a:ext>
            </a:extLst>
          </p:cNvPr>
          <p:cNvSpPr txBox="1"/>
          <p:nvPr/>
        </p:nvSpPr>
        <p:spPr>
          <a:xfrm>
            <a:off x="5915433" y="2017713"/>
            <a:ext cx="5843580" cy="1917961"/>
          </a:xfrm>
          <a:prstGeom prst="rect">
            <a:avLst/>
          </a:prstGeom>
          <a:noFill/>
        </p:spPr>
        <p:txBody>
          <a:bodyPr wrap="square" lIns="0" tIns="0" rIns="0" bIns="0" rtlCol="0">
            <a:spAutoFit/>
          </a:bodyPr>
          <a:lstStyle/>
          <a:p>
            <a:pPr marL="0" marR="0" lvl="0" indent="0" algn="l" defTabSz="932742" rtl="0" eaLnBrk="1" fontAlgn="auto" latinLnBrk="0" hangingPunct="1">
              <a:lnSpc>
                <a:spcPct val="95000"/>
              </a:lnSpc>
              <a:spcBef>
                <a:spcPct val="20000"/>
              </a:spcBef>
              <a:spcAft>
                <a:spcPts val="0"/>
              </a:spcAft>
              <a:buClrTx/>
              <a:buSzPct val="90000"/>
              <a:buFontTx/>
              <a:buNone/>
              <a:tabLst/>
              <a:defRPr/>
            </a:pPr>
            <a:r>
              <a:rPr kumimoji="0" lang="en-US" sz="28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Please evaluate this session through </a:t>
            </a:r>
            <a:r>
              <a:rPr lang="en-US" sz="2800" dirty="0">
                <a:gradFill>
                  <a:gsLst>
                    <a:gs pos="1250">
                      <a:srgbClr val="000000"/>
                    </a:gs>
                    <a:gs pos="100000">
                      <a:srgbClr val="000000"/>
                    </a:gs>
                  </a:gsLst>
                  <a:lin ang="5400000" scaled="0"/>
                </a:gradFill>
                <a:latin typeface="Segoe UI"/>
                <a:cs typeface="Segoe UI" panose="020B0502040204020203" pitchFamily="34" charset="0"/>
              </a:rPr>
              <a:t>the </a:t>
            </a:r>
            <a:r>
              <a:rPr kumimoji="0" lang="en-US" sz="28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rPr>
              <a:t>website.</a:t>
            </a:r>
          </a:p>
          <a:p>
            <a:pPr marL="0" marR="0" lvl="0" indent="0" algn="l" defTabSz="932742" rtl="0" eaLnBrk="1" fontAlgn="auto" latinLnBrk="0" hangingPunct="1">
              <a:lnSpc>
                <a:spcPct val="95000"/>
              </a:lnSpc>
              <a:spcBef>
                <a:spcPts val="960"/>
              </a:spcBef>
              <a:spcAft>
                <a:spcPts val="0"/>
              </a:spcAft>
              <a:buClrTx/>
              <a:buSzPct val="90000"/>
              <a:buFontTx/>
              <a:buNone/>
              <a:tabLst/>
              <a:defRPr/>
            </a:pPr>
            <a: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Semibold"/>
                <a:ea typeface="+mn-ea"/>
                <a:cs typeface="Segoe UI" panose="020B0502040204020203" pitchFamily="34" charset="0"/>
              </a:rPr>
              <a:t>Go to the website:</a:t>
            </a:r>
            <a:br>
              <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Semibold"/>
                <a:ea typeface="+mn-ea"/>
                <a:cs typeface="Segoe UI" panose="020B0502040204020203" pitchFamily="34" charset="0"/>
              </a:rPr>
            </a:br>
            <a:r>
              <a:rPr kumimoji="0" lang="en-US" sz="1765" b="0" i="0" u="sng" strike="noStrike" kern="1200" cap="none" spc="0" normalizeH="0" baseline="0" noProof="0" dirty="0">
                <a:ln>
                  <a:noFill/>
                </a:ln>
                <a:solidFill>
                  <a:schemeClr val="accent1"/>
                </a:solidFill>
                <a:effectLst/>
                <a:uLnTx/>
                <a:uFillTx/>
                <a:latin typeface="Segoe UI"/>
                <a:ea typeface="+mn-ea"/>
                <a:cs typeface="+mn-cs"/>
              </a:rPr>
              <a:t>https://</a:t>
            </a:r>
            <a:r>
              <a:rPr lang="en-US" u="sng" dirty="0">
                <a:solidFill>
                  <a:schemeClr val="accent1"/>
                </a:solidFill>
                <a:latin typeface="Segoe UI"/>
              </a:rPr>
              <a:t>hackbox.in</a:t>
            </a:r>
            <a:endParaRPr kumimoji="0" lang="en-US" sz="1765" b="0" i="0" u="none" strike="noStrike" kern="1200" cap="none" spc="0" normalizeH="0" baseline="0" noProof="0" dirty="0">
              <a:ln>
                <a:noFill/>
              </a:ln>
              <a:solidFill>
                <a:schemeClr val="accent1"/>
              </a:solidFill>
              <a:effectLst/>
              <a:uLnTx/>
              <a:uFillTx/>
              <a:latin typeface="Segoe UI"/>
            </a:endParaRPr>
          </a:p>
          <a:p>
            <a:pPr marL="0" marR="0" lvl="0" indent="0" algn="l" defTabSz="932742" rtl="0" eaLnBrk="1" fontAlgn="auto" latinLnBrk="0" hangingPunct="1">
              <a:lnSpc>
                <a:spcPct val="95000"/>
              </a:lnSpc>
              <a:spcBef>
                <a:spcPts val="960"/>
              </a:spcBef>
              <a:spcAft>
                <a:spcPts val="0"/>
              </a:spcAft>
              <a:buClrTx/>
              <a:buSzPct val="90000"/>
              <a:buFontTx/>
              <a:buNone/>
              <a:tabLst/>
              <a:defRPr/>
            </a:pPr>
            <a:endParaRPr kumimoji="0" lang="en-US" sz="2000" b="0" i="0" u="none" strike="noStrike" kern="1200" cap="none" spc="0" normalizeH="0" baseline="0" noProof="0" dirty="0">
              <a:ln>
                <a:noFill/>
              </a:ln>
              <a:gradFill>
                <a:gsLst>
                  <a:gs pos="1250">
                    <a:srgbClr val="000000"/>
                  </a:gs>
                  <a:gs pos="100000">
                    <a:srgbClr val="000000"/>
                  </a:gs>
                </a:gsLst>
                <a:lin ang="5400000" scaled="0"/>
              </a:gradFill>
              <a:effectLst/>
              <a:uLnTx/>
              <a:uFillTx/>
              <a:latin typeface="Segoe UI"/>
              <a:ea typeface="+mn-ea"/>
              <a:cs typeface="Segoe UI" panose="020B0502040204020203"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1354" y="888087"/>
            <a:ext cx="2782392" cy="2782392"/>
          </a:xfrm>
          <a:prstGeom prst="rect">
            <a:avLst/>
          </a:prstGeom>
        </p:spPr>
      </p:pic>
    </p:spTree>
    <p:extLst>
      <p:ext uri="{BB962C8B-B14F-4D97-AF65-F5344CB8AC3E}">
        <p14:creationId xmlns:p14="http://schemas.microsoft.com/office/powerpoint/2010/main" val="7377966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35" presetClass="path" presetSubtype="0" decel="100000" fill="hold" grpId="1" nodeType="withEffect">
                                  <p:stCondLst>
                                    <p:cond delay="200"/>
                                  </p:stCondLst>
                                  <p:childTnLst>
                                    <p:animMotion origin="layout" path="M 1.38778E-17 -3.7037E-6 L 1.38778E-17 0.01505 " pathEditMode="relative" rAng="0" ptsTypes="AA">
                                      <p:cBhvr>
                                        <p:cTn id="9" dur="500" spd="-100000" fill="hold"/>
                                        <p:tgtEl>
                                          <p:spTgt spid="2"/>
                                        </p:tgtEl>
                                        <p:attrNameLst>
                                          <p:attrName>ppt_x</p:attrName>
                                          <p:attrName>ppt_y</p:attrName>
                                        </p:attrNameLst>
                                      </p:cBhvr>
                                      <p:rCtr x="0" y="741"/>
                                    </p:animMotion>
                                  </p:childTnLst>
                                </p:cTn>
                              </p:par>
                              <p:par>
                                <p:cTn id="10" presetID="10" presetClass="entr" presetSubtype="0" fill="hold" grpId="0" nodeType="withEffect">
                                  <p:stCondLst>
                                    <p:cond delay="20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35" presetClass="path" presetSubtype="0" decel="100000" fill="hold" grpId="1" nodeType="withEffect">
                                  <p:stCondLst>
                                    <p:cond delay="200"/>
                                  </p:stCondLst>
                                  <p:childTnLst>
                                    <p:animMotion origin="layout" path="M 2.77556E-17 -1.48148E-6 L 0.00768 -1.48148E-6 " pathEditMode="relative" rAng="0" ptsTypes="AA">
                                      <p:cBhvr>
                                        <p:cTn id="14" dur="500" spd="-100000" fill="hold"/>
                                        <p:tgtEl>
                                          <p:spTgt spid="6"/>
                                        </p:tgtEl>
                                        <p:attrNameLst>
                                          <p:attrName>ppt_x</p:attrName>
                                          <p:attrName>ppt_y</p:attrName>
                                        </p:attrNameLst>
                                      </p:cBhvr>
                                      <p:rCtr x="37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6" grpId="0"/>
      <p:bldP spid="6"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859838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4199" y="1241130"/>
            <a:ext cx="5510213" cy="553998"/>
          </a:xfrm>
        </p:spPr>
        <p:txBody>
          <a:bodyPr/>
          <a:lstStyle/>
          <a:p>
            <a:r>
              <a:rPr lang="en-IN" dirty="0"/>
              <a:t>Session objective</a:t>
            </a:r>
          </a:p>
        </p:txBody>
      </p:sp>
      <p:sp>
        <p:nvSpPr>
          <p:cNvPr id="3" name="Text Placeholder 2"/>
          <p:cNvSpPr>
            <a:spLocks noGrp="1"/>
          </p:cNvSpPr>
          <p:nvPr>
            <p:ph type="body" sz="quarter" idx="12"/>
          </p:nvPr>
        </p:nvSpPr>
        <p:spPr>
          <a:xfrm>
            <a:off x="584199" y="2082083"/>
            <a:ext cx="5510213" cy="2369880"/>
          </a:xfrm>
        </p:spPr>
        <p:txBody>
          <a:bodyPr/>
          <a:lstStyle/>
          <a:p>
            <a:pPr marL="342900" indent="-342900">
              <a:buFont typeface="Arial" panose="020B0604020202020204" pitchFamily="34" charset="0"/>
              <a:buChar char="•"/>
            </a:pPr>
            <a:r>
              <a:rPr lang="en-IN" dirty="0"/>
              <a:t>Overview of Azure Cosmos DB</a:t>
            </a:r>
          </a:p>
          <a:p>
            <a:pPr marL="342900" indent="-342900">
              <a:buFont typeface="Arial" panose="020B0604020202020204" pitchFamily="34" charset="0"/>
              <a:buChar char="•"/>
            </a:pPr>
            <a:r>
              <a:rPr lang="en-IN" dirty="0"/>
              <a:t>Global data distribution</a:t>
            </a:r>
          </a:p>
          <a:p>
            <a:pPr marL="342900" indent="-342900">
              <a:buFont typeface="Arial" panose="020B0604020202020204" pitchFamily="34" charset="0"/>
              <a:buChar char="•"/>
            </a:pPr>
            <a:r>
              <a:rPr lang="en-IN" dirty="0"/>
              <a:t>Consistency, availability, &amp; performance </a:t>
            </a:r>
            <a:r>
              <a:rPr lang="en-IN" dirty="0" err="1"/>
              <a:t>Tradeoffs</a:t>
            </a:r>
            <a:endParaRPr lang="en-IN" dirty="0"/>
          </a:p>
          <a:p>
            <a:pPr marL="342900" indent="-342900">
              <a:buFont typeface="Arial" panose="020B0604020202020204" pitchFamily="34" charset="0"/>
              <a:buChar char="•"/>
            </a:pPr>
            <a:r>
              <a:rPr lang="en-IN" dirty="0"/>
              <a:t>High availability </a:t>
            </a:r>
          </a:p>
          <a:p>
            <a:pPr marL="342900" indent="-342900">
              <a:buFont typeface="Arial" panose="020B0604020202020204" pitchFamily="34" charset="0"/>
              <a:buChar char="•"/>
            </a:pPr>
            <a:r>
              <a:rPr lang="en-IN" dirty="0"/>
              <a:t>Regional presence with Azure Cosmos DB.</a:t>
            </a:r>
          </a:p>
          <a:p>
            <a:pPr marL="342900" indent="-342900">
              <a:buFont typeface="Arial" panose="020B0604020202020204" pitchFamily="34" charset="0"/>
              <a:buChar char="•"/>
            </a:pPr>
            <a:r>
              <a:rPr lang="en-IN" dirty="0"/>
              <a:t>Overview of MongoDB API</a:t>
            </a:r>
          </a:p>
        </p:txBody>
      </p:sp>
    </p:spTree>
    <p:extLst>
      <p:ext uri="{BB962C8B-B14F-4D97-AF65-F5344CB8AC3E}">
        <p14:creationId xmlns:p14="http://schemas.microsoft.com/office/powerpoint/2010/main" val="3160606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4200" y="2979778"/>
            <a:ext cx="5510213" cy="553998"/>
          </a:xfrm>
        </p:spPr>
        <p:txBody>
          <a:bodyPr/>
          <a:lstStyle/>
          <a:p>
            <a:r>
              <a:rPr lang="en-IN" dirty="0"/>
              <a:t>Overview of Azure Cosmos DB</a:t>
            </a:r>
          </a:p>
        </p:txBody>
      </p:sp>
    </p:spTree>
    <p:extLst>
      <p:ext uri="{BB962C8B-B14F-4D97-AF65-F5344CB8AC3E}">
        <p14:creationId xmlns:p14="http://schemas.microsoft.com/office/powerpoint/2010/main" val="3422310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6">
            <a:extLst>
              <a:ext uri="{FF2B5EF4-FFF2-40B4-BE49-F238E27FC236}">
                <a16:creationId xmlns:a16="http://schemas.microsoft.com/office/drawing/2014/main" id="{87E26F8C-AC66-4D92-BA62-CEF2583CCD26}"/>
              </a:ext>
            </a:extLst>
          </p:cNvPr>
          <p:cNvSpPr txBox="1">
            <a:spLocks/>
          </p:cNvSpPr>
          <p:nvPr/>
        </p:nvSpPr>
        <p:spPr>
          <a:xfrm>
            <a:off x="359663" y="292703"/>
            <a:ext cx="11018520" cy="553998"/>
          </a:xfrm>
          <a:prstGeom prst="rect">
            <a:avLst/>
          </a:prstGeom>
        </p:spPr>
        <p:txBody>
          <a:bodyPr vert="horz" wrap="square" lIns="0" tIns="0" rIns="0" bIns="0" rtlCol="0" anchor="t">
            <a:spAutoFit/>
          </a:bodyPr>
          <a:lstStyle>
            <a:lvl1pPr defTabSz="932742">
              <a:lnSpc>
                <a:spcPct val="100000"/>
              </a:lnSpc>
              <a:spcBef>
                <a:spcPct val="0"/>
              </a:spcBef>
              <a:buNone/>
              <a:defRPr lang="en-US" sz="3600" b="0" cap="none" spc="-50" baseline="0" dirty="0" smtClean="0">
                <a:ln w="3175">
                  <a:noFill/>
                </a:ln>
                <a:effectLst/>
                <a:latin typeface="+mj-lt"/>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a:ln w="3175">
                  <a:noFill/>
                </a:ln>
                <a:solidFill>
                  <a:srgbClr val="000000"/>
                </a:solidFill>
                <a:effectLst/>
                <a:uLnTx/>
                <a:uFillTx/>
                <a:latin typeface="Segoe UI Semibold"/>
                <a:ea typeface="+mn-ea"/>
                <a:cs typeface="Segoe UI" pitchFamily="34" charset="0"/>
              </a:rPr>
              <a:t>Azure Cosmos DB</a:t>
            </a:r>
          </a:p>
        </p:txBody>
      </p:sp>
      <p:sp>
        <p:nvSpPr>
          <p:cNvPr id="4" name="Text Placeholder 5">
            <a:extLst>
              <a:ext uri="{FF2B5EF4-FFF2-40B4-BE49-F238E27FC236}">
                <a16:creationId xmlns:a16="http://schemas.microsoft.com/office/drawing/2014/main" id="{4C2A2FAC-B733-4A72-9B43-8A452C1D4A70}"/>
              </a:ext>
            </a:extLst>
          </p:cNvPr>
          <p:cNvSpPr txBox="1">
            <a:spLocks/>
          </p:cNvSpPr>
          <p:nvPr/>
        </p:nvSpPr>
        <p:spPr>
          <a:xfrm>
            <a:off x="359663" y="926160"/>
            <a:ext cx="11628175" cy="492443"/>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3200" b="0" i="0" u="none" strike="noStrike" kern="1200" cap="none" spc="0" normalizeH="0" baseline="0" noProof="0" dirty="0">
                <a:ln>
                  <a:noFill/>
                </a:ln>
                <a:solidFill>
                  <a:srgbClr val="0078D4"/>
                </a:solidFill>
                <a:effectLst/>
                <a:uLnTx/>
                <a:uFillTx/>
                <a:latin typeface="Segoe UI Semilight" panose="020B0402040204020203" pitchFamily="34" charset="0"/>
                <a:ea typeface="+mn-ea"/>
                <a:cs typeface="Segoe UI Semilight" panose="020B0402040204020203" pitchFamily="34" charset="0"/>
              </a:rPr>
              <a:t>Globally distributed database service</a:t>
            </a:r>
          </a:p>
        </p:txBody>
      </p:sp>
      <p:sp>
        <p:nvSpPr>
          <p:cNvPr id="5" name="Freeform 6" descr="A map of the world with pins on various where showing where Cosmos DB data can be replicated ">
            <a:extLst>
              <a:ext uri="{FF2B5EF4-FFF2-40B4-BE49-F238E27FC236}">
                <a16:creationId xmlns:a16="http://schemas.microsoft.com/office/drawing/2014/main" id="{5D25157E-0F25-4DE3-B7AF-0D47C4ECA125}"/>
              </a:ext>
            </a:extLst>
          </p:cNvPr>
          <p:cNvSpPr>
            <a:spLocks noEditPoints="1"/>
          </p:cNvSpPr>
          <p:nvPr/>
        </p:nvSpPr>
        <p:spPr bwMode="auto">
          <a:xfrm>
            <a:off x="1117834" y="1689981"/>
            <a:ext cx="10136616" cy="4715324"/>
          </a:xfrm>
          <a:custGeom>
            <a:avLst/>
            <a:gdLst>
              <a:gd name="T0" fmla="*/ 2843 w 3260"/>
              <a:gd name="T1" fmla="*/ 1040 h 1694"/>
              <a:gd name="T2" fmla="*/ 2706 w 3260"/>
              <a:gd name="T3" fmla="*/ 1121 h 1694"/>
              <a:gd name="T4" fmla="*/ 3101 w 3260"/>
              <a:gd name="T5" fmla="*/ 1119 h 1694"/>
              <a:gd name="T6" fmla="*/ 1330 w 3260"/>
              <a:gd name="T7" fmla="*/ 153 h 1694"/>
              <a:gd name="T8" fmla="*/ 1357 w 3260"/>
              <a:gd name="T9" fmla="*/ 41 h 1694"/>
              <a:gd name="T10" fmla="*/ 1093 w 3260"/>
              <a:gd name="T11" fmla="*/ 175 h 1694"/>
              <a:gd name="T12" fmla="*/ 1115 w 3260"/>
              <a:gd name="T13" fmla="*/ 313 h 1694"/>
              <a:gd name="T14" fmla="*/ 1909 w 3260"/>
              <a:gd name="T15" fmla="*/ 55 h 1694"/>
              <a:gd name="T16" fmla="*/ 590 w 3260"/>
              <a:gd name="T17" fmla="*/ 24 h 1694"/>
              <a:gd name="T18" fmla="*/ 897 w 3260"/>
              <a:gd name="T19" fmla="*/ 944 h 1694"/>
              <a:gd name="T20" fmla="*/ 622 w 3260"/>
              <a:gd name="T21" fmla="*/ 717 h 1694"/>
              <a:gd name="T22" fmla="*/ 934 w 3260"/>
              <a:gd name="T23" fmla="*/ 526 h 1694"/>
              <a:gd name="T24" fmla="*/ 900 w 3260"/>
              <a:gd name="T25" fmla="*/ 310 h 1694"/>
              <a:gd name="T26" fmla="*/ 808 w 3260"/>
              <a:gd name="T27" fmla="*/ 172 h 1694"/>
              <a:gd name="T28" fmla="*/ 687 w 3260"/>
              <a:gd name="T29" fmla="*/ 121 h 1694"/>
              <a:gd name="T30" fmla="*/ 152 w 3260"/>
              <a:gd name="T31" fmla="*/ 11 h 1694"/>
              <a:gd name="T32" fmla="*/ 118 w 3260"/>
              <a:gd name="T33" fmla="*/ 222 h 1694"/>
              <a:gd name="T34" fmla="*/ 327 w 3260"/>
              <a:gd name="T35" fmla="*/ 321 h 1694"/>
              <a:gd name="T36" fmla="*/ 406 w 3260"/>
              <a:gd name="T37" fmla="*/ 761 h 1694"/>
              <a:gd name="T38" fmla="*/ 749 w 3260"/>
              <a:gd name="T39" fmla="*/ 1186 h 1694"/>
              <a:gd name="T40" fmla="*/ 886 w 3260"/>
              <a:gd name="T41" fmla="*/ 1643 h 1694"/>
              <a:gd name="T42" fmla="*/ 3236 w 3260"/>
              <a:gd name="T43" fmla="*/ 1515 h 1694"/>
              <a:gd name="T44" fmla="*/ 2763 w 3260"/>
              <a:gd name="T45" fmla="*/ 958 h 1694"/>
              <a:gd name="T46" fmla="*/ 2590 w 3260"/>
              <a:gd name="T47" fmla="*/ 854 h 1694"/>
              <a:gd name="T48" fmla="*/ 2698 w 3260"/>
              <a:gd name="T49" fmla="*/ 572 h 1694"/>
              <a:gd name="T50" fmla="*/ 2898 w 3260"/>
              <a:gd name="T51" fmla="*/ 132 h 1694"/>
              <a:gd name="T52" fmla="*/ 2300 w 3260"/>
              <a:gd name="T53" fmla="*/ 3 h 1694"/>
              <a:gd name="T54" fmla="*/ 1991 w 3260"/>
              <a:gd name="T55" fmla="*/ 151 h 1694"/>
              <a:gd name="T56" fmla="*/ 1720 w 3260"/>
              <a:gd name="T57" fmla="*/ 141 h 1694"/>
              <a:gd name="T58" fmla="*/ 1548 w 3260"/>
              <a:gd name="T59" fmla="*/ 310 h 1694"/>
              <a:gd name="T60" fmla="*/ 1697 w 3260"/>
              <a:gd name="T61" fmla="*/ 325 h 1694"/>
              <a:gd name="T62" fmla="*/ 1491 w 3260"/>
              <a:gd name="T63" fmla="*/ 562 h 1694"/>
              <a:gd name="T64" fmla="*/ 1768 w 3260"/>
              <a:gd name="T65" fmla="*/ 594 h 1694"/>
              <a:gd name="T66" fmla="*/ 1719 w 3260"/>
              <a:gd name="T67" fmla="*/ 686 h 1694"/>
              <a:gd name="T68" fmla="*/ 1682 w 3260"/>
              <a:gd name="T69" fmla="*/ 1394 h 1694"/>
              <a:gd name="T70" fmla="*/ 1850 w 3260"/>
              <a:gd name="T71" fmla="*/ 731 h 1694"/>
              <a:gd name="T72" fmla="*/ 2233 w 3260"/>
              <a:gd name="T73" fmla="*/ 809 h 1694"/>
              <a:gd name="T74" fmla="*/ 2002 w 3260"/>
              <a:gd name="T75" fmla="*/ 527 h 1694"/>
              <a:gd name="T76" fmla="*/ 2891 w 3260"/>
              <a:gd name="T77" fmla="*/ 1163 h 1694"/>
              <a:gd name="T78" fmla="*/ 2926 w 3260"/>
              <a:gd name="T79" fmla="*/ 1501 h 1694"/>
              <a:gd name="T80" fmla="*/ 293 w 3260"/>
              <a:gd name="T81" fmla="*/ 349 h 1694"/>
              <a:gd name="T82" fmla="*/ 2003 w 3260"/>
              <a:gd name="T83" fmla="*/ 1218 h 1694"/>
              <a:gd name="T84" fmla="*/ 1312 w 3260"/>
              <a:gd name="T85" fmla="*/ 233 h 1694"/>
              <a:gd name="T86" fmla="*/ 131 w 3260"/>
              <a:gd name="T87" fmla="*/ 226 h 1694"/>
              <a:gd name="T88" fmla="*/ 2836 w 3260"/>
              <a:gd name="T89" fmla="*/ 628 h 1694"/>
              <a:gd name="T90" fmla="*/ 2925 w 3260"/>
              <a:gd name="T91" fmla="*/ 1111 h 1694"/>
              <a:gd name="T92" fmla="*/ 2830 w 3260"/>
              <a:gd name="T93" fmla="*/ 367 h 1694"/>
              <a:gd name="T94" fmla="*/ 2757 w 3260"/>
              <a:gd name="T95" fmla="*/ 892 h 1694"/>
              <a:gd name="T96" fmla="*/ 2695 w 3260"/>
              <a:gd name="T97" fmla="*/ 1047 h 1694"/>
              <a:gd name="T98" fmla="*/ 2553 w 3260"/>
              <a:gd name="T99" fmla="*/ 1023 h 1694"/>
              <a:gd name="T100" fmla="*/ 1684 w 3260"/>
              <a:gd name="T101" fmla="*/ 276 h 1694"/>
              <a:gd name="T102" fmla="*/ 1744 w 3260"/>
              <a:gd name="T103" fmla="*/ 617 h 1694"/>
              <a:gd name="T104" fmla="*/ 1659 w 3260"/>
              <a:gd name="T105" fmla="*/ 156 h 1694"/>
              <a:gd name="T106" fmla="*/ 1937 w 3260"/>
              <a:gd name="T107" fmla="*/ 121 h 1694"/>
              <a:gd name="T108" fmla="*/ 940 w 3260"/>
              <a:gd name="T109" fmla="*/ 505 h 1694"/>
              <a:gd name="T110" fmla="*/ 175 w 3260"/>
              <a:gd name="T111" fmla="*/ 174 h 1694"/>
              <a:gd name="T112" fmla="*/ 1009 w 3260"/>
              <a:gd name="T113" fmla="*/ 1028 h 1694"/>
              <a:gd name="T114" fmla="*/ 1009 w 3260"/>
              <a:gd name="T115" fmla="*/ 492 h 1694"/>
              <a:gd name="T116" fmla="*/ 1464 w 3260"/>
              <a:gd name="T117" fmla="*/ 394 h 1694"/>
              <a:gd name="T118" fmla="*/ 930 w 3260"/>
              <a:gd name="T119" fmla="*/ 34 h 1694"/>
              <a:gd name="T120" fmla="*/ 884 w 3260"/>
              <a:gd name="T121" fmla="*/ 92 h 1694"/>
              <a:gd name="T122" fmla="*/ 956 w 3260"/>
              <a:gd name="T123" fmla="*/ 188 h 1694"/>
              <a:gd name="T124" fmla="*/ 950 w 3260"/>
              <a:gd name="T125" fmla="*/ 104 h 1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60" h="1694">
                <a:moveTo>
                  <a:pt x="2796" y="665"/>
                </a:moveTo>
                <a:cubicBezTo>
                  <a:pt x="2795" y="664"/>
                  <a:pt x="2795" y="664"/>
                  <a:pt x="2795" y="664"/>
                </a:cubicBezTo>
                <a:cubicBezTo>
                  <a:pt x="2794" y="665"/>
                  <a:pt x="2794" y="665"/>
                  <a:pt x="2794" y="665"/>
                </a:cubicBezTo>
                <a:cubicBezTo>
                  <a:pt x="2795" y="666"/>
                  <a:pt x="2795" y="666"/>
                  <a:pt x="2795" y="666"/>
                </a:cubicBezTo>
                <a:lnTo>
                  <a:pt x="2796" y="665"/>
                </a:lnTo>
                <a:close/>
                <a:moveTo>
                  <a:pt x="2760" y="1091"/>
                </a:moveTo>
                <a:cubicBezTo>
                  <a:pt x="2759" y="1090"/>
                  <a:pt x="2759" y="1090"/>
                  <a:pt x="2759" y="1090"/>
                </a:cubicBezTo>
                <a:cubicBezTo>
                  <a:pt x="2758" y="1089"/>
                  <a:pt x="2758" y="1089"/>
                  <a:pt x="2758" y="1089"/>
                </a:cubicBezTo>
                <a:cubicBezTo>
                  <a:pt x="2759" y="1088"/>
                  <a:pt x="2759" y="1088"/>
                  <a:pt x="2759" y="1088"/>
                </a:cubicBezTo>
                <a:cubicBezTo>
                  <a:pt x="2760" y="1087"/>
                  <a:pt x="2760" y="1087"/>
                  <a:pt x="2760" y="1087"/>
                </a:cubicBezTo>
                <a:cubicBezTo>
                  <a:pt x="2761" y="1086"/>
                  <a:pt x="2761" y="1086"/>
                  <a:pt x="2761" y="1086"/>
                </a:cubicBezTo>
                <a:cubicBezTo>
                  <a:pt x="2761" y="1087"/>
                  <a:pt x="2761" y="1087"/>
                  <a:pt x="2761" y="1087"/>
                </a:cubicBezTo>
                <a:cubicBezTo>
                  <a:pt x="2761" y="1086"/>
                  <a:pt x="2761" y="1086"/>
                  <a:pt x="2761" y="1086"/>
                </a:cubicBezTo>
                <a:cubicBezTo>
                  <a:pt x="2760" y="1085"/>
                  <a:pt x="2760" y="1085"/>
                  <a:pt x="2760" y="1085"/>
                </a:cubicBezTo>
                <a:cubicBezTo>
                  <a:pt x="2760" y="1083"/>
                  <a:pt x="2760" y="1083"/>
                  <a:pt x="2760" y="1083"/>
                </a:cubicBezTo>
                <a:cubicBezTo>
                  <a:pt x="2759" y="1083"/>
                  <a:pt x="2759" y="1083"/>
                  <a:pt x="2759" y="1083"/>
                </a:cubicBezTo>
                <a:cubicBezTo>
                  <a:pt x="2758" y="1084"/>
                  <a:pt x="2758" y="1084"/>
                  <a:pt x="2758" y="1084"/>
                </a:cubicBezTo>
                <a:cubicBezTo>
                  <a:pt x="2758" y="1087"/>
                  <a:pt x="2758" y="1087"/>
                  <a:pt x="2758" y="1087"/>
                </a:cubicBezTo>
                <a:cubicBezTo>
                  <a:pt x="2757" y="1090"/>
                  <a:pt x="2757" y="1090"/>
                  <a:pt x="2757" y="1090"/>
                </a:cubicBezTo>
                <a:cubicBezTo>
                  <a:pt x="2755" y="1093"/>
                  <a:pt x="2755" y="1093"/>
                  <a:pt x="2755" y="1093"/>
                </a:cubicBezTo>
                <a:cubicBezTo>
                  <a:pt x="2755" y="1095"/>
                  <a:pt x="2755" y="1095"/>
                  <a:pt x="2755" y="1095"/>
                </a:cubicBezTo>
                <a:cubicBezTo>
                  <a:pt x="2756" y="1095"/>
                  <a:pt x="2756" y="1095"/>
                  <a:pt x="2756" y="1095"/>
                </a:cubicBezTo>
                <a:cubicBezTo>
                  <a:pt x="2758" y="1095"/>
                  <a:pt x="2758" y="1095"/>
                  <a:pt x="2758" y="1095"/>
                </a:cubicBezTo>
                <a:cubicBezTo>
                  <a:pt x="2759" y="1093"/>
                  <a:pt x="2759" y="1093"/>
                  <a:pt x="2759" y="1093"/>
                </a:cubicBezTo>
                <a:cubicBezTo>
                  <a:pt x="2760" y="1092"/>
                  <a:pt x="2760" y="1092"/>
                  <a:pt x="2760" y="1092"/>
                </a:cubicBezTo>
                <a:cubicBezTo>
                  <a:pt x="2761" y="1091"/>
                  <a:pt x="2761" y="1091"/>
                  <a:pt x="2761" y="1091"/>
                </a:cubicBezTo>
                <a:lnTo>
                  <a:pt x="2760" y="1091"/>
                </a:lnTo>
                <a:close/>
                <a:moveTo>
                  <a:pt x="2801" y="1122"/>
                </a:moveTo>
                <a:cubicBezTo>
                  <a:pt x="2800" y="1121"/>
                  <a:pt x="2800" y="1121"/>
                  <a:pt x="2800" y="1121"/>
                </a:cubicBezTo>
                <a:cubicBezTo>
                  <a:pt x="2799" y="1122"/>
                  <a:pt x="2799" y="1122"/>
                  <a:pt x="2799" y="1122"/>
                </a:cubicBezTo>
                <a:cubicBezTo>
                  <a:pt x="2800" y="1123"/>
                  <a:pt x="2800" y="1123"/>
                  <a:pt x="2800" y="1123"/>
                </a:cubicBezTo>
                <a:lnTo>
                  <a:pt x="2801" y="1122"/>
                </a:lnTo>
                <a:close/>
                <a:moveTo>
                  <a:pt x="2756" y="1128"/>
                </a:moveTo>
                <a:cubicBezTo>
                  <a:pt x="2757" y="1127"/>
                  <a:pt x="2757" y="1127"/>
                  <a:pt x="2757" y="1127"/>
                </a:cubicBezTo>
                <a:cubicBezTo>
                  <a:pt x="2759" y="1126"/>
                  <a:pt x="2759" y="1126"/>
                  <a:pt x="2759" y="1126"/>
                </a:cubicBezTo>
                <a:cubicBezTo>
                  <a:pt x="2757" y="1126"/>
                  <a:pt x="2757" y="1126"/>
                  <a:pt x="2757" y="1126"/>
                </a:cubicBezTo>
                <a:lnTo>
                  <a:pt x="2756" y="1128"/>
                </a:lnTo>
                <a:close/>
                <a:moveTo>
                  <a:pt x="2759" y="1143"/>
                </a:moveTo>
                <a:cubicBezTo>
                  <a:pt x="2758" y="1145"/>
                  <a:pt x="2758" y="1145"/>
                  <a:pt x="2758" y="1145"/>
                </a:cubicBezTo>
                <a:cubicBezTo>
                  <a:pt x="2759" y="1145"/>
                  <a:pt x="2759" y="1145"/>
                  <a:pt x="2759" y="1145"/>
                </a:cubicBezTo>
                <a:cubicBezTo>
                  <a:pt x="2760" y="1143"/>
                  <a:pt x="2760" y="1143"/>
                  <a:pt x="2760" y="1143"/>
                </a:cubicBezTo>
                <a:lnTo>
                  <a:pt x="2759" y="1143"/>
                </a:lnTo>
                <a:close/>
                <a:moveTo>
                  <a:pt x="2759" y="1150"/>
                </a:moveTo>
                <a:cubicBezTo>
                  <a:pt x="2760" y="1148"/>
                  <a:pt x="2760" y="1148"/>
                  <a:pt x="2760" y="1148"/>
                </a:cubicBezTo>
                <a:cubicBezTo>
                  <a:pt x="2759" y="1147"/>
                  <a:pt x="2759" y="1147"/>
                  <a:pt x="2759" y="1147"/>
                </a:cubicBezTo>
                <a:cubicBezTo>
                  <a:pt x="2757" y="1148"/>
                  <a:pt x="2757" y="1148"/>
                  <a:pt x="2757" y="1148"/>
                </a:cubicBezTo>
                <a:cubicBezTo>
                  <a:pt x="2758" y="1148"/>
                  <a:pt x="2758" y="1148"/>
                  <a:pt x="2758" y="1148"/>
                </a:cubicBezTo>
                <a:cubicBezTo>
                  <a:pt x="2755" y="1150"/>
                  <a:pt x="2755" y="1150"/>
                  <a:pt x="2755" y="1150"/>
                </a:cubicBezTo>
                <a:cubicBezTo>
                  <a:pt x="2753" y="1151"/>
                  <a:pt x="2753" y="1151"/>
                  <a:pt x="2753" y="1151"/>
                </a:cubicBezTo>
                <a:cubicBezTo>
                  <a:pt x="2755" y="1152"/>
                  <a:pt x="2755" y="1152"/>
                  <a:pt x="2755" y="1152"/>
                </a:cubicBezTo>
                <a:lnTo>
                  <a:pt x="2759" y="1150"/>
                </a:lnTo>
                <a:close/>
                <a:moveTo>
                  <a:pt x="2829" y="645"/>
                </a:moveTo>
                <a:cubicBezTo>
                  <a:pt x="2832" y="646"/>
                  <a:pt x="2832" y="646"/>
                  <a:pt x="2832" y="646"/>
                </a:cubicBezTo>
                <a:cubicBezTo>
                  <a:pt x="2833" y="648"/>
                  <a:pt x="2833" y="648"/>
                  <a:pt x="2833" y="648"/>
                </a:cubicBezTo>
                <a:cubicBezTo>
                  <a:pt x="2834" y="647"/>
                  <a:pt x="2834" y="647"/>
                  <a:pt x="2834" y="647"/>
                </a:cubicBezTo>
                <a:cubicBezTo>
                  <a:pt x="2835" y="644"/>
                  <a:pt x="2835" y="644"/>
                  <a:pt x="2835" y="644"/>
                </a:cubicBezTo>
                <a:cubicBezTo>
                  <a:pt x="2837" y="642"/>
                  <a:pt x="2837" y="642"/>
                  <a:pt x="2837" y="642"/>
                </a:cubicBezTo>
                <a:cubicBezTo>
                  <a:pt x="2838" y="640"/>
                  <a:pt x="2838" y="640"/>
                  <a:pt x="2838" y="640"/>
                </a:cubicBezTo>
                <a:cubicBezTo>
                  <a:pt x="2837" y="640"/>
                  <a:pt x="2837" y="640"/>
                  <a:pt x="2837" y="640"/>
                </a:cubicBezTo>
                <a:cubicBezTo>
                  <a:pt x="2836" y="638"/>
                  <a:pt x="2836" y="638"/>
                  <a:pt x="2836" y="638"/>
                </a:cubicBezTo>
                <a:cubicBezTo>
                  <a:pt x="2834" y="636"/>
                  <a:pt x="2834" y="636"/>
                  <a:pt x="2834" y="636"/>
                </a:cubicBezTo>
                <a:cubicBezTo>
                  <a:pt x="2833" y="636"/>
                  <a:pt x="2833" y="636"/>
                  <a:pt x="2833" y="636"/>
                </a:cubicBezTo>
                <a:cubicBezTo>
                  <a:pt x="2831" y="635"/>
                  <a:pt x="2831" y="635"/>
                  <a:pt x="2831" y="635"/>
                </a:cubicBezTo>
                <a:cubicBezTo>
                  <a:pt x="2829" y="635"/>
                  <a:pt x="2829" y="635"/>
                  <a:pt x="2829" y="635"/>
                </a:cubicBezTo>
                <a:cubicBezTo>
                  <a:pt x="2826" y="637"/>
                  <a:pt x="2826" y="637"/>
                  <a:pt x="2826" y="637"/>
                </a:cubicBezTo>
                <a:cubicBezTo>
                  <a:pt x="2826" y="638"/>
                  <a:pt x="2826" y="638"/>
                  <a:pt x="2826" y="638"/>
                </a:cubicBezTo>
                <a:cubicBezTo>
                  <a:pt x="2825" y="640"/>
                  <a:pt x="2825" y="640"/>
                  <a:pt x="2825" y="640"/>
                </a:cubicBezTo>
                <a:cubicBezTo>
                  <a:pt x="2823" y="640"/>
                  <a:pt x="2823" y="640"/>
                  <a:pt x="2823" y="640"/>
                </a:cubicBezTo>
                <a:cubicBezTo>
                  <a:pt x="2822" y="642"/>
                  <a:pt x="2822" y="642"/>
                  <a:pt x="2822" y="642"/>
                </a:cubicBezTo>
                <a:cubicBezTo>
                  <a:pt x="2821" y="641"/>
                  <a:pt x="2821" y="641"/>
                  <a:pt x="2821" y="641"/>
                </a:cubicBezTo>
                <a:cubicBezTo>
                  <a:pt x="2820" y="639"/>
                  <a:pt x="2820" y="639"/>
                  <a:pt x="2820" y="639"/>
                </a:cubicBezTo>
                <a:cubicBezTo>
                  <a:pt x="2819" y="639"/>
                  <a:pt x="2819" y="639"/>
                  <a:pt x="2819" y="639"/>
                </a:cubicBezTo>
                <a:cubicBezTo>
                  <a:pt x="2816" y="642"/>
                  <a:pt x="2816" y="642"/>
                  <a:pt x="2816" y="642"/>
                </a:cubicBezTo>
                <a:cubicBezTo>
                  <a:pt x="2816" y="643"/>
                  <a:pt x="2816" y="643"/>
                  <a:pt x="2816" y="643"/>
                </a:cubicBezTo>
                <a:cubicBezTo>
                  <a:pt x="2814" y="645"/>
                  <a:pt x="2814" y="645"/>
                  <a:pt x="2814" y="645"/>
                </a:cubicBezTo>
                <a:cubicBezTo>
                  <a:pt x="2814" y="647"/>
                  <a:pt x="2814" y="647"/>
                  <a:pt x="2814" y="647"/>
                </a:cubicBezTo>
                <a:cubicBezTo>
                  <a:pt x="2817" y="647"/>
                  <a:pt x="2817" y="647"/>
                  <a:pt x="2817" y="647"/>
                </a:cubicBezTo>
                <a:cubicBezTo>
                  <a:pt x="2817" y="649"/>
                  <a:pt x="2817" y="649"/>
                  <a:pt x="2817" y="649"/>
                </a:cubicBezTo>
                <a:cubicBezTo>
                  <a:pt x="2817" y="650"/>
                  <a:pt x="2817" y="650"/>
                  <a:pt x="2817" y="650"/>
                </a:cubicBezTo>
                <a:cubicBezTo>
                  <a:pt x="2817" y="651"/>
                  <a:pt x="2817" y="651"/>
                  <a:pt x="2817" y="651"/>
                </a:cubicBezTo>
                <a:cubicBezTo>
                  <a:pt x="2818" y="653"/>
                  <a:pt x="2818" y="653"/>
                  <a:pt x="2818" y="653"/>
                </a:cubicBezTo>
                <a:cubicBezTo>
                  <a:pt x="2821" y="654"/>
                  <a:pt x="2821" y="654"/>
                  <a:pt x="2821" y="654"/>
                </a:cubicBezTo>
                <a:cubicBezTo>
                  <a:pt x="2821" y="655"/>
                  <a:pt x="2821" y="655"/>
                  <a:pt x="2821" y="655"/>
                </a:cubicBezTo>
                <a:cubicBezTo>
                  <a:pt x="2821" y="655"/>
                  <a:pt x="2821" y="655"/>
                  <a:pt x="2821" y="655"/>
                </a:cubicBezTo>
                <a:cubicBezTo>
                  <a:pt x="2822" y="655"/>
                  <a:pt x="2822" y="655"/>
                  <a:pt x="2822" y="655"/>
                </a:cubicBezTo>
                <a:cubicBezTo>
                  <a:pt x="2823" y="655"/>
                  <a:pt x="2823" y="655"/>
                  <a:pt x="2823" y="655"/>
                </a:cubicBezTo>
                <a:cubicBezTo>
                  <a:pt x="2824" y="655"/>
                  <a:pt x="2824" y="655"/>
                  <a:pt x="2824" y="655"/>
                </a:cubicBezTo>
                <a:cubicBezTo>
                  <a:pt x="2824" y="654"/>
                  <a:pt x="2824" y="654"/>
                  <a:pt x="2824" y="654"/>
                </a:cubicBezTo>
                <a:cubicBezTo>
                  <a:pt x="2822" y="652"/>
                  <a:pt x="2822" y="652"/>
                  <a:pt x="2822" y="652"/>
                </a:cubicBezTo>
                <a:cubicBezTo>
                  <a:pt x="2823" y="650"/>
                  <a:pt x="2823" y="650"/>
                  <a:pt x="2823" y="650"/>
                </a:cubicBezTo>
                <a:cubicBezTo>
                  <a:pt x="2824" y="647"/>
                  <a:pt x="2824" y="647"/>
                  <a:pt x="2824" y="647"/>
                </a:cubicBezTo>
                <a:cubicBezTo>
                  <a:pt x="2826" y="645"/>
                  <a:pt x="2826" y="645"/>
                  <a:pt x="2826" y="645"/>
                </a:cubicBezTo>
                <a:cubicBezTo>
                  <a:pt x="2827" y="644"/>
                  <a:pt x="2827" y="644"/>
                  <a:pt x="2827" y="644"/>
                </a:cubicBezTo>
                <a:lnTo>
                  <a:pt x="2829" y="645"/>
                </a:lnTo>
                <a:close/>
                <a:moveTo>
                  <a:pt x="2719" y="1139"/>
                </a:moveTo>
                <a:cubicBezTo>
                  <a:pt x="2721" y="1139"/>
                  <a:pt x="2721" y="1139"/>
                  <a:pt x="2721" y="1139"/>
                </a:cubicBezTo>
                <a:cubicBezTo>
                  <a:pt x="2723" y="1141"/>
                  <a:pt x="2723" y="1141"/>
                  <a:pt x="2723" y="1141"/>
                </a:cubicBezTo>
                <a:cubicBezTo>
                  <a:pt x="2725" y="1141"/>
                  <a:pt x="2725" y="1141"/>
                  <a:pt x="2725" y="1141"/>
                </a:cubicBezTo>
                <a:cubicBezTo>
                  <a:pt x="2726" y="1144"/>
                  <a:pt x="2726" y="1144"/>
                  <a:pt x="2726" y="1144"/>
                </a:cubicBezTo>
                <a:cubicBezTo>
                  <a:pt x="2729" y="1145"/>
                  <a:pt x="2729" y="1145"/>
                  <a:pt x="2729" y="1145"/>
                </a:cubicBezTo>
                <a:cubicBezTo>
                  <a:pt x="2732" y="1144"/>
                  <a:pt x="2732" y="1144"/>
                  <a:pt x="2732" y="1144"/>
                </a:cubicBezTo>
                <a:cubicBezTo>
                  <a:pt x="2734" y="1143"/>
                  <a:pt x="2734" y="1143"/>
                  <a:pt x="2734" y="1143"/>
                </a:cubicBezTo>
                <a:cubicBezTo>
                  <a:pt x="2734" y="1142"/>
                  <a:pt x="2734" y="1142"/>
                  <a:pt x="2734" y="1142"/>
                </a:cubicBezTo>
                <a:cubicBezTo>
                  <a:pt x="2732" y="1140"/>
                  <a:pt x="2732" y="1140"/>
                  <a:pt x="2732" y="1140"/>
                </a:cubicBezTo>
                <a:cubicBezTo>
                  <a:pt x="2731" y="1137"/>
                  <a:pt x="2731" y="1137"/>
                  <a:pt x="2731" y="1137"/>
                </a:cubicBezTo>
                <a:cubicBezTo>
                  <a:pt x="2729" y="1137"/>
                  <a:pt x="2729" y="1137"/>
                  <a:pt x="2729" y="1137"/>
                </a:cubicBezTo>
                <a:cubicBezTo>
                  <a:pt x="2728" y="1136"/>
                  <a:pt x="2728" y="1136"/>
                  <a:pt x="2728" y="1136"/>
                </a:cubicBezTo>
                <a:cubicBezTo>
                  <a:pt x="2726" y="1134"/>
                  <a:pt x="2726" y="1134"/>
                  <a:pt x="2726" y="1134"/>
                </a:cubicBezTo>
                <a:cubicBezTo>
                  <a:pt x="2724" y="1136"/>
                  <a:pt x="2724" y="1136"/>
                  <a:pt x="2724" y="1136"/>
                </a:cubicBezTo>
                <a:cubicBezTo>
                  <a:pt x="2722" y="1136"/>
                  <a:pt x="2722" y="1136"/>
                  <a:pt x="2722" y="1136"/>
                </a:cubicBezTo>
                <a:cubicBezTo>
                  <a:pt x="2719" y="1133"/>
                  <a:pt x="2719" y="1133"/>
                  <a:pt x="2719" y="1133"/>
                </a:cubicBezTo>
                <a:cubicBezTo>
                  <a:pt x="2715" y="1136"/>
                  <a:pt x="2715" y="1136"/>
                  <a:pt x="2715" y="1136"/>
                </a:cubicBezTo>
                <a:cubicBezTo>
                  <a:pt x="2715" y="1137"/>
                  <a:pt x="2715" y="1137"/>
                  <a:pt x="2715" y="1137"/>
                </a:cubicBezTo>
                <a:cubicBezTo>
                  <a:pt x="2716" y="1139"/>
                  <a:pt x="2716" y="1139"/>
                  <a:pt x="2716" y="1139"/>
                </a:cubicBezTo>
                <a:lnTo>
                  <a:pt x="2719" y="1139"/>
                </a:lnTo>
                <a:close/>
                <a:moveTo>
                  <a:pt x="2833" y="633"/>
                </a:moveTo>
                <a:cubicBezTo>
                  <a:pt x="2833" y="632"/>
                  <a:pt x="2833" y="632"/>
                  <a:pt x="2833" y="632"/>
                </a:cubicBezTo>
                <a:cubicBezTo>
                  <a:pt x="2831" y="632"/>
                  <a:pt x="2831" y="632"/>
                  <a:pt x="2831" y="632"/>
                </a:cubicBezTo>
                <a:cubicBezTo>
                  <a:pt x="2830" y="634"/>
                  <a:pt x="2830" y="634"/>
                  <a:pt x="2830" y="634"/>
                </a:cubicBezTo>
                <a:cubicBezTo>
                  <a:pt x="2831" y="634"/>
                  <a:pt x="2831" y="634"/>
                  <a:pt x="2831" y="634"/>
                </a:cubicBezTo>
                <a:lnTo>
                  <a:pt x="2833" y="633"/>
                </a:lnTo>
                <a:close/>
                <a:moveTo>
                  <a:pt x="2810" y="685"/>
                </a:moveTo>
                <a:cubicBezTo>
                  <a:pt x="2810" y="683"/>
                  <a:pt x="2810" y="683"/>
                  <a:pt x="2810" y="683"/>
                </a:cubicBezTo>
                <a:cubicBezTo>
                  <a:pt x="2809" y="682"/>
                  <a:pt x="2809" y="682"/>
                  <a:pt x="2809" y="682"/>
                </a:cubicBezTo>
                <a:cubicBezTo>
                  <a:pt x="2809" y="684"/>
                  <a:pt x="2809" y="684"/>
                  <a:pt x="2809" y="684"/>
                </a:cubicBezTo>
                <a:cubicBezTo>
                  <a:pt x="2809" y="687"/>
                  <a:pt x="2809" y="687"/>
                  <a:pt x="2809" y="687"/>
                </a:cubicBezTo>
                <a:cubicBezTo>
                  <a:pt x="2810" y="687"/>
                  <a:pt x="2810" y="687"/>
                  <a:pt x="2810" y="687"/>
                </a:cubicBezTo>
                <a:lnTo>
                  <a:pt x="2810" y="685"/>
                </a:lnTo>
                <a:close/>
                <a:moveTo>
                  <a:pt x="2803" y="1044"/>
                </a:moveTo>
                <a:cubicBezTo>
                  <a:pt x="2802" y="1044"/>
                  <a:pt x="2802" y="1044"/>
                  <a:pt x="2802" y="1044"/>
                </a:cubicBezTo>
                <a:cubicBezTo>
                  <a:pt x="2801" y="1045"/>
                  <a:pt x="2801" y="1045"/>
                  <a:pt x="2801" y="1045"/>
                </a:cubicBezTo>
                <a:cubicBezTo>
                  <a:pt x="2803" y="1046"/>
                  <a:pt x="2803" y="1046"/>
                  <a:pt x="2803" y="1046"/>
                </a:cubicBezTo>
                <a:lnTo>
                  <a:pt x="2803" y="1044"/>
                </a:lnTo>
                <a:close/>
                <a:moveTo>
                  <a:pt x="2818" y="1026"/>
                </a:moveTo>
                <a:cubicBezTo>
                  <a:pt x="2819" y="1022"/>
                  <a:pt x="2819" y="1022"/>
                  <a:pt x="2819" y="1022"/>
                </a:cubicBezTo>
                <a:cubicBezTo>
                  <a:pt x="2819" y="1021"/>
                  <a:pt x="2819" y="1021"/>
                  <a:pt x="2819" y="1021"/>
                </a:cubicBezTo>
                <a:cubicBezTo>
                  <a:pt x="2818" y="1019"/>
                  <a:pt x="2818" y="1019"/>
                  <a:pt x="2818" y="1019"/>
                </a:cubicBezTo>
                <a:cubicBezTo>
                  <a:pt x="2815" y="1021"/>
                  <a:pt x="2815" y="1021"/>
                  <a:pt x="2815" y="1021"/>
                </a:cubicBezTo>
                <a:cubicBezTo>
                  <a:pt x="2812" y="1022"/>
                  <a:pt x="2812" y="1022"/>
                  <a:pt x="2812" y="1022"/>
                </a:cubicBezTo>
                <a:cubicBezTo>
                  <a:pt x="2812" y="1024"/>
                  <a:pt x="2812" y="1024"/>
                  <a:pt x="2812" y="1024"/>
                </a:cubicBezTo>
                <a:cubicBezTo>
                  <a:pt x="2813" y="1024"/>
                  <a:pt x="2813" y="1024"/>
                  <a:pt x="2813" y="1024"/>
                </a:cubicBezTo>
                <a:cubicBezTo>
                  <a:pt x="2812" y="1025"/>
                  <a:pt x="2812" y="1025"/>
                  <a:pt x="2812" y="1025"/>
                </a:cubicBezTo>
                <a:cubicBezTo>
                  <a:pt x="2810" y="1025"/>
                  <a:pt x="2810" y="1025"/>
                  <a:pt x="2810" y="1025"/>
                </a:cubicBezTo>
                <a:cubicBezTo>
                  <a:pt x="2809" y="1027"/>
                  <a:pt x="2809" y="1027"/>
                  <a:pt x="2809" y="1027"/>
                </a:cubicBezTo>
                <a:cubicBezTo>
                  <a:pt x="2808" y="1027"/>
                  <a:pt x="2808" y="1027"/>
                  <a:pt x="2808" y="1027"/>
                </a:cubicBezTo>
                <a:cubicBezTo>
                  <a:pt x="2807" y="1026"/>
                  <a:pt x="2807" y="1026"/>
                  <a:pt x="2807" y="1026"/>
                </a:cubicBezTo>
                <a:cubicBezTo>
                  <a:pt x="2809" y="1024"/>
                  <a:pt x="2809" y="1024"/>
                  <a:pt x="2809" y="1024"/>
                </a:cubicBezTo>
                <a:cubicBezTo>
                  <a:pt x="2810" y="1024"/>
                  <a:pt x="2810" y="1024"/>
                  <a:pt x="2810" y="1024"/>
                </a:cubicBezTo>
                <a:cubicBezTo>
                  <a:pt x="2811" y="1021"/>
                  <a:pt x="2811" y="1021"/>
                  <a:pt x="2811" y="1021"/>
                </a:cubicBezTo>
                <a:cubicBezTo>
                  <a:pt x="2811" y="1018"/>
                  <a:pt x="2811" y="1018"/>
                  <a:pt x="2811" y="1018"/>
                </a:cubicBezTo>
                <a:cubicBezTo>
                  <a:pt x="2809" y="1018"/>
                  <a:pt x="2809" y="1018"/>
                  <a:pt x="2809" y="1018"/>
                </a:cubicBezTo>
                <a:cubicBezTo>
                  <a:pt x="2809" y="1017"/>
                  <a:pt x="2809" y="1017"/>
                  <a:pt x="2809" y="1017"/>
                </a:cubicBezTo>
                <a:cubicBezTo>
                  <a:pt x="2811" y="1015"/>
                  <a:pt x="2811" y="1015"/>
                  <a:pt x="2811" y="1015"/>
                </a:cubicBezTo>
                <a:cubicBezTo>
                  <a:pt x="2811" y="1013"/>
                  <a:pt x="2811" y="1013"/>
                  <a:pt x="2811" y="1013"/>
                </a:cubicBezTo>
                <a:cubicBezTo>
                  <a:pt x="2810" y="1014"/>
                  <a:pt x="2810" y="1014"/>
                  <a:pt x="2810" y="1014"/>
                </a:cubicBezTo>
                <a:cubicBezTo>
                  <a:pt x="2807" y="1017"/>
                  <a:pt x="2807" y="1017"/>
                  <a:pt x="2807" y="1017"/>
                </a:cubicBezTo>
                <a:cubicBezTo>
                  <a:pt x="2806" y="1019"/>
                  <a:pt x="2806" y="1019"/>
                  <a:pt x="2806" y="1019"/>
                </a:cubicBezTo>
                <a:cubicBezTo>
                  <a:pt x="2806" y="1022"/>
                  <a:pt x="2806" y="1022"/>
                  <a:pt x="2806" y="1022"/>
                </a:cubicBezTo>
                <a:cubicBezTo>
                  <a:pt x="2805" y="1023"/>
                  <a:pt x="2805" y="1023"/>
                  <a:pt x="2805" y="1023"/>
                </a:cubicBezTo>
                <a:cubicBezTo>
                  <a:pt x="2804" y="1025"/>
                  <a:pt x="2804" y="1025"/>
                  <a:pt x="2804" y="1025"/>
                </a:cubicBezTo>
                <a:cubicBezTo>
                  <a:pt x="2805" y="1027"/>
                  <a:pt x="2805" y="1027"/>
                  <a:pt x="2805" y="1027"/>
                </a:cubicBezTo>
                <a:cubicBezTo>
                  <a:pt x="2807" y="1029"/>
                  <a:pt x="2807" y="1029"/>
                  <a:pt x="2807" y="1029"/>
                </a:cubicBezTo>
                <a:cubicBezTo>
                  <a:pt x="2806" y="1030"/>
                  <a:pt x="2806" y="1030"/>
                  <a:pt x="2806" y="1030"/>
                </a:cubicBezTo>
                <a:cubicBezTo>
                  <a:pt x="2805" y="1032"/>
                  <a:pt x="2805" y="1032"/>
                  <a:pt x="2805" y="1032"/>
                </a:cubicBezTo>
                <a:cubicBezTo>
                  <a:pt x="2807" y="1034"/>
                  <a:pt x="2807" y="1034"/>
                  <a:pt x="2807" y="1034"/>
                </a:cubicBezTo>
                <a:cubicBezTo>
                  <a:pt x="2807" y="1035"/>
                  <a:pt x="2807" y="1035"/>
                  <a:pt x="2807" y="1035"/>
                </a:cubicBezTo>
                <a:cubicBezTo>
                  <a:pt x="2808" y="1036"/>
                  <a:pt x="2808" y="1036"/>
                  <a:pt x="2808" y="1036"/>
                </a:cubicBezTo>
                <a:cubicBezTo>
                  <a:pt x="2807" y="1038"/>
                  <a:pt x="2807" y="1038"/>
                  <a:pt x="2807" y="1038"/>
                </a:cubicBezTo>
                <a:cubicBezTo>
                  <a:pt x="2808" y="1041"/>
                  <a:pt x="2808" y="1041"/>
                  <a:pt x="2808" y="1041"/>
                </a:cubicBezTo>
                <a:cubicBezTo>
                  <a:pt x="2810" y="1042"/>
                  <a:pt x="2810" y="1042"/>
                  <a:pt x="2810" y="1042"/>
                </a:cubicBezTo>
                <a:cubicBezTo>
                  <a:pt x="2812" y="1045"/>
                  <a:pt x="2812" y="1045"/>
                  <a:pt x="2812" y="1045"/>
                </a:cubicBezTo>
                <a:cubicBezTo>
                  <a:pt x="2813" y="1046"/>
                  <a:pt x="2813" y="1046"/>
                  <a:pt x="2813" y="1046"/>
                </a:cubicBezTo>
                <a:cubicBezTo>
                  <a:pt x="2814" y="1048"/>
                  <a:pt x="2814" y="1048"/>
                  <a:pt x="2814" y="1048"/>
                </a:cubicBezTo>
                <a:cubicBezTo>
                  <a:pt x="2814" y="1046"/>
                  <a:pt x="2814" y="1046"/>
                  <a:pt x="2814" y="1046"/>
                </a:cubicBezTo>
                <a:cubicBezTo>
                  <a:pt x="2815" y="1046"/>
                  <a:pt x="2815" y="1046"/>
                  <a:pt x="2815" y="1046"/>
                </a:cubicBezTo>
                <a:cubicBezTo>
                  <a:pt x="2814" y="1045"/>
                  <a:pt x="2814" y="1045"/>
                  <a:pt x="2814" y="1045"/>
                </a:cubicBezTo>
                <a:cubicBezTo>
                  <a:pt x="2812" y="1043"/>
                  <a:pt x="2812" y="1043"/>
                  <a:pt x="2812" y="1043"/>
                </a:cubicBezTo>
                <a:cubicBezTo>
                  <a:pt x="2811" y="1040"/>
                  <a:pt x="2811" y="1040"/>
                  <a:pt x="2811" y="1040"/>
                </a:cubicBezTo>
                <a:cubicBezTo>
                  <a:pt x="2809" y="1037"/>
                  <a:pt x="2809" y="1037"/>
                  <a:pt x="2809" y="1037"/>
                </a:cubicBezTo>
                <a:cubicBezTo>
                  <a:pt x="2809" y="1033"/>
                  <a:pt x="2809" y="1033"/>
                  <a:pt x="2809" y="1033"/>
                </a:cubicBezTo>
                <a:cubicBezTo>
                  <a:pt x="2811" y="1032"/>
                  <a:pt x="2811" y="1032"/>
                  <a:pt x="2811" y="1032"/>
                </a:cubicBezTo>
                <a:cubicBezTo>
                  <a:pt x="2813" y="1033"/>
                  <a:pt x="2813" y="1033"/>
                  <a:pt x="2813" y="1033"/>
                </a:cubicBezTo>
                <a:cubicBezTo>
                  <a:pt x="2816" y="1033"/>
                  <a:pt x="2816" y="1033"/>
                  <a:pt x="2816" y="1033"/>
                </a:cubicBezTo>
                <a:cubicBezTo>
                  <a:pt x="2817" y="1034"/>
                  <a:pt x="2817" y="1034"/>
                  <a:pt x="2817" y="1034"/>
                </a:cubicBezTo>
                <a:cubicBezTo>
                  <a:pt x="2819" y="1034"/>
                  <a:pt x="2819" y="1034"/>
                  <a:pt x="2819" y="1034"/>
                </a:cubicBezTo>
                <a:cubicBezTo>
                  <a:pt x="2818" y="1033"/>
                  <a:pt x="2818" y="1033"/>
                  <a:pt x="2818" y="1033"/>
                </a:cubicBezTo>
                <a:cubicBezTo>
                  <a:pt x="2818" y="1032"/>
                  <a:pt x="2818" y="1032"/>
                  <a:pt x="2818" y="1032"/>
                </a:cubicBezTo>
                <a:cubicBezTo>
                  <a:pt x="2815" y="1030"/>
                  <a:pt x="2815" y="1030"/>
                  <a:pt x="2815" y="1030"/>
                </a:cubicBezTo>
                <a:cubicBezTo>
                  <a:pt x="2814" y="1030"/>
                  <a:pt x="2814" y="1030"/>
                  <a:pt x="2814" y="1030"/>
                </a:cubicBezTo>
                <a:cubicBezTo>
                  <a:pt x="2813" y="1028"/>
                  <a:pt x="2813" y="1028"/>
                  <a:pt x="2813" y="1028"/>
                </a:cubicBezTo>
                <a:cubicBezTo>
                  <a:pt x="2814" y="1027"/>
                  <a:pt x="2814" y="1027"/>
                  <a:pt x="2814" y="1027"/>
                </a:cubicBezTo>
                <a:lnTo>
                  <a:pt x="2818" y="1026"/>
                </a:lnTo>
                <a:close/>
                <a:moveTo>
                  <a:pt x="2802" y="1114"/>
                </a:moveTo>
                <a:cubicBezTo>
                  <a:pt x="2801" y="1115"/>
                  <a:pt x="2801" y="1115"/>
                  <a:pt x="2801" y="1115"/>
                </a:cubicBezTo>
                <a:cubicBezTo>
                  <a:pt x="2801" y="1116"/>
                  <a:pt x="2801" y="1116"/>
                  <a:pt x="2801" y="1116"/>
                </a:cubicBezTo>
                <a:cubicBezTo>
                  <a:pt x="2803" y="1115"/>
                  <a:pt x="2803" y="1115"/>
                  <a:pt x="2803" y="1115"/>
                </a:cubicBezTo>
                <a:lnTo>
                  <a:pt x="2802" y="1114"/>
                </a:lnTo>
                <a:close/>
                <a:moveTo>
                  <a:pt x="2805" y="1122"/>
                </a:moveTo>
                <a:cubicBezTo>
                  <a:pt x="2803" y="1123"/>
                  <a:pt x="2803" y="1123"/>
                  <a:pt x="2803" y="1123"/>
                </a:cubicBezTo>
                <a:cubicBezTo>
                  <a:pt x="2805" y="1123"/>
                  <a:pt x="2805" y="1123"/>
                  <a:pt x="2805" y="1123"/>
                </a:cubicBezTo>
                <a:lnTo>
                  <a:pt x="2805" y="1122"/>
                </a:lnTo>
                <a:close/>
                <a:moveTo>
                  <a:pt x="2745" y="1041"/>
                </a:moveTo>
                <a:cubicBezTo>
                  <a:pt x="2746" y="1042"/>
                  <a:pt x="2746" y="1042"/>
                  <a:pt x="2746" y="1042"/>
                </a:cubicBezTo>
                <a:cubicBezTo>
                  <a:pt x="2748" y="1042"/>
                  <a:pt x="2748" y="1042"/>
                  <a:pt x="2748" y="1042"/>
                </a:cubicBezTo>
                <a:cubicBezTo>
                  <a:pt x="2746" y="1041"/>
                  <a:pt x="2746" y="1041"/>
                  <a:pt x="2746" y="1041"/>
                </a:cubicBezTo>
                <a:lnTo>
                  <a:pt x="2745" y="1041"/>
                </a:lnTo>
                <a:close/>
                <a:moveTo>
                  <a:pt x="2761" y="1058"/>
                </a:moveTo>
                <a:cubicBezTo>
                  <a:pt x="2761" y="1058"/>
                  <a:pt x="2761" y="1056"/>
                  <a:pt x="2761" y="1056"/>
                </a:cubicBezTo>
                <a:cubicBezTo>
                  <a:pt x="2760" y="1057"/>
                  <a:pt x="2760" y="1057"/>
                  <a:pt x="2760" y="1057"/>
                </a:cubicBezTo>
                <a:lnTo>
                  <a:pt x="2761" y="1058"/>
                </a:lnTo>
                <a:close/>
                <a:moveTo>
                  <a:pt x="2766" y="1055"/>
                </a:moveTo>
                <a:cubicBezTo>
                  <a:pt x="2766" y="1053"/>
                  <a:pt x="2766" y="1053"/>
                  <a:pt x="2766" y="1053"/>
                </a:cubicBezTo>
                <a:cubicBezTo>
                  <a:pt x="2765" y="1054"/>
                  <a:pt x="2765" y="1054"/>
                  <a:pt x="2765" y="1054"/>
                </a:cubicBezTo>
                <a:lnTo>
                  <a:pt x="2766" y="1055"/>
                </a:lnTo>
                <a:close/>
                <a:moveTo>
                  <a:pt x="2763" y="1052"/>
                </a:moveTo>
                <a:cubicBezTo>
                  <a:pt x="2763" y="1053"/>
                  <a:pt x="2763" y="1053"/>
                  <a:pt x="2763" y="1053"/>
                </a:cubicBezTo>
                <a:cubicBezTo>
                  <a:pt x="2765" y="1053"/>
                  <a:pt x="2765" y="1053"/>
                  <a:pt x="2765" y="1053"/>
                </a:cubicBezTo>
                <a:cubicBezTo>
                  <a:pt x="2766" y="1051"/>
                  <a:pt x="2766" y="1051"/>
                  <a:pt x="2766" y="1051"/>
                </a:cubicBezTo>
                <a:cubicBezTo>
                  <a:pt x="2764" y="1050"/>
                  <a:pt x="2764" y="1050"/>
                  <a:pt x="2764" y="1050"/>
                </a:cubicBezTo>
                <a:cubicBezTo>
                  <a:pt x="2763" y="1051"/>
                  <a:pt x="2763" y="1051"/>
                  <a:pt x="2763" y="1051"/>
                </a:cubicBezTo>
                <a:cubicBezTo>
                  <a:pt x="2762" y="1052"/>
                  <a:pt x="2762" y="1052"/>
                  <a:pt x="2762" y="1052"/>
                </a:cubicBezTo>
                <a:cubicBezTo>
                  <a:pt x="2763" y="1050"/>
                  <a:pt x="2763" y="1050"/>
                  <a:pt x="2763" y="1050"/>
                </a:cubicBezTo>
                <a:cubicBezTo>
                  <a:pt x="2762" y="1050"/>
                  <a:pt x="2762" y="1050"/>
                  <a:pt x="2762" y="1050"/>
                </a:cubicBezTo>
                <a:cubicBezTo>
                  <a:pt x="2760" y="1049"/>
                  <a:pt x="2760" y="1049"/>
                  <a:pt x="2760" y="1049"/>
                </a:cubicBezTo>
                <a:cubicBezTo>
                  <a:pt x="2757" y="1051"/>
                  <a:pt x="2757" y="1051"/>
                  <a:pt x="2757" y="1051"/>
                </a:cubicBezTo>
                <a:cubicBezTo>
                  <a:pt x="2757" y="1053"/>
                  <a:pt x="2757" y="1053"/>
                  <a:pt x="2757" y="1053"/>
                </a:cubicBezTo>
                <a:cubicBezTo>
                  <a:pt x="2759" y="1054"/>
                  <a:pt x="2759" y="1054"/>
                  <a:pt x="2759" y="1054"/>
                </a:cubicBezTo>
                <a:cubicBezTo>
                  <a:pt x="2760" y="1053"/>
                  <a:pt x="2760" y="1053"/>
                  <a:pt x="2760" y="1053"/>
                </a:cubicBezTo>
                <a:cubicBezTo>
                  <a:pt x="2762" y="1054"/>
                  <a:pt x="2762" y="1054"/>
                  <a:pt x="2762" y="1054"/>
                </a:cubicBezTo>
                <a:lnTo>
                  <a:pt x="2763" y="1052"/>
                </a:lnTo>
                <a:close/>
                <a:moveTo>
                  <a:pt x="2781" y="1056"/>
                </a:moveTo>
                <a:cubicBezTo>
                  <a:pt x="2783" y="1057"/>
                  <a:pt x="2783" y="1057"/>
                  <a:pt x="2783" y="1057"/>
                </a:cubicBezTo>
                <a:cubicBezTo>
                  <a:pt x="2783" y="1055"/>
                  <a:pt x="2783" y="1055"/>
                  <a:pt x="2783" y="1055"/>
                </a:cubicBezTo>
                <a:cubicBezTo>
                  <a:pt x="2781" y="1054"/>
                  <a:pt x="2781" y="1054"/>
                  <a:pt x="2781" y="1054"/>
                </a:cubicBezTo>
                <a:cubicBezTo>
                  <a:pt x="2780" y="1055"/>
                  <a:pt x="2780" y="1055"/>
                  <a:pt x="2780" y="1055"/>
                </a:cubicBezTo>
                <a:cubicBezTo>
                  <a:pt x="2779" y="1055"/>
                  <a:pt x="2779" y="1055"/>
                  <a:pt x="2779" y="1055"/>
                </a:cubicBezTo>
                <a:cubicBezTo>
                  <a:pt x="2777" y="1054"/>
                  <a:pt x="2777" y="1054"/>
                  <a:pt x="2777" y="1054"/>
                </a:cubicBezTo>
                <a:cubicBezTo>
                  <a:pt x="2775" y="1055"/>
                  <a:pt x="2775" y="1055"/>
                  <a:pt x="2775" y="1055"/>
                </a:cubicBezTo>
                <a:cubicBezTo>
                  <a:pt x="2775" y="1054"/>
                  <a:pt x="2775" y="1054"/>
                  <a:pt x="2775" y="1054"/>
                </a:cubicBezTo>
                <a:cubicBezTo>
                  <a:pt x="2773" y="1056"/>
                  <a:pt x="2773" y="1056"/>
                  <a:pt x="2773" y="1056"/>
                </a:cubicBezTo>
                <a:cubicBezTo>
                  <a:pt x="2773" y="1057"/>
                  <a:pt x="2773" y="1057"/>
                  <a:pt x="2773" y="1057"/>
                </a:cubicBezTo>
                <a:cubicBezTo>
                  <a:pt x="2774" y="1058"/>
                  <a:pt x="2774" y="1058"/>
                  <a:pt x="2774" y="1058"/>
                </a:cubicBezTo>
                <a:cubicBezTo>
                  <a:pt x="2776" y="1058"/>
                  <a:pt x="2776" y="1058"/>
                  <a:pt x="2776" y="1058"/>
                </a:cubicBezTo>
                <a:cubicBezTo>
                  <a:pt x="2778" y="1057"/>
                  <a:pt x="2778" y="1057"/>
                  <a:pt x="2778" y="1057"/>
                </a:cubicBezTo>
                <a:cubicBezTo>
                  <a:pt x="2779" y="1057"/>
                  <a:pt x="2779" y="1057"/>
                  <a:pt x="2779" y="1057"/>
                </a:cubicBezTo>
                <a:lnTo>
                  <a:pt x="2781" y="1056"/>
                </a:lnTo>
                <a:close/>
                <a:moveTo>
                  <a:pt x="2762" y="1056"/>
                </a:moveTo>
                <a:cubicBezTo>
                  <a:pt x="2764" y="1056"/>
                  <a:pt x="2764" y="1056"/>
                  <a:pt x="2764" y="1056"/>
                </a:cubicBezTo>
                <a:cubicBezTo>
                  <a:pt x="2763" y="1055"/>
                  <a:pt x="2763" y="1055"/>
                  <a:pt x="2763" y="1055"/>
                </a:cubicBezTo>
                <a:lnTo>
                  <a:pt x="2762" y="1056"/>
                </a:lnTo>
                <a:close/>
                <a:moveTo>
                  <a:pt x="2761" y="1127"/>
                </a:moveTo>
                <a:cubicBezTo>
                  <a:pt x="2763" y="1127"/>
                  <a:pt x="2763" y="1127"/>
                  <a:pt x="2763" y="1127"/>
                </a:cubicBezTo>
                <a:cubicBezTo>
                  <a:pt x="2764" y="1126"/>
                  <a:pt x="2764" y="1126"/>
                  <a:pt x="2764" y="1126"/>
                </a:cubicBezTo>
                <a:cubicBezTo>
                  <a:pt x="2766" y="1124"/>
                  <a:pt x="2766" y="1124"/>
                  <a:pt x="2766" y="1124"/>
                </a:cubicBezTo>
                <a:cubicBezTo>
                  <a:pt x="2766" y="1123"/>
                  <a:pt x="2766" y="1123"/>
                  <a:pt x="2766" y="1123"/>
                </a:cubicBezTo>
                <a:cubicBezTo>
                  <a:pt x="2764" y="1124"/>
                  <a:pt x="2764" y="1124"/>
                  <a:pt x="2764" y="1124"/>
                </a:cubicBezTo>
                <a:cubicBezTo>
                  <a:pt x="2763" y="1124"/>
                  <a:pt x="2763" y="1124"/>
                  <a:pt x="2763" y="1124"/>
                </a:cubicBezTo>
                <a:cubicBezTo>
                  <a:pt x="2762" y="1124"/>
                  <a:pt x="2762" y="1124"/>
                  <a:pt x="2762" y="1124"/>
                </a:cubicBezTo>
                <a:cubicBezTo>
                  <a:pt x="2762" y="1125"/>
                  <a:pt x="2762" y="1125"/>
                  <a:pt x="2762" y="1125"/>
                </a:cubicBezTo>
                <a:cubicBezTo>
                  <a:pt x="2760" y="1126"/>
                  <a:pt x="2760" y="1126"/>
                  <a:pt x="2760" y="1126"/>
                </a:cubicBezTo>
                <a:lnTo>
                  <a:pt x="2761" y="1127"/>
                </a:lnTo>
                <a:close/>
                <a:moveTo>
                  <a:pt x="2768" y="1125"/>
                </a:moveTo>
                <a:cubicBezTo>
                  <a:pt x="2767" y="1126"/>
                  <a:pt x="2767" y="1126"/>
                  <a:pt x="2767" y="1126"/>
                </a:cubicBezTo>
                <a:cubicBezTo>
                  <a:pt x="2768" y="1126"/>
                  <a:pt x="2768" y="1126"/>
                  <a:pt x="2768" y="1126"/>
                </a:cubicBezTo>
                <a:cubicBezTo>
                  <a:pt x="2769" y="1127"/>
                  <a:pt x="2769" y="1127"/>
                  <a:pt x="2769" y="1127"/>
                </a:cubicBezTo>
                <a:cubicBezTo>
                  <a:pt x="2771" y="1125"/>
                  <a:pt x="2771" y="1125"/>
                  <a:pt x="2771" y="1125"/>
                </a:cubicBezTo>
                <a:cubicBezTo>
                  <a:pt x="2770" y="1124"/>
                  <a:pt x="2770" y="1124"/>
                  <a:pt x="2770" y="1124"/>
                </a:cubicBezTo>
                <a:cubicBezTo>
                  <a:pt x="2769" y="1125"/>
                  <a:pt x="2769" y="1125"/>
                  <a:pt x="2769" y="1125"/>
                </a:cubicBezTo>
                <a:lnTo>
                  <a:pt x="2768" y="1125"/>
                </a:lnTo>
                <a:close/>
                <a:moveTo>
                  <a:pt x="2722" y="1129"/>
                </a:moveTo>
                <a:cubicBezTo>
                  <a:pt x="2723" y="1129"/>
                  <a:pt x="2723" y="1129"/>
                  <a:pt x="2723" y="1129"/>
                </a:cubicBezTo>
                <a:cubicBezTo>
                  <a:pt x="2723" y="1128"/>
                  <a:pt x="2723" y="1128"/>
                  <a:pt x="2723" y="1128"/>
                </a:cubicBezTo>
                <a:cubicBezTo>
                  <a:pt x="2723" y="1127"/>
                  <a:pt x="2723" y="1127"/>
                  <a:pt x="2723" y="1127"/>
                </a:cubicBezTo>
                <a:lnTo>
                  <a:pt x="2722" y="1129"/>
                </a:lnTo>
                <a:close/>
                <a:moveTo>
                  <a:pt x="2734" y="1100"/>
                </a:moveTo>
                <a:cubicBezTo>
                  <a:pt x="2733" y="1097"/>
                  <a:pt x="2733" y="1097"/>
                  <a:pt x="2733" y="1097"/>
                </a:cubicBezTo>
                <a:cubicBezTo>
                  <a:pt x="2732" y="1098"/>
                  <a:pt x="2732" y="1098"/>
                  <a:pt x="2732" y="1098"/>
                </a:cubicBezTo>
                <a:cubicBezTo>
                  <a:pt x="2732" y="1100"/>
                  <a:pt x="2732" y="1100"/>
                  <a:pt x="2732" y="1100"/>
                </a:cubicBezTo>
                <a:cubicBezTo>
                  <a:pt x="2731" y="1101"/>
                  <a:pt x="2731" y="1101"/>
                  <a:pt x="2731" y="1101"/>
                </a:cubicBezTo>
                <a:cubicBezTo>
                  <a:pt x="2732" y="1102"/>
                  <a:pt x="2732" y="1102"/>
                  <a:pt x="2732" y="1102"/>
                </a:cubicBezTo>
                <a:cubicBezTo>
                  <a:pt x="2733" y="1104"/>
                  <a:pt x="2733" y="1104"/>
                  <a:pt x="2733" y="1104"/>
                </a:cubicBezTo>
                <a:cubicBezTo>
                  <a:pt x="2733" y="1102"/>
                  <a:pt x="2733" y="1102"/>
                  <a:pt x="2733" y="1102"/>
                </a:cubicBezTo>
                <a:lnTo>
                  <a:pt x="2734" y="1100"/>
                </a:lnTo>
                <a:close/>
                <a:moveTo>
                  <a:pt x="2748" y="1040"/>
                </a:moveTo>
                <a:cubicBezTo>
                  <a:pt x="2748" y="1040"/>
                  <a:pt x="2747" y="1041"/>
                  <a:pt x="2747" y="1041"/>
                </a:cubicBezTo>
                <a:cubicBezTo>
                  <a:pt x="2748" y="1041"/>
                  <a:pt x="2748" y="1041"/>
                  <a:pt x="2748" y="1041"/>
                </a:cubicBezTo>
                <a:lnTo>
                  <a:pt x="2748" y="1040"/>
                </a:lnTo>
                <a:close/>
                <a:moveTo>
                  <a:pt x="2735" y="1111"/>
                </a:moveTo>
                <a:cubicBezTo>
                  <a:pt x="2733" y="1110"/>
                  <a:pt x="2733" y="1110"/>
                  <a:pt x="2733" y="1110"/>
                </a:cubicBezTo>
                <a:cubicBezTo>
                  <a:pt x="2733" y="1111"/>
                  <a:pt x="2733" y="1111"/>
                  <a:pt x="2733" y="1111"/>
                </a:cubicBezTo>
                <a:cubicBezTo>
                  <a:pt x="2734" y="1112"/>
                  <a:pt x="2734" y="1112"/>
                  <a:pt x="2734" y="1112"/>
                </a:cubicBezTo>
                <a:lnTo>
                  <a:pt x="2735" y="1111"/>
                </a:lnTo>
                <a:close/>
                <a:moveTo>
                  <a:pt x="2719" y="1128"/>
                </a:moveTo>
                <a:cubicBezTo>
                  <a:pt x="2720" y="1129"/>
                  <a:pt x="2720" y="1129"/>
                  <a:pt x="2720" y="1129"/>
                </a:cubicBezTo>
                <a:cubicBezTo>
                  <a:pt x="2721" y="1127"/>
                  <a:pt x="2721" y="1127"/>
                  <a:pt x="2721" y="1127"/>
                </a:cubicBezTo>
                <a:cubicBezTo>
                  <a:pt x="2722" y="1126"/>
                  <a:pt x="2722" y="1126"/>
                  <a:pt x="2722" y="1126"/>
                </a:cubicBezTo>
                <a:cubicBezTo>
                  <a:pt x="2720" y="1125"/>
                  <a:pt x="2720" y="1125"/>
                  <a:pt x="2720" y="1125"/>
                </a:cubicBezTo>
                <a:lnTo>
                  <a:pt x="2719" y="1128"/>
                </a:lnTo>
                <a:close/>
                <a:moveTo>
                  <a:pt x="2838" y="631"/>
                </a:moveTo>
                <a:cubicBezTo>
                  <a:pt x="2837" y="631"/>
                  <a:pt x="2837" y="631"/>
                  <a:pt x="2837" y="631"/>
                </a:cubicBezTo>
                <a:cubicBezTo>
                  <a:pt x="2836" y="632"/>
                  <a:pt x="2836" y="632"/>
                  <a:pt x="2836" y="632"/>
                </a:cubicBezTo>
                <a:cubicBezTo>
                  <a:pt x="2836" y="633"/>
                  <a:pt x="2836" y="633"/>
                  <a:pt x="2836" y="633"/>
                </a:cubicBezTo>
                <a:cubicBezTo>
                  <a:pt x="2837" y="636"/>
                  <a:pt x="2837" y="636"/>
                  <a:pt x="2837" y="636"/>
                </a:cubicBezTo>
                <a:cubicBezTo>
                  <a:pt x="2838" y="635"/>
                  <a:pt x="2838" y="635"/>
                  <a:pt x="2838" y="635"/>
                </a:cubicBezTo>
                <a:cubicBezTo>
                  <a:pt x="2838" y="634"/>
                  <a:pt x="2838" y="634"/>
                  <a:pt x="2838" y="634"/>
                </a:cubicBezTo>
                <a:cubicBezTo>
                  <a:pt x="2838" y="633"/>
                  <a:pt x="2838" y="633"/>
                  <a:pt x="2838" y="633"/>
                </a:cubicBezTo>
                <a:cubicBezTo>
                  <a:pt x="2838" y="632"/>
                  <a:pt x="2838" y="632"/>
                  <a:pt x="2838" y="632"/>
                </a:cubicBezTo>
                <a:lnTo>
                  <a:pt x="2838" y="631"/>
                </a:lnTo>
                <a:close/>
                <a:moveTo>
                  <a:pt x="2746" y="1090"/>
                </a:moveTo>
                <a:cubicBezTo>
                  <a:pt x="2746" y="1091"/>
                  <a:pt x="2746" y="1091"/>
                  <a:pt x="2746" y="1091"/>
                </a:cubicBezTo>
                <a:cubicBezTo>
                  <a:pt x="2746" y="1091"/>
                  <a:pt x="2746" y="1091"/>
                  <a:pt x="2746" y="1091"/>
                </a:cubicBezTo>
                <a:cubicBezTo>
                  <a:pt x="2746" y="1094"/>
                  <a:pt x="2746" y="1094"/>
                  <a:pt x="2746" y="1094"/>
                </a:cubicBezTo>
                <a:cubicBezTo>
                  <a:pt x="2747" y="1094"/>
                  <a:pt x="2747" y="1094"/>
                  <a:pt x="2747" y="1094"/>
                </a:cubicBezTo>
                <a:cubicBezTo>
                  <a:pt x="2749" y="1093"/>
                  <a:pt x="2749" y="1093"/>
                  <a:pt x="2749" y="1093"/>
                </a:cubicBezTo>
                <a:cubicBezTo>
                  <a:pt x="2748" y="1091"/>
                  <a:pt x="2748" y="1091"/>
                  <a:pt x="2748" y="1091"/>
                </a:cubicBezTo>
                <a:cubicBezTo>
                  <a:pt x="2747" y="1089"/>
                  <a:pt x="2747" y="1089"/>
                  <a:pt x="2747" y="1089"/>
                </a:cubicBezTo>
                <a:cubicBezTo>
                  <a:pt x="2747" y="1089"/>
                  <a:pt x="2746" y="1090"/>
                  <a:pt x="2746" y="1090"/>
                </a:cubicBezTo>
                <a:close/>
                <a:moveTo>
                  <a:pt x="2751" y="1092"/>
                </a:moveTo>
                <a:cubicBezTo>
                  <a:pt x="2752" y="1093"/>
                  <a:pt x="2752" y="1093"/>
                  <a:pt x="2752" y="1093"/>
                </a:cubicBezTo>
                <a:cubicBezTo>
                  <a:pt x="2753" y="1092"/>
                  <a:pt x="2753" y="1092"/>
                  <a:pt x="2753" y="1092"/>
                </a:cubicBezTo>
                <a:cubicBezTo>
                  <a:pt x="2754" y="1092"/>
                  <a:pt x="2754" y="1092"/>
                  <a:pt x="2754" y="1092"/>
                </a:cubicBezTo>
                <a:cubicBezTo>
                  <a:pt x="2754" y="1091"/>
                  <a:pt x="2754" y="1091"/>
                  <a:pt x="2754" y="1091"/>
                </a:cubicBezTo>
                <a:cubicBezTo>
                  <a:pt x="2755" y="1090"/>
                  <a:pt x="2755" y="1090"/>
                  <a:pt x="2755" y="1090"/>
                </a:cubicBezTo>
                <a:cubicBezTo>
                  <a:pt x="2756" y="1088"/>
                  <a:pt x="2756" y="1088"/>
                  <a:pt x="2756" y="1088"/>
                </a:cubicBezTo>
                <a:cubicBezTo>
                  <a:pt x="2756" y="1087"/>
                  <a:pt x="2756" y="1087"/>
                  <a:pt x="2756" y="1087"/>
                </a:cubicBezTo>
                <a:cubicBezTo>
                  <a:pt x="2755" y="1086"/>
                  <a:pt x="2755" y="1086"/>
                  <a:pt x="2755" y="1086"/>
                </a:cubicBezTo>
                <a:cubicBezTo>
                  <a:pt x="2753" y="1086"/>
                  <a:pt x="2753" y="1086"/>
                  <a:pt x="2753" y="1086"/>
                </a:cubicBezTo>
                <a:cubicBezTo>
                  <a:pt x="2752" y="1088"/>
                  <a:pt x="2752" y="1088"/>
                  <a:pt x="2752" y="1088"/>
                </a:cubicBezTo>
                <a:cubicBezTo>
                  <a:pt x="2753" y="1089"/>
                  <a:pt x="2753" y="1089"/>
                  <a:pt x="2753" y="1089"/>
                </a:cubicBezTo>
                <a:cubicBezTo>
                  <a:pt x="2751" y="1091"/>
                  <a:pt x="2751" y="1091"/>
                  <a:pt x="2751" y="1091"/>
                </a:cubicBezTo>
                <a:cubicBezTo>
                  <a:pt x="2751" y="1091"/>
                  <a:pt x="2751" y="1092"/>
                  <a:pt x="2751" y="1092"/>
                </a:cubicBezTo>
                <a:close/>
                <a:moveTo>
                  <a:pt x="2816" y="1015"/>
                </a:moveTo>
                <a:cubicBezTo>
                  <a:pt x="2817" y="1014"/>
                  <a:pt x="2817" y="1014"/>
                  <a:pt x="2817" y="1014"/>
                </a:cubicBezTo>
                <a:cubicBezTo>
                  <a:pt x="2817" y="1012"/>
                  <a:pt x="2817" y="1012"/>
                  <a:pt x="2817" y="1012"/>
                </a:cubicBezTo>
                <a:cubicBezTo>
                  <a:pt x="2816" y="1011"/>
                  <a:pt x="2816" y="1011"/>
                  <a:pt x="2816" y="1011"/>
                </a:cubicBezTo>
                <a:cubicBezTo>
                  <a:pt x="2814" y="1012"/>
                  <a:pt x="2814" y="1012"/>
                  <a:pt x="2814" y="1012"/>
                </a:cubicBezTo>
                <a:cubicBezTo>
                  <a:pt x="2813" y="1013"/>
                  <a:pt x="2813" y="1013"/>
                  <a:pt x="2813" y="1013"/>
                </a:cubicBezTo>
                <a:cubicBezTo>
                  <a:pt x="2813" y="1016"/>
                  <a:pt x="2813" y="1016"/>
                  <a:pt x="2813" y="1016"/>
                </a:cubicBezTo>
                <a:cubicBezTo>
                  <a:pt x="2815" y="1015"/>
                  <a:pt x="2815" y="1015"/>
                  <a:pt x="2815" y="1015"/>
                </a:cubicBezTo>
                <a:lnTo>
                  <a:pt x="2816" y="1015"/>
                </a:lnTo>
                <a:close/>
                <a:moveTo>
                  <a:pt x="2826" y="1120"/>
                </a:moveTo>
                <a:cubicBezTo>
                  <a:pt x="2828" y="1120"/>
                  <a:pt x="2828" y="1120"/>
                  <a:pt x="2828" y="1120"/>
                </a:cubicBezTo>
                <a:cubicBezTo>
                  <a:pt x="2828" y="1118"/>
                  <a:pt x="2828" y="1118"/>
                  <a:pt x="2828" y="1118"/>
                </a:cubicBezTo>
                <a:cubicBezTo>
                  <a:pt x="2826" y="1117"/>
                  <a:pt x="2826" y="1117"/>
                  <a:pt x="2826" y="1117"/>
                </a:cubicBezTo>
                <a:cubicBezTo>
                  <a:pt x="2825" y="1118"/>
                  <a:pt x="2825" y="1118"/>
                  <a:pt x="2825" y="1118"/>
                </a:cubicBezTo>
                <a:cubicBezTo>
                  <a:pt x="2825" y="1119"/>
                  <a:pt x="2825" y="1119"/>
                  <a:pt x="2825" y="1119"/>
                </a:cubicBezTo>
                <a:lnTo>
                  <a:pt x="2826" y="1120"/>
                </a:lnTo>
                <a:close/>
                <a:moveTo>
                  <a:pt x="2828" y="1121"/>
                </a:moveTo>
                <a:cubicBezTo>
                  <a:pt x="2826" y="1122"/>
                  <a:pt x="2826" y="1122"/>
                  <a:pt x="2826" y="1122"/>
                </a:cubicBezTo>
                <a:cubicBezTo>
                  <a:pt x="2828" y="1122"/>
                  <a:pt x="2828" y="1122"/>
                  <a:pt x="2828" y="1122"/>
                </a:cubicBezTo>
                <a:lnTo>
                  <a:pt x="2828" y="1121"/>
                </a:lnTo>
                <a:close/>
                <a:moveTo>
                  <a:pt x="2831" y="1160"/>
                </a:moveTo>
                <a:cubicBezTo>
                  <a:pt x="2833" y="1161"/>
                  <a:pt x="2833" y="1161"/>
                  <a:pt x="2833" y="1161"/>
                </a:cubicBezTo>
                <a:cubicBezTo>
                  <a:pt x="2833" y="1160"/>
                  <a:pt x="2833" y="1160"/>
                  <a:pt x="2833" y="1160"/>
                </a:cubicBezTo>
                <a:cubicBezTo>
                  <a:pt x="2831" y="1159"/>
                  <a:pt x="2831" y="1159"/>
                  <a:pt x="2831" y="1159"/>
                </a:cubicBezTo>
                <a:cubicBezTo>
                  <a:pt x="2831" y="1156"/>
                  <a:pt x="2831" y="1156"/>
                  <a:pt x="2831" y="1156"/>
                </a:cubicBezTo>
                <a:cubicBezTo>
                  <a:pt x="2829" y="1156"/>
                  <a:pt x="2829" y="1156"/>
                  <a:pt x="2829" y="1156"/>
                </a:cubicBezTo>
                <a:cubicBezTo>
                  <a:pt x="2829" y="1157"/>
                  <a:pt x="2829" y="1157"/>
                  <a:pt x="2829" y="1157"/>
                </a:cubicBezTo>
                <a:cubicBezTo>
                  <a:pt x="2829" y="1158"/>
                  <a:pt x="2829" y="1158"/>
                  <a:pt x="2829" y="1158"/>
                </a:cubicBezTo>
                <a:cubicBezTo>
                  <a:pt x="2830" y="1158"/>
                  <a:pt x="2830" y="1158"/>
                  <a:pt x="2830" y="1158"/>
                </a:cubicBezTo>
                <a:cubicBezTo>
                  <a:pt x="2830" y="1159"/>
                  <a:pt x="2830" y="1159"/>
                  <a:pt x="2830" y="1159"/>
                </a:cubicBezTo>
                <a:cubicBezTo>
                  <a:pt x="2829" y="1158"/>
                  <a:pt x="2829" y="1158"/>
                  <a:pt x="2829" y="1158"/>
                </a:cubicBezTo>
                <a:cubicBezTo>
                  <a:pt x="2828" y="1158"/>
                  <a:pt x="2828" y="1158"/>
                  <a:pt x="2828" y="1158"/>
                </a:cubicBezTo>
                <a:cubicBezTo>
                  <a:pt x="2828" y="1160"/>
                  <a:pt x="2828" y="1160"/>
                  <a:pt x="2828" y="1160"/>
                </a:cubicBezTo>
                <a:cubicBezTo>
                  <a:pt x="2830" y="1160"/>
                  <a:pt x="2830" y="1160"/>
                  <a:pt x="2830" y="1160"/>
                </a:cubicBezTo>
                <a:lnTo>
                  <a:pt x="2831" y="1160"/>
                </a:lnTo>
                <a:close/>
                <a:moveTo>
                  <a:pt x="2809" y="1124"/>
                </a:moveTo>
                <a:cubicBezTo>
                  <a:pt x="2811" y="1123"/>
                  <a:pt x="2811" y="1123"/>
                  <a:pt x="2811" y="1123"/>
                </a:cubicBezTo>
                <a:cubicBezTo>
                  <a:pt x="2811" y="1122"/>
                  <a:pt x="2811" y="1122"/>
                  <a:pt x="2811" y="1122"/>
                </a:cubicBezTo>
                <a:cubicBezTo>
                  <a:pt x="2809" y="1122"/>
                  <a:pt x="2809" y="1122"/>
                  <a:pt x="2809" y="1122"/>
                </a:cubicBezTo>
                <a:cubicBezTo>
                  <a:pt x="2806" y="1122"/>
                  <a:pt x="2806" y="1122"/>
                  <a:pt x="2806" y="1122"/>
                </a:cubicBezTo>
                <a:cubicBezTo>
                  <a:pt x="2807" y="1123"/>
                  <a:pt x="2807" y="1123"/>
                  <a:pt x="2807" y="1123"/>
                </a:cubicBezTo>
                <a:lnTo>
                  <a:pt x="2809" y="1124"/>
                </a:lnTo>
                <a:close/>
                <a:moveTo>
                  <a:pt x="2837" y="1163"/>
                </a:moveTo>
                <a:cubicBezTo>
                  <a:pt x="2841" y="1159"/>
                  <a:pt x="2841" y="1159"/>
                  <a:pt x="2841" y="1159"/>
                </a:cubicBezTo>
                <a:cubicBezTo>
                  <a:pt x="2842" y="1159"/>
                  <a:pt x="2842" y="1159"/>
                  <a:pt x="2842" y="1159"/>
                </a:cubicBezTo>
                <a:cubicBezTo>
                  <a:pt x="2842" y="1158"/>
                  <a:pt x="2842" y="1158"/>
                  <a:pt x="2842" y="1158"/>
                </a:cubicBezTo>
                <a:cubicBezTo>
                  <a:pt x="2843" y="1157"/>
                  <a:pt x="2843" y="1157"/>
                  <a:pt x="2843" y="1157"/>
                </a:cubicBezTo>
                <a:cubicBezTo>
                  <a:pt x="2842" y="1157"/>
                  <a:pt x="2842" y="1157"/>
                  <a:pt x="2842" y="1157"/>
                </a:cubicBezTo>
                <a:cubicBezTo>
                  <a:pt x="2841" y="1155"/>
                  <a:pt x="2841" y="1155"/>
                  <a:pt x="2841" y="1155"/>
                </a:cubicBezTo>
                <a:cubicBezTo>
                  <a:pt x="2841" y="1155"/>
                  <a:pt x="2841" y="1155"/>
                  <a:pt x="2841" y="1155"/>
                </a:cubicBezTo>
                <a:cubicBezTo>
                  <a:pt x="2839" y="1156"/>
                  <a:pt x="2839" y="1156"/>
                  <a:pt x="2839" y="1156"/>
                </a:cubicBezTo>
                <a:cubicBezTo>
                  <a:pt x="2837" y="1156"/>
                  <a:pt x="2837" y="1156"/>
                  <a:pt x="2837" y="1156"/>
                </a:cubicBezTo>
                <a:cubicBezTo>
                  <a:pt x="2835" y="1157"/>
                  <a:pt x="2835" y="1157"/>
                  <a:pt x="2835" y="1157"/>
                </a:cubicBezTo>
                <a:cubicBezTo>
                  <a:pt x="2834" y="1157"/>
                  <a:pt x="2834" y="1157"/>
                  <a:pt x="2834" y="1157"/>
                </a:cubicBezTo>
                <a:cubicBezTo>
                  <a:pt x="2834" y="1156"/>
                  <a:pt x="2834" y="1156"/>
                  <a:pt x="2834" y="1156"/>
                </a:cubicBezTo>
                <a:cubicBezTo>
                  <a:pt x="2833" y="1156"/>
                  <a:pt x="2833" y="1156"/>
                  <a:pt x="2833" y="1156"/>
                </a:cubicBezTo>
                <a:cubicBezTo>
                  <a:pt x="2832" y="1155"/>
                  <a:pt x="2832" y="1155"/>
                  <a:pt x="2832" y="1155"/>
                </a:cubicBezTo>
                <a:cubicBezTo>
                  <a:pt x="2831" y="1155"/>
                  <a:pt x="2831" y="1155"/>
                  <a:pt x="2831" y="1155"/>
                </a:cubicBezTo>
                <a:cubicBezTo>
                  <a:pt x="2831" y="1155"/>
                  <a:pt x="2831" y="1155"/>
                  <a:pt x="2831" y="1155"/>
                </a:cubicBezTo>
                <a:cubicBezTo>
                  <a:pt x="2832" y="1158"/>
                  <a:pt x="2832" y="1158"/>
                  <a:pt x="2832" y="1158"/>
                </a:cubicBezTo>
                <a:cubicBezTo>
                  <a:pt x="2833" y="1160"/>
                  <a:pt x="2833" y="1160"/>
                  <a:pt x="2833" y="1160"/>
                </a:cubicBezTo>
                <a:cubicBezTo>
                  <a:pt x="2835" y="1161"/>
                  <a:pt x="2835" y="1161"/>
                  <a:pt x="2835" y="1161"/>
                </a:cubicBezTo>
                <a:lnTo>
                  <a:pt x="2837" y="1163"/>
                </a:lnTo>
                <a:close/>
                <a:moveTo>
                  <a:pt x="2831" y="1102"/>
                </a:moveTo>
                <a:cubicBezTo>
                  <a:pt x="2830" y="1101"/>
                  <a:pt x="2830" y="1101"/>
                  <a:pt x="2830" y="1101"/>
                </a:cubicBezTo>
                <a:cubicBezTo>
                  <a:pt x="2829" y="1103"/>
                  <a:pt x="2829" y="1103"/>
                  <a:pt x="2829" y="1103"/>
                </a:cubicBezTo>
                <a:lnTo>
                  <a:pt x="2831" y="1102"/>
                </a:lnTo>
                <a:close/>
                <a:moveTo>
                  <a:pt x="2825" y="1106"/>
                </a:moveTo>
                <a:cubicBezTo>
                  <a:pt x="2824" y="1107"/>
                  <a:pt x="2824" y="1107"/>
                  <a:pt x="2824" y="1107"/>
                </a:cubicBezTo>
                <a:cubicBezTo>
                  <a:pt x="2825" y="1107"/>
                  <a:pt x="2825" y="1107"/>
                  <a:pt x="2825" y="1107"/>
                </a:cubicBezTo>
                <a:lnTo>
                  <a:pt x="2825" y="1106"/>
                </a:lnTo>
                <a:close/>
                <a:moveTo>
                  <a:pt x="2812" y="1076"/>
                </a:moveTo>
                <a:cubicBezTo>
                  <a:pt x="2813" y="1074"/>
                  <a:pt x="2813" y="1074"/>
                  <a:pt x="2813" y="1074"/>
                </a:cubicBezTo>
                <a:cubicBezTo>
                  <a:pt x="2812" y="1074"/>
                  <a:pt x="2812" y="1074"/>
                  <a:pt x="2812" y="1074"/>
                </a:cubicBezTo>
                <a:cubicBezTo>
                  <a:pt x="2811" y="1074"/>
                  <a:pt x="2811" y="1074"/>
                  <a:pt x="2811" y="1074"/>
                </a:cubicBezTo>
                <a:cubicBezTo>
                  <a:pt x="2809" y="1075"/>
                  <a:pt x="2809" y="1075"/>
                  <a:pt x="2809" y="1075"/>
                </a:cubicBezTo>
                <a:cubicBezTo>
                  <a:pt x="2810" y="1076"/>
                  <a:pt x="2810" y="1076"/>
                  <a:pt x="2810" y="1076"/>
                </a:cubicBezTo>
                <a:cubicBezTo>
                  <a:pt x="2812" y="1075"/>
                  <a:pt x="2812" y="1075"/>
                  <a:pt x="2812" y="1075"/>
                </a:cubicBezTo>
                <a:lnTo>
                  <a:pt x="2812" y="1076"/>
                </a:lnTo>
                <a:close/>
                <a:moveTo>
                  <a:pt x="2860" y="584"/>
                </a:moveTo>
                <a:cubicBezTo>
                  <a:pt x="2860" y="583"/>
                  <a:pt x="2860" y="583"/>
                  <a:pt x="2860" y="583"/>
                </a:cubicBezTo>
                <a:cubicBezTo>
                  <a:pt x="2861" y="582"/>
                  <a:pt x="2861" y="582"/>
                  <a:pt x="2861" y="582"/>
                </a:cubicBezTo>
                <a:cubicBezTo>
                  <a:pt x="2862" y="580"/>
                  <a:pt x="2862" y="580"/>
                  <a:pt x="2862" y="580"/>
                </a:cubicBezTo>
                <a:cubicBezTo>
                  <a:pt x="2862" y="579"/>
                  <a:pt x="2862" y="579"/>
                  <a:pt x="2862" y="579"/>
                </a:cubicBezTo>
                <a:cubicBezTo>
                  <a:pt x="2860" y="579"/>
                  <a:pt x="2860" y="579"/>
                  <a:pt x="2860" y="579"/>
                </a:cubicBezTo>
                <a:cubicBezTo>
                  <a:pt x="2860" y="577"/>
                  <a:pt x="2860" y="577"/>
                  <a:pt x="2860" y="577"/>
                </a:cubicBezTo>
                <a:cubicBezTo>
                  <a:pt x="2860" y="576"/>
                  <a:pt x="2860" y="576"/>
                  <a:pt x="2860" y="576"/>
                </a:cubicBezTo>
                <a:cubicBezTo>
                  <a:pt x="2859" y="576"/>
                  <a:pt x="2859" y="576"/>
                  <a:pt x="2859" y="576"/>
                </a:cubicBezTo>
                <a:cubicBezTo>
                  <a:pt x="2858" y="580"/>
                  <a:pt x="2858" y="580"/>
                  <a:pt x="2858" y="580"/>
                </a:cubicBezTo>
                <a:cubicBezTo>
                  <a:pt x="2859" y="581"/>
                  <a:pt x="2859" y="581"/>
                  <a:pt x="2859" y="581"/>
                </a:cubicBezTo>
                <a:cubicBezTo>
                  <a:pt x="2860" y="580"/>
                  <a:pt x="2860" y="580"/>
                  <a:pt x="2860" y="580"/>
                </a:cubicBezTo>
                <a:cubicBezTo>
                  <a:pt x="2860" y="581"/>
                  <a:pt x="2860" y="581"/>
                  <a:pt x="2860" y="581"/>
                </a:cubicBezTo>
                <a:cubicBezTo>
                  <a:pt x="2860" y="582"/>
                  <a:pt x="2860" y="582"/>
                  <a:pt x="2860" y="582"/>
                </a:cubicBezTo>
                <a:lnTo>
                  <a:pt x="2860" y="584"/>
                </a:lnTo>
                <a:close/>
                <a:moveTo>
                  <a:pt x="2906" y="479"/>
                </a:moveTo>
                <a:cubicBezTo>
                  <a:pt x="2907" y="479"/>
                  <a:pt x="2907" y="479"/>
                  <a:pt x="2907" y="479"/>
                </a:cubicBezTo>
                <a:cubicBezTo>
                  <a:pt x="2910" y="476"/>
                  <a:pt x="2910" y="476"/>
                  <a:pt x="2910" y="476"/>
                </a:cubicBezTo>
                <a:cubicBezTo>
                  <a:pt x="2910" y="474"/>
                  <a:pt x="2910" y="474"/>
                  <a:pt x="2910" y="474"/>
                </a:cubicBezTo>
                <a:cubicBezTo>
                  <a:pt x="2910" y="474"/>
                  <a:pt x="2910" y="474"/>
                  <a:pt x="2910" y="474"/>
                </a:cubicBezTo>
                <a:cubicBezTo>
                  <a:pt x="2908" y="475"/>
                  <a:pt x="2908" y="475"/>
                  <a:pt x="2908" y="475"/>
                </a:cubicBezTo>
                <a:cubicBezTo>
                  <a:pt x="2907" y="474"/>
                  <a:pt x="2907" y="474"/>
                  <a:pt x="2907" y="474"/>
                </a:cubicBezTo>
                <a:cubicBezTo>
                  <a:pt x="2906" y="473"/>
                  <a:pt x="2906" y="473"/>
                  <a:pt x="2906" y="473"/>
                </a:cubicBezTo>
                <a:cubicBezTo>
                  <a:pt x="2905" y="474"/>
                  <a:pt x="2905" y="474"/>
                  <a:pt x="2905" y="474"/>
                </a:cubicBezTo>
                <a:cubicBezTo>
                  <a:pt x="2905" y="476"/>
                  <a:pt x="2905" y="476"/>
                  <a:pt x="2905" y="476"/>
                </a:cubicBezTo>
                <a:cubicBezTo>
                  <a:pt x="2905" y="479"/>
                  <a:pt x="2905" y="479"/>
                  <a:pt x="2905" y="479"/>
                </a:cubicBezTo>
                <a:cubicBezTo>
                  <a:pt x="2904" y="482"/>
                  <a:pt x="2904" y="482"/>
                  <a:pt x="2904" y="482"/>
                </a:cubicBezTo>
                <a:cubicBezTo>
                  <a:pt x="2903" y="483"/>
                  <a:pt x="2903" y="483"/>
                  <a:pt x="2903" y="483"/>
                </a:cubicBezTo>
                <a:cubicBezTo>
                  <a:pt x="2904" y="485"/>
                  <a:pt x="2904" y="485"/>
                  <a:pt x="2904" y="485"/>
                </a:cubicBezTo>
                <a:cubicBezTo>
                  <a:pt x="2905" y="487"/>
                  <a:pt x="2905" y="487"/>
                  <a:pt x="2905" y="487"/>
                </a:cubicBezTo>
                <a:cubicBezTo>
                  <a:pt x="2905" y="487"/>
                  <a:pt x="2906" y="484"/>
                  <a:pt x="2906" y="484"/>
                </a:cubicBezTo>
                <a:lnTo>
                  <a:pt x="2906" y="479"/>
                </a:lnTo>
                <a:close/>
                <a:moveTo>
                  <a:pt x="2850" y="515"/>
                </a:moveTo>
                <a:cubicBezTo>
                  <a:pt x="2850" y="517"/>
                  <a:pt x="2850" y="517"/>
                  <a:pt x="2850" y="517"/>
                </a:cubicBezTo>
                <a:cubicBezTo>
                  <a:pt x="2851" y="518"/>
                  <a:pt x="2851" y="518"/>
                  <a:pt x="2851" y="518"/>
                </a:cubicBezTo>
                <a:cubicBezTo>
                  <a:pt x="2852" y="517"/>
                  <a:pt x="2852" y="517"/>
                  <a:pt x="2852" y="517"/>
                </a:cubicBezTo>
                <a:cubicBezTo>
                  <a:pt x="2852" y="515"/>
                  <a:pt x="2852" y="515"/>
                  <a:pt x="2852" y="515"/>
                </a:cubicBezTo>
                <a:cubicBezTo>
                  <a:pt x="2852" y="513"/>
                  <a:pt x="2852" y="513"/>
                  <a:pt x="2852" y="513"/>
                </a:cubicBezTo>
                <a:cubicBezTo>
                  <a:pt x="2851" y="514"/>
                  <a:pt x="2851" y="514"/>
                  <a:pt x="2851" y="514"/>
                </a:cubicBezTo>
                <a:lnTo>
                  <a:pt x="2850" y="515"/>
                </a:lnTo>
                <a:close/>
                <a:moveTo>
                  <a:pt x="2887" y="1054"/>
                </a:moveTo>
                <a:cubicBezTo>
                  <a:pt x="2890" y="1055"/>
                  <a:pt x="2890" y="1055"/>
                  <a:pt x="2890" y="1055"/>
                </a:cubicBezTo>
                <a:cubicBezTo>
                  <a:pt x="2895" y="1056"/>
                  <a:pt x="2895" y="1056"/>
                  <a:pt x="2895" y="1056"/>
                </a:cubicBezTo>
                <a:cubicBezTo>
                  <a:pt x="2899" y="1055"/>
                  <a:pt x="2899" y="1055"/>
                  <a:pt x="2899" y="1055"/>
                </a:cubicBezTo>
                <a:cubicBezTo>
                  <a:pt x="2900" y="1055"/>
                  <a:pt x="2900" y="1055"/>
                  <a:pt x="2900" y="1055"/>
                </a:cubicBezTo>
                <a:cubicBezTo>
                  <a:pt x="2897" y="1054"/>
                  <a:pt x="2897" y="1054"/>
                  <a:pt x="2897" y="1054"/>
                </a:cubicBezTo>
                <a:cubicBezTo>
                  <a:pt x="2895" y="1054"/>
                  <a:pt x="2895" y="1054"/>
                  <a:pt x="2895" y="1054"/>
                </a:cubicBezTo>
                <a:cubicBezTo>
                  <a:pt x="2892" y="1053"/>
                  <a:pt x="2892" y="1053"/>
                  <a:pt x="2892" y="1053"/>
                </a:cubicBezTo>
                <a:cubicBezTo>
                  <a:pt x="2890" y="1054"/>
                  <a:pt x="2890" y="1054"/>
                  <a:pt x="2890" y="1054"/>
                </a:cubicBezTo>
                <a:cubicBezTo>
                  <a:pt x="2886" y="1053"/>
                  <a:pt x="2886" y="1053"/>
                  <a:pt x="2886" y="1053"/>
                </a:cubicBezTo>
                <a:cubicBezTo>
                  <a:pt x="2886" y="1053"/>
                  <a:pt x="2887" y="1054"/>
                  <a:pt x="2887" y="1054"/>
                </a:cubicBezTo>
                <a:close/>
                <a:moveTo>
                  <a:pt x="2883" y="1053"/>
                </a:moveTo>
                <a:cubicBezTo>
                  <a:pt x="2885" y="1052"/>
                  <a:pt x="2885" y="1052"/>
                  <a:pt x="2885" y="1052"/>
                </a:cubicBezTo>
                <a:cubicBezTo>
                  <a:pt x="2882" y="1052"/>
                  <a:pt x="2882" y="1052"/>
                  <a:pt x="2882" y="1052"/>
                </a:cubicBezTo>
                <a:lnTo>
                  <a:pt x="2883" y="1053"/>
                </a:lnTo>
                <a:close/>
                <a:moveTo>
                  <a:pt x="2879" y="1046"/>
                </a:moveTo>
                <a:cubicBezTo>
                  <a:pt x="2880" y="1048"/>
                  <a:pt x="2880" y="1048"/>
                  <a:pt x="2880" y="1048"/>
                </a:cubicBezTo>
                <a:cubicBezTo>
                  <a:pt x="2881" y="1047"/>
                  <a:pt x="2881" y="1047"/>
                  <a:pt x="2881" y="1047"/>
                </a:cubicBezTo>
                <a:cubicBezTo>
                  <a:pt x="2880" y="1046"/>
                  <a:pt x="2880" y="1046"/>
                  <a:pt x="2880" y="1046"/>
                </a:cubicBezTo>
                <a:lnTo>
                  <a:pt x="2879" y="1046"/>
                </a:lnTo>
                <a:close/>
                <a:moveTo>
                  <a:pt x="2892" y="1048"/>
                </a:moveTo>
                <a:cubicBezTo>
                  <a:pt x="2892" y="1048"/>
                  <a:pt x="2892" y="1048"/>
                  <a:pt x="2892" y="1048"/>
                </a:cubicBezTo>
                <a:cubicBezTo>
                  <a:pt x="2893" y="1048"/>
                  <a:pt x="2893" y="1048"/>
                  <a:pt x="2893" y="1048"/>
                </a:cubicBezTo>
                <a:cubicBezTo>
                  <a:pt x="2896" y="1048"/>
                  <a:pt x="2896" y="1048"/>
                  <a:pt x="2896" y="1048"/>
                </a:cubicBezTo>
                <a:cubicBezTo>
                  <a:pt x="2895" y="1047"/>
                  <a:pt x="2895" y="1047"/>
                  <a:pt x="2895" y="1047"/>
                </a:cubicBezTo>
                <a:cubicBezTo>
                  <a:pt x="2893" y="1046"/>
                  <a:pt x="2893" y="1046"/>
                  <a:pt x="2893" y="1046"/>
                </a:cubicBezTo>
                <a:cubicBezTo>
                  <a:pt x="2892" y="1044"/>
                  <a:pt x="2892" y="1044"/>
                  <a:pt x="2892" y="1044"/>
                </a:cubicBezTo>
                <a:cubicBezTo>
                  <a:pt x="2890" y="1043"/>
                  <a:pt x="2890" y="1043"/>
                  <a:pt x="2890" y="1043"/>
                </a:cubicBezTo>
                <a:cubicBezTo>
                  <a:pt x="2889" y="1043"/>
                  <a:pt x="2889" y="1043"/>
                  <a:pt x="2889" y="1043"/>
                </a:cubicBezTo>
                <a:cubicBezTo>
                  <a:pt x="2886" y="1043"/>
                  <a:pt x="2886" y="1043"/>
                  <a:pt x="2886" y="1043"/>
                </a:cubicBezTo>
                <a:cubicBezTo>
                  <a:pt x="2886" y="1043"/>
                  <a:pt x="2886" y="1043"/>
                  <a:pt x="2886" y="1043"/>
                </a:cubicBezTo>
                <a:cubicBezTo>
                  <a:pt x="2888" y="1045"/>
                  <a:pt x="2888" y="1045"/>
                  <a:pt x="2888" y="1045"/>
                </a:cubicBezTo>
                <a:cubicBezTo>
                  <a:pt x="2888" y="1044"/>
                  <a:pt x="2888" y="1044"/>
                  <a:pt x="2888" y="1044"/>
                </a:cubicBezTo>
                <a:cubicBezTo>
                  <a:pt x="2889" y="1044"/>
                  <a:pt x="2889" y="1044"/>
                  <a:pt x="2889" y="1044"/>
                </a:cubicBezTo>
                <a:cubicBezTo>
                  <a:pt x="2891" y="1046"/>
                  <a:pt x="2891" y="1046"/>
                  <a:pt x="2891" y="1046"/>
                </a:cubicBezTo>
                <a:cubicBezTo>
                  <a:pt x="2890" y="1048"/>
                  <a:pt x="2890" y="1048"/>
                  <a:pt x="2890" y="1048"/>
                </a:cubicBezTo>
                <a:lnTo>
                  <a:pt x="2892" y="1048"/>
                </a:lnTo>
                <a:close/>
                <a:moveTo>
                  <a:pt x="2839" y="1114"/>
                </a:moveTo>
                <a:cubicBezTo>
                  <a:pt x="2840" y="1114"/>
                  <a:pt x="2840" y="1114"/>
                  <a:pt x="2840" y="1114"/>
                </a:cubicBezTo>
                <a:cubicBezTo>
                  <a:pt x="2841" y="1114"/>
                  <a:pt x="2841" y="1114"/>
                  <a:pt x="2841" y="1114"/>
                </a:cubicBezTo>
                <a:cubicBezTo>
                  <a:pt x="2841" y="1114"/>
                  <a:pt x="2841" y="1114"/>
                  <a:pt x="2841" y="1114"/>
                </a:cubicBezTo>
                <a:lnTo>
                  <a:pt x="2839" y="1114"/>
                </a:lnTo>
                <a:close/>
                <a:moveTo>
                  <a:pt x="2832" y="1058"/>
                </a:moveTo>
                <a:cubicBezTo>
                  <a:pt x="2835" y="1057"/>
                  <a:pt x="2835" y="1057"/>
                  <a:pt x="2835" y="1057"/>
                </a:cubicBezTo>
                <a:cubicBezTo>
                  <a:pt x="2834" y="1057"/>
                  <a:pt x="2834" y="1057"/>
                  <a:pt x="2834" y="1057"/>
                </a:cubicBezTo>
                <a:cubicBezTo>
                  <a:pt x="2834" y="1055"/>
                  <a:pt x="2834" y="1055"/>
                  <a:pt x="2834" y="1055"/>
                </a:cubicBezTo>
                <a:cubicBezTo>
                  <a:pt x="2833" y="1054"/>
                  <a:pt x="2833" y="1054"/>
                  <a:pt x="2833" y="1054"/>
                </a:cubicBezTo>
                <a:cubicBezTo>
                  <a:pt x="2829" y="1055"/>
                  <a:pt x="2829" y="1055"/>
                  <a:pt x="2829" y="1055"/>
                </a:cubicBezTo>
                <a:cubicBezTo>
                  <a:pt x="2828" y="1056"/>
                  <a:pt x="2828" y="1056"/>
                  <a:pt x="2828" y="1056"/>
                </a:cubicBezTo>
                <a:cubicBezTo>
                  <a:pt x="2829" y="1057"/>
                  <a:pt x="2829" y="1057"/>
                  <a:pt x="2829" y="1057"/>
                </a:cubicBezTo>
                <a:lnTo>
                  <a:pt x="2832" y="1058"/>
                </a:lnTo>
                <a:close/>
                <a:moveTo>
                  <a:pt x="2843" y="1040"/>
                </a:moveTo>
                <a:cubicBezTo>
                  <a:pt x="2844" y="1040"/>
                  <a:pt x="2844" y="1040"/>
                  <a:pt x="2844" y="1040"/>
                </a:cubicBezTo>
                <a:cubicBezTo>
                  <a:pt x="2846" y="1040"/>
                  <a:pt x="2846" y="1040"/>
                  <a:pt x="2846" y="1040"/>
                </a:cubicBezTo>
                <a:cubicBezTo>
                  <a:pt x="2845" y="1038"/>
                  <a:pt x="2845" y="1038"/>
                  <a:pt x="2845" y="1038"/>
                </a:cubicBezTo>
                <a:cubicBezTo>
                  <a:pt x="2843" y="1037"/>
                  <a:pt x="2843" y="1037"/>
                  <a:pt x="2843" y="1037"/>
                </a:cubicBezTo>
                <a:cubicBezTo>
                  <a:pt x="2840" y="1037"/>
                  <a:pt x="2840" y="1037"/>
                  <a:pt x="2840" y="1037"/>
                </a:cubicBezTo>
                <a:cubicBezTo>
                  <a:pt x="2838" y="1038"/>
                  <a:pt x="2838" y="1038"/>
                  <a:pt x="2838" y="1038"/>
                </a:cubicBezTo>
                <a:cubicBezTo>
                  <a:pt x="2836" y="1038"/>
                  <a:pt x="2836" y="1038"/>
                  <a:pt x="2836" y="1038"/>
                </a:cubicBezTo>
                <a:cubicBezTo>
                  <a:pt x="2835" y="1038"/>
                  <a:pt x="2835" y="1038"/>
                  <a:pt x="2835" y="1038"/>
                </a:cubicBezTo>
                <a:cubicBezTo>
                  <a:pt x="2836" y="1039"/>
                  <a:pt x="2836" y="1039"/>
                  <a:pt x="2836" y="1039"/>
                </a:cubicBezTo>
                <a:cubicBezTo>
                  <a:pt x="2835" y="1039"/>
                  <a:pt x="2835" y="1039"/>
                  <a:pt x="2835" y="1039"/>
                </a:cubicBezTo>
                <a:cubicBezTo>
                  <a:pt x="2838" y="1040"/>
                  <a:pt x="2838" y="1040"/>
                  <a:pt x="2838" y="1040"/>
                </a:cubicBezTo>
                <a:cubicBezTo>
                  <a:pt x="2839" y="1041"/>
                  <a:pt x="2839" y="1041"/>
                  <a:pt x="2839" y="1041"/>
                </a:cubicBezTo>
                <a:cubicBezTo>
                  <a:pt x="2841" y="1040"/>
                  <a:pt x="2841" y="1040"/>
                  <a:pt x="2841" y="1040"/>
                </a:cubicBezTo>
                <a:cubicBezTo>
                  <a:pt x="2841" y="1040"/>
                  <a:pt x="2841" y="1040"/>
                  <a:pt x="2841" y="1040"/>
                </a:cubicBezTo>
                <a:cubicBezTo>
                  <a:pt x="2839" y="1039"/>
                  <a:pt x="2839" y="1039"/>
                  <a:pt x="2839" y="1039"/>
                </a:cubicBezTo>
                <a:cubicBezTo>
                  <a:pt x="2839" y="1039"/>
                  <a:pt x="2839" y="1039"/>
                  <a:pt x="2839" y="1039"/>
                </a:cubicBezTo>
                <a:cubicBezTo>
                  <a:pt x="2840" y="1038"/>
                  <a:pt x="2840" y="1038"/>
                  <a:pt x="2840" y="1038"/>
                </a:cubicBezTo>
                <a:lnTo>
                  <a:pt x="2843" y="1040"/>
                </a:lnTo>
                <a:close/>
                <a:moveTo>
                  <a:pt x="2836" y="1045"/>
                </a:moveTo>
                <a:cubicBezTo>
                  <a:pt x="2837" y="1046"/>
                  <a:pt x="2837" y="1046"/>
                  <a:pt x="2837" y="1046"/>
                </a:cubicBezTo>
                <a:cubicBezTo>
                  <a:pt x="2840" y="1046"/>
                  <a:pt x="2840" y="1046"/>
                  <a:pt x="2840" y="1046"/>
                </a:cubicBezTo>
                <a:cubicBezTo>
                  <a:pt x="2837" y="1045"/>
                  <a:pt x="2837" y="1045"/>
                  <a:pt x="2837" y="1045"/>
                </a:cubicBezTo>
                <a:lnTo>
                  <a:pt x="2836" y="1045"/>
                </a:lnTo>
                <a:close/>
                <a:moveTo>
                  <a:pt x="2841" y="1044"/>
                </a:moveTo>
                <a:cubicBezTo>
                  <a:pt x="2839" y="1045"/>
                  <a:pt x="2839" y="1045"/>
                  <a:pt x="2839" y="1045"/>
                </a:cubicBezTo>
                <a:cubicBezTo>
                  <a:pt x="2840" y="1046"/>
                  <a:pt x="2840" y="1046"/>
                  <a:pt x="2840" y="1046"/>
                </a:cubicBezTo>
                <a:lnTo>
                  <a:pt x="2841" y="1044"/>
                </a:lnTo>
                <a:close/>
                <a:moveTo>
                  <a:pt x="2838" y="1115"/>
                </a:moveTo>
                <a:cubicBezTo>
                  <a:pt x="2838" y="1115"/>
                  <a:pt x="2838" y="1115"/>
                  <a:pt x="2838" y="1115"/>
                </a:cubicBezTo>
                <a:cubicBezTo>
                  <a:pt x="2838" y="1115"/>
                  <a:pt x="2839" y="1115"/>
                  <a:pt x="2839" y="1115"/>
                </a:cubicBezTo>
                <a:lnTo>
                  <a:pt x="2838" y="1115"/>
                </a:lnTo>
                <a:close/>
                <a:moveTo>
                  <a:pt x="2842" y="1046"/>
                </a:moveTo>
                <a:cubicBezTo>
                  <a:pt x="2841" y="1046"/>
                  <a:pt x="2841" y="1046"/>
                  <a:pt x="2841" y="1046"/>
                </a:cubicBezTo>
                <a:cubicBezTo>
                  <a:pt x="2839" y="1047"/>
                  <a:pt x="2839" y="1047"/>
                  <a:pt x="2839" y="1047"/>
                </a:cubicBezTo>
                <a:cubicBezTo>
                  <a:pt x="2839" y="1050"/>
                  <a:pt x="2839" y="1050"/>
                  <a:pt x="2839" y="1050"/>
                </a:cubicBezTo>
                <a:cubicBezTo>
                  <a:pt x="2841" y="1051"/>
                  <a:pt x="2841" y="1051"/>
                  <a:pt x="2841" y="1051"/>
                </a:cubicBezTo>
                <a:cubicBezTo>
                  <a:pt x="2842" y="1050"/>
                  <a:pt x="2842" y="1050"/>
                  <a:pt x="2842" y="1050"/>
                </a:cubicBezTo>
                <a:lnTo>
                  <a:pt x="2842" y="1046"/>
                </a:lnTo>
                <a:close/>
                <a:moveTo>
                  <a:pt x="2841" y="1122"/>
                </a:moveTo>
                <a:cubicBezTo>
                  <a:pt x="2841" y="1121"/>
                  <a:pt x="2841" y="1121"/>
                  <a:pt x="2841" y="1121"/>
                </a:cubicBezTo>
                <a:cubicBezTo>
                  <a:pt x="2840" y="1121"/>
                  <a:pt x="2840" y="1121"/>
                  <a:pt x="2840" y="1121"/>
                </a:cubicBezTo>
                <a:cubicBezTo>
                  <a:pt x="2839" y="1122"/>
                  <a:pt x="2839" y="1122"/>
                  <a:pt x="2839" y="1122"/>
                </a:cubicBezTo>
                <a:cubicBezTo>
                  <a:pt x="2838" y="1123"/>
                  <a:pt x="2838" y="1123"/>
                  <a:pt x="2838" y="1123"/>
                </a:cubicBezTo>
                <a:cubicBezTo>
                  <a:pt x="2840" y="1123"/>
                  <a:pt x="2840" y="1123"/>
                  <a:pt x="2840" y="1123"/>
                </a:cubicBezTo>
                <a:lnTo>
                  <a:pt x="2841" y="1122"/>
                </a:lnTo>
                <a:close/>
                <a:moveTo>
                  <a:pt x="2808" y="1070"/>
                </a:moveTo>
                <a:cubicBezTo>
                  <a:pt x="2808" y="1069"/>
                  <a:pt x="2808" y="1069"/>
                  <a:pt x="2808" y="1069"/>
                </a:cubicBezTo>
                <a:cubicBezTo>
                  <a:pt x="2807" y="1070"/>
                  <a:pt x="2807" y="1070"/>
                  <a:pt x="2807" y="1070"/>
                </a:cubicBezTo>
                <a:lnTo>
                  <a:pt x="2808" y="1070"/>
                </a:lnTo>
                <a:close/>
                <a:moveTo>
                  <a:pt x="2807" y="1055"/>
                </a:moveTo>
                <a:cubicBezTo>
                  <a:pt x="2808" y="1055"/>
                  <a:pt x="2808" y="1055"/>
                  <a:pt x="2808" y="1055"/>
                </a:cubicBezTo>
                <a:cubicBezTo>
                  <a:pt x="2811" y="1055"/>
                  <a:pt x="2811" y="1055"/>
                  <a:pt x="2811" y="1055"/>
                </a:cubicBezTo>
                <a:cubicBezTo>
                  <a:pt x="2812" y="1054"/>
                  <a:pt x="2812" y="1054"/>
                  <a:pt x="2812" y="1054"/>
                </a:cubicBezTo>
                <a:cubicBezTo>
                  <a:pt x="2809" y="1051"/>
                  <a:pt x="2809" y="1051"/>
                  <a:pt x="2809" y="1051"/>
                </a:cubicBezTo>
                <a:cubicBezTo>
                  <a:pt x="2807" y="1051"/>
                  <a:pt x="2807" y="1051"/>
                  <a:pt x="2807" y="1051"/>
                </a:cubicBezTo>
                <a:cubicBezTo>
                  <a:pt x="2804" y="1053"/>
                  <a:pt x="2804" y="1053"/>
                  <a:pt x="2804" y="1053"/>
                </a:cubicBezTo>
                <a:cubicBezTo>
                  <a:pt x="2805" y="1055"/>
                  <a:pt x="2805" y="1055"/>
                  <a:pt x="2805" y="1055"/>
                </a:cubicBezTo>
                <a:lnTo>
                  <a:pt x="2807" y="1055"/>
                </a:lnTo>
                <a:close/>
                <a:moveTo>
                  <a:pt x="2806" y="1041"/>
                </a:moveTo>
                <a:cubicBezTo>
                  <a:pt x="2804" y="1042"/>
                  <a:pt x="2804" y="1042"/>
                  <a:pt x="2804" y="1042"/>
                </a:cubicBezTo>
                <a:cubicBezTo>
                  <a:pt x="2804" y="1042"/>
                  <a:pt x="2804" y="1042"/>
                  <a:pt x="2804" y="1042"/>
                </a:cubicBezTo>
                <a:cubicBezTo>
                  <a:pt x="2804" y="1043"/>
                  <a:pt x="2804" y="1043"/>
                  <a:pt x="2804" y="1043"/>
                </a:cubicBezTo>
                <a:cubicBezTo>
                  <a:pt x="2805" y="1045"/>
                  <a:pt x="2805" y="1045"/>
                  <a:pt x="2805" y="1045"/>
                </a:cubicBezTo>
                <a:cubicBezTo>
                  <a:pt x="2807" y="1045"/>
                  <a:pt x="2807" y="1045"/>
                  <a:pt x="2807" y="1045"/>
                </a:cubicBezTo>
                <a:cubicBezTo>
                  <a:pt x="2808" y="1046"/>
                  <a:pt x="2808" y="1046"/>
                  <a:pt x="2808" y="1046"/>
                </a:cubicBezTo>
                <a:cubicBezTo>
                  <a:pt x="2809" y="1045"/>
                  <a:pt x="2809" y="1045"/>
                  <a:pt x="2809" y="1045"/>
                </a:cubicBezTo>
                <a:cubicBezTo>
                  <a:pt x="2808" y="1044"/>
                  <a:pt x="2808" y="1044"/>
                  <a:pt x="2808" y="1044"/>
                </a:cubicBezTo>
                <a:cubicBezTo>
                  <a:pt x="2807" y="1044"/>
                  <a:pt x="2807" y="1044"/>
                  <a:pt x="2807" y="1044"/>
                </a:cubicBezTo>
                <a:cubicBezTo>
                  <a:pt x="2807" y="1042"/>
                  <a:pt x="2807" y="1042"/>
                  <a:pt x="2807" y="1042"/>
                </a:cubicBezTo>
                <a:lnTo>
                  <a:pt x="2806" y="1041"/>
                </a:lnTo>
                <a:close/>
                <a:moveTo>
                  <a:pt x="2810" y="1068"/>
                </a:moveTo>
                <a:cubicBezTo>
                  <a:pt x="2810" y="1067"/>
                  <a:pt x="2810" y="1067"/>
                  <a:pt x="2810" y="1067"/>
                </a:cubicBezTo>
                <a:cubicBezTo>
                  <a:pt x="2808" y="1067"/>
                  <a:pt x="2808" y="1067"/>
                  <a:pt x="2808" y="1067"/>
                </a:cubicBezTo>
                <a:cubicBezTo>
                  <a:pt x="2809" y="1068"/>
                  <a:pt x="2809" y="1068"/>
                  <a:pt x="2809" y="1068"/>
                </a:cubicBezTo>
                <a:lnTo>
                  <a:pt x="2810" y="1068"/>
                </a:lnTo>
                <a:close/>
                <a:moveTo>
                  <a:pt x="2824" y="1037"/>
                </a:moveTo>
                <a:cubicBezTo>
                  <a:pt x="2827" y="1039"/>
                  <a:pt x="2827" y="1039"/>
                  <a:pt x="2827" y="1039"/>
                </a:cubicBezTo>
                <a:cubicBezTo>
                  <a:pt x="2826" y="1038"/>
                  <a:pt x="2826" y="1038"/>
                  <a:pt x="2826" y="1038"/>
                </a:cubicBezTo>
                <a:cubicBezTo>
                  <a:pt x="2823" y="1036"/>
                  <a:pt x="2823" y="1036"/>
                  <a:pt x="2823" y="1036"/>
                </a:cubicBezTo>
                <a:lnTo>
                  <a:pt x="2824" y="1037"/>
                </a:lnTo>
                <a:close/>
                <a:moveTo>
                  <a:pt x="2772" y="1125"/>
                </a:moveTo>
                <a:cubicBezTo>
                  <a:pt x="2774" y="1126"/>
                  <a:pt x="2774" y="1126"/>
                  <a:pt x="2774" y="1126"/>
                </a:cubicBezTo>
                <a:cubicBezTo>
                  <a:pt x="2778" y="1124"/>
                  <a:pt x="2778" y="1124"/>
                  <a:pt x="2778" y="1124"/>
                </a:cubicBezTo>
                <a:cubicBezTo>
                  <a:pt x="2779" y="1123"/>
                  <a:pt x="2779" y="1123"/>
                  <a:pt x="2779" y="1123"/>
                </a:cubicBezTo>
                <a:cubicBezTo>
                  <a:pt x="2778" y="1122"/>
                  <a:pt x="2778" y="1122"/>
                  <a:pt x="2778" y="1122"/>
                </a:cubicBezTo>
                <a:cubicBezTo>
                  <a:pt x="2775" y="1123"/>
                  <a:pt x="2775" y="1123"/>
                  <a:pt x="2775" y="1123"/>
                </a:cubicBezTo>
                <a:cubicBezTo>
                  <a:pt x="2774" y="1122"/>
                  <a:pt x="2774" y="1122"/>
                  <a:pt x="2774" y="1122"/>
                </a:cubicBezTo>
                <a:cubicBezTo>
                  <a:pt x="2772" y="1123"/>
                  <a:pt x="2772" y="1123"/>
                  <a:pt x="2772" y="1123"/>
                </a:cubicBezTo>
                <a:cubicBezTo>
                  <a:pt x="2773" y="1124"/>
                  <a:pt x="2773" y="1124"/>
                  <a:pt x="2773" y="1124"/>
                </a:cubicBezTo>
                <a:cubicBezTo>
                  <a:pt x="2772" y="1124"/>
                  <a:pt x="2772" y="1124"/>
                  <a:pt x="2772" y="1124"/>
                </a:cubicBezTo>
                <a:lnTo>
                  <a:pt x="2772" y="1125"/>
                </a:lnTo>
                <a:close/>
                <a:moveTo>
                  <a:pt x="2807" y="692"/>
                </a:moveTo>
                <a:cubicBezTo>
                  <a:pt x="2808" y="691"/>
                  <a:pt x="2808" y="691"/>
                  <a:pt x="2808" y="691"/>
                </a:cubicBezTo>
                <a:cubicBezTo>
                  <a:pt x="2807" y="689"/>
                  <a:pt x="2807" y="689"/>
                  <a:pt x="2807" y="689"/>
                </a:cubicBezTo>
                <a:cubicBezTo>
                  <a:pt x="2806" y="688"/>
                  <a:pt x="2806" y="688"/>
                  <a:pt x="2806" y="688"/>
                </a:cubicBezTo>
                <a:cubicBezTo>
                  <a:pt x="2805" y="688"/>
                  <a:pt x="2805" y="688"/>
                  <a:pt x="2805" y="688"/>
                </a:cubicBezTo>
                <a:cubicBezTo>
                  <a:pt x="2804" y="689"/>
                  <a:pt x="2804" y="689"/>
                  <a:pt x="2804" y="689"/>
                </a:cubicBezTo>
                <a:cubicBezTo>
                  <a:pt x="2806" y="691"/>
                  <a:pt x="2806" y="691"/>
                  <a:pt x="2806" y="691"/>
                </a:cubicBezTo>
                <a:lnTo>
                  <a:pt x="2807" y="692"/>
                </a:lnTo>
                <a:close/>
                <a:moveTo>
                  <a:pt x="2760" y="1123"/>
                </a:moveTo>
                <a:cubicBezTo>
                  <a:pt x="2759" y="1124"/>
                  <a:pt x="2759" y="1124"/>
                  <a:pt x="2759" y="1124"/>
                </a:cubicBezTo>
                <a:cubicBezTo>
                  <a:pt x="2760" y="1125"/>
                  <a:pt x="2760" y="1125"/>
                  <a:pt x="2760" y="1125"/>
                </a:cubicBezTo>
                <a:cubicBezTo>
                  <a:pt x="2760" y="1124"/>
                  <a:pt x="2760" y="1124"/>
                  <a:pt x="2760" y="1124"/>
                </a:cubicBezTo>
                <a:lnTo>
                  <a:pt x="2760" y="1123"/>
                </a:lnTo>
                <a:close/>
                <a:moveTo>
                  <a:pt x="2779" y="1136"/>
                </a:moveTo>
                <a:cubicBezTo>
                  <a:pt x="2780" y="1136"/>
                  <a:pt x="2780" y="1136"/>
                  <a:pt x="2780" y="1136"/>
                </a:cubicBezTo>
                <a:cubicBezTo>
                  <a:pt x="2780" y="1136"/>
                  <a:pt x="2780" y="1136"/>
                  <a:pt x="2780" y="1136"/>
                </a:cubicBezTo>
                <a:cubicBezTo>
                  <a:pt x="2782" y="1134"/>
                  <a:pt x="2782" y="1134"/>
                  <a:pt x="2782" y="1134"/>
                </a:cubicBezTo>
                <a:cubicBezTo>
                  <a:pt x="2784" y="1133"/>
                  <a:pt x="2784" y="1133"/>
                  <a:pt x="2784" y="1133"/>
                </a:cubicBezTo>
                <a:cubicBezTo>
                  <a:pt x="2786" y="1134"/>
                  <a:pt x="2786" y="1134"/>
                  <a:pt x="2786" y="1134"/>
                </a:cubicBezTo>
                <a:cubicBezTo>
                  <a:pt x="2790" y="1133"/>
                  <a:pt x="2790" y="1133"/>
                  <a:pt x="2790" y="1133"/>
                </a:cubicBezTo>
                <a:cubicBezTo>
                  <a:pt x="2793" y="1131"/>
                  <a:pt x="2793" y="1131"/>
                  <a:pt x="2793" y="1131"/>
                </a:cubicBezTo>
                <a:cubicBezTo>
                  <a:pt x="2796" y="1130"/>
                  <a:pt x="2796" y="1130"/>
                  <a:pt x="2796" y="1130"/>
                </a:cubicBezTo>
                <a:cubicBezTo>
                  <a:pt x="2796" y="1129"/>
                  <a:pt x="2796" y="1129"/>
                  <a:pt x="2796" y="1129"/>
                </a:cubicBezTo>
                <a:cubicBezTo>
                  <a:pt x="2798" y="1129"/>
                  <a:pt x="2798" y="1129"/>
                  <a:pt x="2798" y="1129"/>
                </a:cubicBezTo>
                <a:cubicBezTo>
                  <a:pt x="2800" y="1127"/>
                  <a:pt x="2800" y="1127"/>
                  <a:pt x="2800" y="1127"/>
                </a:cubicBezTo>
                <a:cubicBezTo>
                  <a:pt x="2800" y="1127"/>
                  <a:pt x="2800" y="1127"/>
                  <a:pt x="2800" y="1127"/>
                </a:cubicBezTo>
                <a:cubicBezTo>
                  <a:pt x="2799" y="1126"/>
                  <a:pt x="2799" y="1126"/>
                  <a:pt x="2799" y="1126"/>
                </a:cubicBezTo>
                <a:cubicBezTo>
                  <a:pt x="2795" y="1127"/>
                  <a:pt x="2795" y="1127"/>
                  <a:pt x="2795" y="1127"/>
                </a:cubicBezTo>
                <a:cubicBezTo>
                  <a:pt x="2792" y="1126"/>
                  <a:pt x="2792" y="1126"/>
                  <a:pt x="2792" y="1126"/>
                </a:cubicBezTo>
                <a:cubicBezTo>
                  <a:pt x="2790" y="1127"/>
                  <a:pt x="2790" y="1127"/>
                  <a:pt x="2790" y="1127"/>
                </a:cubicBezTo>
                <a:cubicBezTo>
                  <a:pt x="2788" y="1127"/>
                  <a:pt x="2788" y="1127"/>
                  <a:pt x="2788" y="1127"/>
                </a:cubicBezTo>
                <a:cubicBezTo>
                  <a:pt x="2785" y="1127"/>
                  <a:pt x="2785" y="1127"/>
                  <a:pt x="2785" y="1127"/>
                </a:cubicBezTo>
                <a:cubicBezTo>
                  <a:pt x="2781" y="1127"/>
                  <a:pt x="2781" y="1127"/>
                  <a:pt x="2781" y="1127"/>
                </a:cubicBezTo>
                <a:cubicBezTo>
                  <a:pt x="2778" y="1130"/>
                  <a:pt x="2778" y="1130"/>
                  <a:pt x="2778" y="1130"/>
                </a:cubicBezTo>
                <a:cubicBezTo>
                  <a:pt x="2775" y="1131"/>
                  <a:pt x="2775" y="1131"/>
                  <a:pt x="2775" y="1131"/>
                </a:cubicBezTo>
                <a:cubicBezTo>
                  <a:pt x="2775" y="1132"/>
                  <a:pt x="2775" y="1132"/>
                  <a:pt x="2775" y="1132"/>
                </a:cubicBezTo>
                <a:cubicBezTo>
                  <a:pt x="2773" y="1132"/>
                  <a:pt x="2773" y="1132"/>
                  <a:pt x="2773" y="1132"/>
                </a:cubicBezTo>
                <a:cubicBezTo>
                  <a:pt x="2772" y="1133"/>
                  <a:pt x="2772" y="1133"/>
                  <a:pt x="2772" y="1133"/>
                </a:cubicBezTo>
                <a:cubicBezTo>
                  <a:pt x="2769" y="1133"/>
                  <a:pt x="2769" y="1133"/>
                  <a:pt x="2769" y="1133"/>
                </a:cubicBezTo>
                <a:cubicBezTo>
                  <a:pt x="2767" y="1134"/>
                  <a:pt x="2767" y="1134"/>
                  <a:pt x="2767" y="1134"/>
                </a:cubicBezTo>
                <a:cubicBezTo>
                  <a:pt x="2767" y="1135"/>
                  <a:pt x="2767" y="1135"/>
                  <a:pt x="2767" y="1135"/>
                </a:cubicBezTo>
                <a:cubicBezTo>
                  <a:pt x="2765" y="1136"/>
                  <a:pt x="2765" y="1136"/>
                  <a:pt x="2765" y="1136"/>
                </a:cubicBezTo>
                <a:cubicBezTo>
                  <a:pt x="2764" y="1138"/>
                  <a:pt x="2764" y="1138"/>
                  <a:pt x="2764" y="1138"/>
                </a:cubicBezTo>
                <a:cubicBezTo>
                  <a:pt x="2762" y="1141"/>
                  <a:pt x="2762" y="1141"/>
                  <a:pt x="2762" y="1141"/>
                </a:cubicBezTo>
                <a:cubicBezTo>
                  <a:pt x="2762" y="1142"/>
                  <a:pt x="2762" y="1142"/>
                  <a:pt x="2762" y="1142"/>
                </a:cubicBezTo>
                <a:cubicBezTo>
                  <a:pt x="2763" y="1143"/>
                  <a:pt x="2763" y="1143"/>
                  <a:pt x="2763" y="1143"/>
                </a:cubicBezTo>
                <a:cubicBezTo>
                  <a:pt x="2763" y="1144"/>
                  <a:pt x="2763" y="1144"/>
                  <a:pt x="2763" y="1144"/>
                </a:cubicBezTo>
                <a:cubicBezTo>
                  <a:pt x="2762" y="1144"/>
                  <a:pt x="2762" y="1144"/>
                  <a:pt x="2762" y="1144"/>
                </a:cubicBezTo>
                <a:cubicBezTo>
                  <a:pt x="2761" y="1143"/>
                  <a:pt x="2761" y="1143"/>
                  <a:pt x="2761" y="1143"/>
                </a:cubicBezTo>
                <a:cubicBezTo>
                  <a:pt x="2760" y="1145"/>
                  <a:pt x="2760" y="1145"/>
                  <a:pt x="2760" y="1145"/>
                </a:cubicBezTo>
                <a:cubicBezTo>
                  <a:pt x="2761" y="1146"/>
                  <a:pt x="2761" y="1146"/>
                  <a:pt x="2761" y="1146"/>
                </a:cubicBezTo>
                <a:cubicBezTo>
                  <a:pt x="2765" y="1146"/>
                  <a:pt x="2765" y="1146"/>
                  <a:pt x="2765" y="1146"/>
                </a:cubicBezTo>
                <a:cubicBezTo>
                  <a:pt x="2768" y="1144"/>
                  <a:pt x="2768" y="1144"/>
                  <a:pt x="2768" y="1144"/>
                </a:cubicBezTo>
                <a:cubicBezTo>
                  <a:pt x="2769" y="1143"/>
                  <a:pt x="2769" y="1143"/>
                  <a:pt x="2769" y="1143"/>
                </a:cubicBezTo>
                <a:cubicBezTo>
                  <a:pt x="2771" y="1144"/>
                  <a:pt x="2771" y="1144"/>
                  <a:pt x="2771" y="1144"/>
                </a:cubicBezTo>
                <a:cubicBezTo>
                  <a:pt x="2773" y="1142"/>
                  <a:pt x="2773" y="1142"/>
                  <a:pt x="2773" y="1142"/>
                </a:cubicBezTo>
                <a:cubicBezTo>
                  <a:pt x="2774" y="1140"/>
                  <a:pt x="2774" y="1140"/>
                  <a:pt x="2774" y="1140"/>
                </a:cubicBezTo>
                <a:cubicBezTo>
                  <a:pt x="2778" y="1138"/>
                  <a:pt x="2778" y="1138"/>
                  <a:pt x="2778" y="1138"/>
                </a:cubicBezTo>
                <a:lnTo>
                  <a:pt x="2779" y="1136"/>
                </a:lnTo>
                <a:close/>
                <a:moveTo>
                  <a:pt x="2775" y="1191"/>
                </a:moveTo>
                <a:cubicBezTo>
                  <a:pt x="2775" y="1190"/>
                  <a:pt x="2775" y="1190"/>
                  <a:pt x="2775" y="1190"/>
                </a:cubicBezTo>
                <a:cubicBezTo>
                  <a:pt x="2774" y="1190"/>
                  <a:pt x="2774" y="1190"/>
                  <a:pt x="2774" y="1190"/>
                </a:cubicBezTo>
                <a:cubicBezTo>
                  <a:pt x="2774" y="1191"/>
                  <a:pt x="2774" y="1191"/>
                  <a:pt x="2774" y="1191"/>
                </a:cubicBezTo>
                <a:lnTo>
                  <a:pt x="2775" y="1191"/>
                </a:lnTo>
                <a:close/>
                <a:moveTo>
                  <a:pt x="2766" y="1199"/>
                </a:moveTo>
                <a:cubicBezTo>
                  <a:pt x="2767" y="1200"/>
                  <a:pt x="2767" y="1200"/>
                  <a:pt x="2767" y="1200"/>
                </a:cubicBezTo>
                <a:cubicBezTo>
                  <a:pt x="2768" y="1200"/>
                  <a:pt x="2768" y="1200"/>
                  <a:pt x="2768" y="1200"/>
                </a:cubicBezTo>
                <a:cubicBezTo>
                  <a:pt x="2767" y="1198"/>
                  <a:pt x="2767" y="1198"/>
                  <a:pt x="2767" y="1198"/>
                </a:cubicBezTo>
                <a:cubicBezTo>
                  <a:pt x="2767" y="1198"/>
                  <a:pt x="2766" y="1199"/>
                  <a:pt x="2766" y="1199"/>
                </a:cubicBezTo>
                <a:close/>
                <a:moveTo>
                  <a:pt x="2766" y="1206"/>
                </a:moveTo>
                <a:cubicBezTo>
                  <a:pt x="2766" y="1204"/>
                  <a:pt x="2766" y="1204"/>
                  <a:pt x="2766" y="1204"/>
                </a:cubicBezTo>
                <a:cubicBezTo>
                  <a:pt x="2765" y="1203"/>
                  <a:pt x="2765" y="1203"/>
                  <a:pt x="2765" y="1203"/>
                </a:cubicBezTo>
                <a:cubicBezTo>
                  <a:pt x="2765" y="1206"/>
                  <a:pt x="2765" y="1206"/>
                  <a:pt x="2765" y="1206"/>
                </a:cubicBezTo>
                <a:lnTo>
                  <a:pt x="2766" y="1206"/>
                </a:lnTo>
                <a:close/>
                <a:moveTo>
                  <a:pt x="2821" y="1073"/>
                </a:moveTo>
                <a:cubicBezTo>
                  <a:pt x="2825" y="1073"/>
                  <a:pt x="2825" y="1073"/>
                  <a:pt x="2825" y="1073"/>
                </a:cubicBezTo>
                <a:cubicBezTo>
                  <a:pt x="2826" y="1072"/>
                  <a:pt x="2826" y="1072"/>
                  <a:pt x="2826" y="1072"/>
                </a:cubicBezTo>
                <a:cubicBezTo>
                  <a:pt x="2828" y="1072"/>
                  <a:pt x="2828" y="1072"/>
                  <a:pt x="2828" y="1072"/>
                </a:cubicBezTo>
                <a:cubicBezTo>
                  <a:pt x="2832" y="1074"/>
                  <a:pt x="2832" y="1074"/>
                  <a:pt x="2832" y="1074"/>
                </a:cubicBezTo>
                <a:cubicBezTo>
                  <a:pt x="2834" y="1074"/>
                  <a:pt x="2834" y="1074"/>
                  <a:pt x="2834" y="1074"/>
                </a:cubicBezTo>
                <a:cubicBezTo>
                  <a:pt x="2836" y="1077"/>
                  <a:pt x="2836" y="1077"/>
                  <a:pt x="2836" y="1077"/>
                </a:cubicBezTo>
                <a:cubicBezTo>
                  <a:pt x="2838" y="1077"/>
                  <a:pt x="2838" y="1077"/>
                  <a:pt x="2838" y="1077"/>
                </a:cubicBezTo>
                <a:cubicBezTo>
                  <a:pt x="2839" y="1075"/>
                  <a:pt x="2839" y="1075"/>
                  <a:pt x="2839" y="1075"/>
                </a:cubicBezTo>
                <a:cubicBezTo>
                  <a:pt x="2838" y="1071"/>
                  <a:pt x="2838" y="1071"/>
                  <a:pt x="2838" y="1071"/>
                </a:cubicBezTo>
                <a:cubicBezTo>
                  <a:pt x="2833" y="1068"/>
                  <a:pt x="2833" y="1068"/>
                  <a:pt x="2833" y="1068"/>
                </a:cubicBezTo>
                <a:cubicBezTo>
                  <a:pt x="2829" y="1068"/>
                  <a:pt x="2829" y="1068"/>
                  <a:pt x="2829" y="1068"/>
                </a:cubicBezTo>
                <a:cubicBezTo>
                  <a:pt x="2827" y="1066"/>
                  <a:pt x="2827" y="1066"/>
                  <a:pt x="2827" y="1066"/>
                </a:cubicBezTo>
                <a:cubicBezTo>
                  <a:pt x="2825" y="1066"/>
                  <a:pt x="2825" y="1066"/>
                  <a:pt x="2825" y="1066"/>
                </a:cubicBezTo>
                <a:cubicBezTo>
                  <a:pt x="2823" y="1067"/>
                  <a:pt x="2823" y="1067"/>
                  <a:pt x="2823" y="1067"/>
                </a:cubicBezTo>
                <a:cubicBezTo>
                  <a:pt x="2821" y="1067"/>
                  <a:pt x="2821" y="1067"/>
                  <a:pt x="2821" y="1067"/>
                </a:cubicBezTo>
                <a:cubicBezTo>
                  <a:pt x="2819" y="1066"/>
                  <a:pt x="2819" y="1066"/>
                  <a:pt x="2819" y="1066"/>
                </a:cubicBezTo>
                <a:cubicBezTo>
                  <a:pt x="2816" y="1067"/>
                  <a:pt x="2816" y="1067"/>
                  <a:pt x="2816" y="1067"/>
                </a:cubicBezTo>
                <a:cubicBezTo>
                  <a:pt x="2812" y="1067"/>
                  <a:pt x="2812" y="1067"/>
                  <a:pt x="2812" y="1067"/>
                </a:cubicBezTo>
                <a:cubicBezTo>
                  <a:pt x="2811" y="1068"/>
                  <a:pt x="2811" y="1068"/>
                  <a:pt x="2811" y="1068"/>
                </a:cubicBezTo>
                <a:cubicBezTo>
                  <a:pt x="2811" y="1069"/>
                  <a:pt x="2811" y="1069"/>
                  <a:pt x="2811" y="1069"/>
                </a:cubicBezTo>
                <a:cubicBezTo>
                  <a:pt x="2810" y="1070"/>
                  <a:pt x="2810" y="1070"/>
                  <a:pt x="2810" y="1070"/>
                </a:cubicBezTo>
                <a:cubicBezTo>
                  <a:pt x="2809" y="1071"/>
                  <a:pt x="2809" y="1071"/>
                  <a:pt x="2809" y="1071"/>
                </a:cubicBezTo>
                <a:cubicBezTo>
                  <a:pt x="2809" y="1073"/>
                  <a:pt x="2809" y="1073"/>
                  <a:pt x="2809" y="1073"/>
                </a:cubicBezTo>
                <a:cubicBezTo>
                  <a:pt x="2811" y="1073"/>
                  <a:pt x="2811" y="1073"/>
                  <a:pt x="2811" y="1073"/>
                </a:cubicBezTo>
                <a:cubicBezTo>
                  <a:pt x="2812" y="1070"/>
                  <a:pt x="2812" y="1070"/>
                  <a:pt x="2812" y="1070"/>
                </a:cubicBezTo>
                <a:cubicBezTo>
                  <a:pt x="2814" y="1071"/>
                  <a:pt x="2814" y="1071"/>
                  <a:pt x="2814" y="1071"/>
                </a:cubicBezTo>
                <a:cubicBezTo>
                  <a:pt x="2815" y="1073"/>
                  <a:pt x="2815" y="1073"/>
                  <a:pt x="2815" y="1073"/>
                </a:cubicBezTo>
                <a:cubicBezTo>
                  <a:pt x="2817" y="1073"/>
                  <a:pt x="2817" y="1073"/>
                  <a:pt x="2817" y="1073"/>
                </a:cubicBezTo>
                <a:cubicBezTo>
                  <a:pt x="2819" y="1071"/>
                  <a:pt x="2819" y="1071"/>
                  <a:pt x="2819" y="1071"/>
                </a:cubicBezTo>
                <a:cubicBezTo>
                  <a:pt x="2820" y="1071"/>
                  <a:pt x="2820" y="1071"/>
                  <a:pt x="2820" y="1071"/>
                </a:cubicBezTo>
                <a:lnTo>
                  <a:pt x="2821" y="1073"/>
                </a:lnTo>
                <a:close/>
                <a:moveTo>
                  <a:pt x="2817" y="1075"/>
                </a:moveTo>
                <a:cubicBezTo>
                  <a:pt x="2817" y="1074"/>
                  <a:pt x="2817" y="1074"/>
                  <a:pt x="2817" y="1074"/>
                </a:cubicBezTo>
                <a:cubicBezTo>
                  <a:pt x="2816" y="1074"/>
                  <a:pt x="2816" y="1074"/>
                  <a:pt x="2816" y="1074"/>
                </a:cubicBezTo>
                <a:cubicBezTo>
                  <a:pt x="2816" y="1075"/>
                  <a:pt x="2816" y="1075"/>
                  <a:pt x="2816" y="1075"/>
                </a:cubicBezTo>
                <a:lnTo>
                  <a:pt x="2817" y="1075"/>
                </a:lnTo>
                <a:close/>
                <a:moveTo>
                  <a:pt x="2819" y="1123"/>
                </a:moveTo>
                <a:cubicBezTo>
                  <a:pt x="2818" y="1123"/>
                  <a:pt x="2818" y="1123"/>
                  <a:pt x="2818" y="1123"/>
                </a:cubicBezTo>
                <a:cubicBezTo>
                  <a:pt x="2816" y="1123"/>
                  <a:pt x="2816" y="1123"/>
                  <a:pt x="2816" y="1123"/>
                </a:cubicBezTo>
                <a:cubicBezTo>
                  <a:pt x="2817" y="1123"/>
                  <a:pt x="2817" y="1123"/>
                  <a:pt x="2817" y="1123"/>
                </a:cubicBezTo>
                <a:lnTo>
                  <a:pt x="2819" y="1123"/>
                </a:lnTo>
                <a:close/>
                <a:moveTo>
                  <a:pt x="2776" y="1030"/>
                </a:moveTo>
                <a:cubicBezTo>
                  <a:pt x="2777" y="1029"/>
                  <a:pt x="2777" y="1029"/>
                  <a:pt x="2777" y="1029"/>
                </a:cubicBezTo>
                <a:cubicBezTo>
                  <a:pt x="2778" y="1029"/>
                  <a:pt x="2778" y="1029"/>
                  <a:pt x="2778" y="1029"/>
                </a:cubicBezTo>
                <a:cubicBezTo>
                  <a:pt x="2779" y="1027"/>
                  <a:pt x="2779" y="1027"/>
                  <a:pt x="2779" y="1027"/>
                </a:cubicBezTo>
                <a:cubicBezTo>
                  <a:pt x="2780" y="1026"/>
                  <a:pt x="2780" y="1026"/>
                  <a:pt x="2780" y="1026"/>
                </a:cubicBezTo>
                <a:cubicBezTo>
                  <a:pt x="2781" y="1025"/>
                  <a:pt x="2781" y="1025"/>
                  <a:pt x="2781" y="1025"/>
                </a:cubicBezTo>
                <a:cubicBezTo>
                  <a:pt x="2782" y="1023"/>
                  <a:pt x="2782" y="1023"/>
                  <a:pt x="2782" y="1023"/>
                </a:cubicBezTo>
                <a:cubicBezTo>
                  <a:pt x="2783" y="1022"/>
                  <a:pt x="2783" y="1022"/>
                  <a:pt x="2783" y="1022"/>
                </a:cubicBezTo>
                <a:cubicBezTo>
                  <a:pt x="2782" y="1021"/>
                  <a:pt x="2782" y="1021"/>
                  <a:pt x="2782" y="1021"/>
                </a:cubicBezTo>
                <a:cubicBezTo>
                  <a:pt x="2782" y="1020"/>
                  <a:pt x="2782" y="1020"/>
                  <a:pt x="2782" y="1020"/>
                </a:cubicBezTo>
                <a:cubicBezTo>
                  <a:pt x="2779" y="1020"/>
                  <a:pt x="2779" y="1020"/>
                  <a:pt x="2779" y="1020"/>
                </a:cubicBezTo>
                <a:cubicBezTo>
                  <a:pt x="2777" y="1020"/>
                  <a:pt x="2777" y="1020"/>
                  <a:pt x="2777" y="1020"/>
                </a:cubicBezTo>
                <a:cubicBezTo>
                  <a:pt x="2776" y="1022"/>
                  <a:pt x="2776" y="1022"/>
                  <a:pt x="2776" y="1022"/>
                </a:cubicBezTo>
                <a:cubicBezTo>
                  <a:pt x="2775" y="1023"/>
                  <a:pt x="2775" y="1023"/>
                  <a:pt x="2775" y="1023"/>
                </a:cubicBezTo>
                <a:cubicBezTo>
                  <a:pt x="2775" y="1024"/>
                  <a:pt x="2775" y="1024"/>
                  <a:pt x="2775" y="1024"/>
                </a:cubicBezTo>
                <a:cubicBezTo>
                  <a:pt x="2773" y="1026"/>
                  <a:pt x="2773" y="1026"/>
                  <a:pt x="2773" y="1026"/>
                </a:cubicBezTo>
                <a:cubicBezTo>
                  <a:pt x="2771" y="1026"/>
                  <a:pt x="2771" y="1026"/>
                  <a:pt x="2771" y="1026"/>
                </a:cubicBezTo>
                <a:cubicBezTo>
                  <a:pt x="2770" y="1028"/>
                  <a:pt x="2770" y="1028"/>
                  <a:pt x="2770" y="1028"/>
                </a:cubicBezTo>
                <a:cubicBezTo>
                  <a:pt x="2768" y="1028"/>
                  <a:pt x="2768" y="1028"/>
                  <a:pt x="2768" y="1028"/>
                </a:cubicBezTo>
                <a:cubicBezTo>
                  <a:pt x="2763" y="1027"/>
                  <a:pt x="2763" y="1027"/>
                  <a:pt x="2763" y="1027"/>
                </a:cubicBezTo>
                <a:cubicBezTo>
                  <a:pt x="2759" y="1027"/>
                  <a:pt x="2759" y="1027"/>
                  <a:pt x="2759" y="1027"/>
                </a:cubicBezTo>
                <a:cubicBezTo>
                  <a:pt x="2758" y="1028"/>
                  <a:pt x="2758" y="1028"/>
                  <a:pt x="2758" y="1028"/>
                </a:cubicBezTo>
                <a:cubicBezTo>
                  <a:pt x="2757" y="1028"/>
                  <a:pt x="2757" y="1028"/>
                  <a:pt x="2757" y="1028"/>
                </a:cubicBezTo>
                <a:cubicBezTo>
                  <a:pt x="2755" y="1026"/>
                  <a:pt x="2755" y="1026"/>
                  <a:pt x="2755" y="1026"/>
                </a:cubicBezTo>
                <a:cubicBezTo>
                  <a:pt x="2754" y="1026"/>
                  <a:pt x="2754" y="1026"/>
                  <a:pt x="2754" y="1026"/>
                </a:cubicBezTo>
                <a:cubicBezTo>
                  <a:pt x="2752" y="1026"/>
                  <a:pt x="2752" y="1026"/>
                  <a:pt x="2752" y="1026"/>
                </a:cubicBezTo>
                <a:cubicBezTo>
                  <a:pt x="2750" y="1026"/>
                  <a:pt x="2750" y="1026"/>
                  <a:pt x="2750" y="1026"/>
                </a:cubicBezTo>
                <a:cubicBezTo>
                  <a:pt x="2747" y="1025"/>
                  <a:pt x="2747" y="1025"/>
                  <a:pt x="2747" y="1025"/>
                </a:cubicBezTo>
                <a:cubicBezTo>
                  <a:pt x="2746" y="1026"/>
                  <a:pt x="2746" y="1026"/>
                  <a:pt x="2746" y="1026"/>
                </a:cubicBezTo>
                <a:cubicBezTo>
                  <a:pt x="2744" y="1025"/>
                  <a:pt x="2744" y="1025"/>
                  <a:pt x="2744" y="1025"/>
                </a:cubicBezTo>
                <a:cubicBezTo>
                  <a:pt x="2742" y="1024"/>
                  <a:pt x="2742" y="1024"/>
                  <a:pt x="2742" y="1024"/>
                </a:cubicBezTo>
                <a:cubicBezTo>
                  <a:pt x="2739" y="1023"/>
                  <a:pt x="2739" y="1023"/>
                  <a:pt x="2739" y="1023"/>
                </a:cubicBezTo>
                <a:cubicBezTo>
                  <a:pt x="2738" y="1023"/>
                  <a:pt x="2738" y="1023"/>
                  <a:pt x="2738" y="1023"/>
                </a:cubicBezTo>
                <a:cubicBezTo>
                  <a:pt x="2738" y="1025"/>
                  <a:pt x="2738" y="1025"/>
                  <a:pt x="2738" y="1025"/>
                </a:cubicBezTo>
                <a:cubicBezTo>
                  <a:pt x="2736" y="1026"/>
                  <a:pt x="2736" y="1026"/>
                  <a:pt x="2736" y="1026"/>
                </a:cubicBezTo>
                <a:cubicBezTo>
                  <a:pt x="2735" y="1028"/>
                  <a:pt x="2735" y="1028"/>
                  <a:pt x="2735" y="1028"/>
                </a:cubicBezTo>
                <a:cubicBezTo>
                  <a:pt x="2734" y="1029"/>
                  <a:pt x="2734" y="1029"/>
                  <a:pt x="2734" y="1029"/>
                </a:cubicBezTo>
                <a:cubicBezTo>
                  <a:pt x="2731" y="1028"/>
                  <a:pt x="2731" y="1028"/>
                  <a:pt x="2731" y="1028"/>
                </a:cubicBezTo>
                <a:cubicBezTo>
                  <a:pt x="2729" y="1029"/>
                  <a:pt x="2729" y="1029"/>
                  <a:pt x="2729" y="1029"/>
                </a:cubicBezTo>
                <a:cubicBezTo>
                  <a:pt x="2728" y="1030"/>
                  <a:pt x="2728" y="1030"/>
                  <a:pt x="2728" y="1030"/>
                </a:cubicBezTo>
                <a:cubicBezTo>
                  <a:pt x="2728" y="1031"/>
                  <a:pt x="2728" y="1031"/>
                  <a:pt x="2728" y="1031"/>
                </a:cubicBezTo>
                <a:cubicBezTo>
                  <a:pt x="2726" y="1033"/>
                  <a:pt x="2726" y="1033"/>
                  <a:pt x="2726" y="1033"/>
                </a:cubicBezTo>
                <a:cubicBezTo>
                  <a:pt x="2726" y="1036"/>
                  <a:pt x="2726" y="1036"/>
                  <a:pt x="2726" y="1036"/>
                </a:cubicBezTo>
                <a:cubicBezTo>
                  <a:pt x="2726" y="1038"/>
                  <a:pt x="2726" y="1038"/>
                  <a:pt x="2726" y="1038"/>
                </a:cubicBezTo>
                <a:cubicBezTo>
                  <a:pt x="2726" y="1041"/>
                  <a:pt x="2726" y="1041"/>
                  <a:pt x="2726" y="1041"/>
                </a:cubicBezTo>
                <a:cubicBezTo>
                  <a:pt x="2725" y="1042"/>
                  <a:pt x="2725" y="1042"/>
                  <a:pt x="2725" y="1042"/>
                </a:cubicBezTo>
                <a:cubicBezTo>
                  <a:pt x="2726" y="1045"/>
                  <a:pt x="2726" y="1045"/>
                  <a:pt x="2726" y="1045"/>
                </a:cubicBezTo>
                <a:cubicBezTo>
                  <a:pt x="2727" y="1047"/>
                  <a:pt x="2727" y="1047"/>
                  <a:pt x="2727" y="1047"/>
                </a:cubicBezTo>
                <a:cubicBezTo>
                  <a:pt x="2726" y="1046"/>
                  <a:pt x="2726" y="1046"/>
                  <a:pt x="2726" y="1046"/>
                </a:cubicBezTo>
                <a:cubicBezTo>
                  <a:pt x="2725" y="1044"/>
                  <a:pt x="2725" y="1044"/>
                  <a:pt x="2725" y="1044"/>
                </a:cubicBezTo>
                <a:cubicBezTo>
                  <a:pt x="2724" y="1045"/>
                  <a:pt x="2724" y="1045"/>
                  <a:pt x="2724" y="1045"/>
                </a:cubicBezTo>
                <a:cubicBezTo>
                  <a:pt x="2723" y="1046"/>
                  <a:pt x="2723" y="1046"/>
                  <a:pt x="2723" y="1046"/>
                </a:cubicBezTo>
                <a:cubicBezTo>
                  <a:pt x="2721" y="1047"/>
                  <a:pt x="2721" y="1047"/>
                  <a:pt x="2721" y="1047"/>
                </a:cubicBezTo>
                <a:cubicBezTo>
                  <a:pt x="2721" y="1049"/>
                  <a:pt x="2721" y="1049"/>
                  <a:pt x="2721" y="1049"/>
                </a:cubicBezTo>
                <a:cubicBezTo>
                  <a:pt x="2721" y="1051"/>
                  <a:pt x="2721" y="1051"/>
                  <a:pt x="2721" y="1051"/>
                </a:cubicBezTo>
                <a:cubicBezTo>
                  <a:pt x="2720" y="1053"/>
                  <a:pt x="2720" y="1053"/>
                  <a:pt x="2720" y="1053"/>
                </a:cubicBezTo>
                <a:cubicBezTo>
                  <a:pt x="2721" y="1057"/>
                  <a:pt x="2721" y="1057"/>
                  <a:pt x="2721" y="1057"/>
                </a:cubicBezTo>
                <a:cubicBezTo>
                  <a:pt x="2720" y="1058"/>
                  <a:pt x="2720" y="1058"/>
                  <a:pt x="2720" y="1058"/>
                </a:cubicBezTo>
                <a:cubicBezTo>
                  <a:pt x="2720" y="1060"/>
                  <a:pt x="2720" y="1060"/>
                  <a:pt x="2720" y="1060"/>
                </a:cubicBezTo>
                <a:cubicBezTo>
                  <a:pt x="2719" y="1060"/>
                  <a:pt x="2719" y="1060"/>
                  <a:pt x="2719" y="1060"/>
                </a:cubicBezTo>
                <a:cubicBezTo>
                  <a:pt x="2719" y="1063"/>
                  <a:pt x="2719" y="1063"/>
                  <a:pt x="2719" y="1063"/>
                </a:cubicBezTo>
                <a:cubicBezTo>
                  <a:pt x="2716" y="1065"/>
                  <a:pt x="2716" y="1065"/>
                  <a:pt x="2716" y="1065"/>
                </a:cubicBezTo>
                <a:cubicBezTo>
                  <a:pt x="2716" y="1067"/>
                  <a:pt x="2716" y="1067"/>
                  <a:pt x="2716" y="1067"/>
                </a:cubicBezTo>
                <a:cubicBezTo>
                  <a:pt x="2716" y="1068"/>
                  <a:pt x="2716" y="1068"/>
                  <a:pt x="2716" y="1068"/>
                </a:cubicBezTo>
                <a:cubicBezTo>
                  <a:pt x="2715" y="1069"/>
                  <a:pt x="2715" y="1069"/>
                  <a:pt x="2715" y="1069"/>
                </a:cubicBezTo>
                <a:cubicBezTo>
                  <a:pt x="2716" y="1073"/>
                  <a:pt x="2716" y="1073"/>
                  <a:pt x="2716" y="1073"/>
                </a:cubicBezTo>
                <a:cubicBezTo>
                  <a:pt x="2717" y="1074"/>
                  <a:pt x="2717" y="1074"/>
                  <a:pt x="2717" y="1074"/>
                </a:cubicBezTo>
                <a:cubicBezTo>
                  <a:pt x="2718" y="1074"/>
                  <a:pt x="2718" y="1074"/>
                  <a:pt x="2718" y="1074"/>
                </a:cubicBezTo>
                <a:cubicBezTo>
                  <a:pt x="2720" y="1074"/>
                  <a:pt x="2720" y="1074"/>
                  <a:pt x="2720" y="1074"/>
                </a:cubicBezTo>
                <a:cubicBezTo>
                  <a:pt x="2721" y="1073"/>
                  <a:pt x="2721" y="1073"/>
                  <a:pt x="2721" y="1073"/>
                </a:cubicBezTo>
                <a:cubicBezTo>
                  <a:pt x="2722" y="1074"/>
                  <a:pt x="2722" y="1074"/>
                  <a:pt x="2722" y="1074"/>
                </a:cubicBezTo>
                <a:cubicBezTo>
                  <a:pt x="2722" y="1076"/>
                  <a:pt x="2722" y="1076"/>
                  <a:pt x="2722" y="1076"/>
                </a:cubicBezTo>
                <a:cubicBezTo>
                  <a:pt x="2724" y="1081"/>
                  <a:pt x="2724" y="1081"/>
                  <a:pt x="2724" y="1081"/>
                </a:cubicBezTo>
                <a:cubicBezTo>
                  <a:pt x="2724" y="1082"/>
                  <a:pt x="2724" y="1082"/>
                  <a:pt x="2724" y="1082"/>
                </a:cubicBezTo>
                <a:cubicBezTo>
                  <a:pt x="2723" y="1085"/>
                  <a:pt x="2723" y="1085"/>
                  <a:pt x="2723" y="1085"/>
                </a:cubicBezTo>
                <a:cubicBezTo>
                  <a:pt x="2721" y="1087"/>
                  <a:pt x="2721" y="1087"/>
                  <a:pt x="2721" y="1087"/>
                </a:cubicBezTo>
                <a:cubicBezTo>
                  <a:pt x="2721" y="1091"/>
                  <a:pt x="2721" y="1091"/>
                  <a:pt x="2721" y="1091"/>
                </a:cubicBezTo>
                <a:cubicBezTo>
                  <a:pt x="2722" y="1095"/>
                  <a:pt x="2722" y="1095"/>
                  <a:pt x="2722" y="1095"/>
                </a:cubicBezTo>
                <a:cubicBezTo>
                  <a:pt x="2723" y="1095"/>
                  <a:pt x="2723" y="1095"/>
                  <a:pt x="2723" y="1095"/>
                </a:cubicBezTo>
                <a:cubicBezTo>
                  <a:pt x="2724" y="1095"/>
                  <a:pt x="2724" y="1095"/>
                  <a:pt x="2724" y="1095"/>
                </a:cubicBezTo>
                <a:cubicBezTo>
                  <a:pt x="2726" y="1095"/>
                  <a:pt x="2726" y="1095"/>
                  <a:pt x="2726" y="1095"/>
                </a:cubicBezTo>
                <a:cubicBezTo>
                  <a:pt x="2727" y="1094"/>
                  <a:pt x="2727" y="1094"/>
                  <a:pt x="2727" y="1094"/>
                </a:cubicBezTo>
                <a:cubicBezTo>
                  <a:pt x="2729" y="1095"/>
                  <a:pt x="2729" y="1095"/>
                  <a:pt x="2729" y="1095"/>
                </a:cubicBezTo>
                <a:cubicBezTo>
                  <a:pt x="2731" y="1094"/>
                  <a:pt x="2731" y="1094"/>
                  <a:pt x="2731" y="1094"/>
                </a:cubicBezTo>
                <a:cubicBezTo>
                  <a:pt x="2732" y="1095"/>
                  <a:pt x="2732" y="1095"/>
                  <a:pt x="2732" y="1095"/>
                </a:cubicBezTo>
                <a:cubicBezTo>
                  <a:pt x="2732" y="1094"/>
                  <a:pt x="2732" y="1094"/>
                  <a:pt x="2732" y="1094"/>
                </a:cubicBezTo>
                <a:cubicBezTo>
                  <a:pt x="2732" y="1092"/>
                  <a:pt x="2732" y="1092"/>
                  <a:pt x="2732" y="1092"/>
                </a:cubicBezTo>
                <a:cubicBezTo>
                  <a:pt x="2731" y="1091"/>
                  <a:pt x="2731" y="1091"/>
                  <a:pt x="2731" y="1091"/>
                </a:cubicBezTo>
                <a:cubicBezTo>
                  <a:pt x="2730" y="1088"/>
                  <a:pt x="2730" y="1088"/>
                  <a:pt x="2730" y="1088"/>
                </a:cubicBezTo>
                <a:cubicBezTo>
                  <a:pt x="2731" y="1086"/>
                  <a:pt x="2731" y="1086"/>
                  <a:pt x="2731" y="1086"/>
                </a:cubicBezTo>
                <a:cubicBezTo>
                  <a:pt x="2732" y="1083"/>
                  <a:pt x="2732" y="1083"/>
                  <a:pt x="2732" y="1083"/>
                </a:cubicBezTo>
                <a:cubicBezTo>
                  <a:pt x="2732" y="1080"/>
                  <a:pt x="2732" y="1080"/>
                  <a:pt x="2732" y="1080"/>
                </a:cubicBezTo>
                <a:cubicBezTo>
                  <a:pt x="2731" y="1079"/>
                  <a:pt x="2731" y="1079"/>
                  <a:pt x="2731" y="1079"/>
                </a:cubicBezTo>
                <a:cubicBezTo>
                  <a:pt x="2733" y="1076"/>
                  <a:pt x="2733" y="1076"/>
                  <a:pt x="2733" y="1076"/>
                </a:cubicBezTo>
                <a:cubicBezTo>
                  <a:pt x="2733" y="1073"/>
                  <a:pt x="2733" y="1073"/>
                  <a:pt x="2733" y="1073"/>
                </a:cubicBezTo>
                <a:cubicBezTo>
                  <a:pt x="2733" y="1070"/>
                  <a:pt x="2733" y="1070"/>
                  <a:pt x="2733" y="1070"/>
                </a:cubicBezTo>
                <a:cubicBezTo>
                  <a:pt x="2731" y="1069"/>
                  <a:pt x="2731" y="1069"/>
                  <a:pt x="2731" y="1069"/>
                </a:cubicBezTo>
                <a:cubicBezTo>
                  <a:pt x="2731" y="1068"/>
                  <a:pt x="2731" y="1068"/>
                  <a:pt x="2731" y="1068"/>
                </a:cubicBezTo>
                <a:cubicBezTo>
                  <a:pt x="2734" y="1067"/>
                  <a:pt x="2734" y="1067"/>
                  <a:pt x="2734" y="1067"/>
                </a:cubicBezTo>
                <a:cubicBezTo>
                  <a:pt x="2735" y="1065"/>
                  <a:pt x="2735" y="1065"/>
                  <a:pt x="2735" y="1065"/>
                </a:cubicBezTo>
                <a:cubicBezTo>
                  <a:pt x="2737" y="1065"/>
                  <a:pt x="2737" y="1065"/>
                  <a:pt x="2737" y="1065"/>
                </a:cubicBezTo>
                <a:cubicBezTo>
                  <a:pt x="2739" y="1066"/>
                  <a:pt x="2739" y="1066"/>
                  <a:pt x="2739" y="1066"/>
                </a:cubicBezTo>
                <a:cubicBezTo>
                  <a:pt x="2738" y="1067"/>
                  <a:pt x="2738" y="1067"/>
                  <a:pt x="2738" y="1067"/>
                </a:cubicBezTo>
                <a:cubicBezTo>
                  <a:pt x="2739" y="1068"/>
                  <a:pt x="2739" y="1068"/>
                  <a:pt x="2739" y="1068"/>
                </a:cubicBezTo>
                <a:cubicBezTo>
                  <a:pt x="2739" y="1070"/>
                  <a:pt x="2739" y="1070"/>
                  <a:pt x="2739" y="1070"/>
                </a:cubicBezTo>
                <a:cubicBezTo>
                  <a:pt x="2738" y="1072"/>
                  <a:pt x="2738" y="1072"/>
                  <a:pt x="2738" y="1072"/>
                </a:cubicBezTo>
                <a:cubicBezTo>
                  <a:pt x="2737" y="1074"/>
                  <a:pt x="2737" y="1074"/>
                  <a:pt x="2737" y="1074"/>
                </a:cubicBezTo>
                <a:cubicBezTo>
                  <a:pt x="2738" y="1076"/>
                  <a:pt x="2738" y="1076"/>
                  <a:pt x="2738" y="1076"/>
                </a:cubicBezTo>
                <a:cubicBezTo>
                  <a:pt x="2740" y="1076"/>
                  <a:pt x="2740" y="1076"/>
                  <a:pt x="2740" y="1076"/>
                </a:cubicBezTo>
                <a:cubicBezTo>
                  <a:pt x="2741" y="1078"/>
                  <a:pt x="2741" y="1078"/>
                  <a:pt x="2741" y="1078"/>
                </a:cubicBezTo>
                <a:cubicBezTo>
                  <a:pt x="2743" y="1079"/>
                  <a:pt x="2743" y="1079"/>
                  <a:pt x="2743" y="1079"/>
                </a:cubicBezTo>
                <a:cubicBezTo>
                  <a:pt x="2744" y="1081"/>
                  <a:pt x="2744" y="1081"/>
                  <a:pt x="2744" y="1081"/>
                </a:cubicBezTo>
                <a:cubicBezTo>
                  <a:pt x="2743" y="1081"/>
                  <a:pt x="2743" y="1081"/>
                  <a:pt x="2743" y="1081"/>
                </a:cubicBezTo>
                <a:cubicBezTo>
                  <a:pt x="2742" y="1085"/>
                  <a:pt x="2742" y="1085"/>
                  <a:pt x="2742" y="1085"/>
                </a:cubicBezTo>
                <a:cubicBezTo>
                  <a:pt x="2743" y="1087"/>
                  <a:pt x="2743" y="1087"/>
                  <a:pt x="2743" y="1087"/>
                </a:cubicBezTo>
                <a:cubicBezTo>
                  <a:pt x="2745" y="1087"/>
                  <a:pt x="2745" y="1087"/>
                  <a:pt x="2745" y="1087"/>
                </a:cubicBezTo>
                <a:cubicBezTo>
                  <a:pt x="2746" y="1087"/>
                  <a:pt x="2746" y="1087"/>
                  <a:pt x="2746" y="1087"/>
                </a:cubicBezTo>
                <a:cubicBezTo>
                  <a:pt x="2748" y="1088"/>
                  <a:pt x="2748" y="1088"/>
                  <a:pt x="2748" y="1088"/>
                </a:cubicBezTo>
                <a:cubicBezTo>
                  <a:pt x="2750" y="1088"/>
                  <a:pt x="2750" y="1088"/>
                  <a:pt x="2750" y="1088"/>
                </a:cubicBezTo>
                <a:cubicBezTo>
                  <a:pt x="2749" y="1087"/>
                  <a:pt x="2749" y="1087"/>
                  <a:pt x="2749" y="1087"/>
                </a:cubicBezTo>
                <a:cubicBezTo>
                  <a:pt x="2749" y="1085"/>
                  <a:pt x="2749" y="1085"/>
                  <a:pt x="2749" y="1085"/>
                </a:cubicBezTo>
                <a:cubicBezTo>
                  <a:pt x="2751" y="1084"/>
                  <a:pt x="2751" y="1084"/>
                  <a:pt x="2751" y="1084"/>
                </a:cubicBezTo>
                <a:cubicBezTo>
                  <a:pt x="2752" y="1083"/>
                  <a:pt x="2752" y="1083"/>
                  <a:pt x="2752" y="1083"/>
                </a:cubicBezTo>
                <a:cubicBezTo>
                  <a:pt x="2755" y="1082"/>
                  <a:pt x="2755" y="1082"/>
                  <a:pt x="2755" y="1082"/>
                </a:cubicBezTo>
                <a:cubicBezTo>
                  <a:pt x="2758" y="1082"/>
                  <a:pt x="2758" y="1082"/>
                  <a:pt x="2758" y="1082"/>
                </a:cubicBezTo>
                <a:cubicBezTo>
                  <a:pt x="2759" y="1081"/>
                  <a:pt x="2759" y="1081"/>
                  <a:pt x="2759" y="1081"/>
                </a:cubicBezTo>
                <a:cubicBezTo>
                  <a:pt x="2760" y="1081"/>
                  <a:pt x="2760" y="1081"/>
                  <a:pt x="2760" y="1081"/>
                </a:cubicBezTo>
                <a:cubicBezTo>
                  <a:pt x="2761" y="1081"/>
                  <a:pt x="2761" y="1081"/>
                  <a:pt x="2761" y="1081"/>
                </a:cubicBezTo>
                <a:cubicBezTo>
                  <a:pt x="2762" y="1080"/>
                  <a:pt x="2762" y="1080"/>
                  <a:pt x="2762" y="1080"/>
                </a:cubicBezTo>
                <a:cubicBezTo>
                  <a:pt x="2762" y="1079"/>
                  <a:pt x="2762" y="1079"/>
                  <a:pt x="2762" y="1079"/>
                </a:cubicBezTo>
                <a:cubicBezTo>
                  <a:pt x="2759" y="1079"/>
                  <a:pt x="2759" y="1079"/>
                  <a:pt x="2759" y="1079"/>
                </a:cubicBezTo>
                <a:cubicBezTo>
                  <a:pt x="2758" y="1079"/>
                  <a:pt x="2758" y="1079"/>
                  <a:pt x="2758" y="1079"/>
                </a:cubicBezTo>
                <a:cubicBezTo>
                  <a:pt x="2757" y="1079"/>
                  <a:pt x="2757" y="1079"/>
                  <a:pt x="2757" y="1079"/>
                </a:cubicBezTo>
                <a:cubicBezTo>
                  <a:pt x="2756" y="1079"/>
                  <a:pt x="2756" y="1079"/>
                  <a:pt x="2756" y="1079"/>
                </a:cubicBezTo>
                <a:cubicBezTo>
                  <a:pt x="2755" y="1078"/>
                  <a:pt x="2755" y="1078"/>
                  <a:pt x="2755" y="1078"/>
                </a:cubicBezTo>
                <a:cubicBezTo>
                  <a:pt x="2754" y="1078"/>
                  <a:pt x="2754" y="1078"/>
                  <a:pt x="2754" y="1078"/>
                </a:cubicBezTo>
                <a:cubicBezTo>
                  <a:pt x="2755" y="1077"/>
                  <a:pt x="2755" y="1077"/>
                  <a:pt x="2755" y="1077"/>
                </a:cubicBezTo>
                <a:cubicBezTo>
                  <a:pt x="2754" y="1076"/>
                  <a:pt x="2754" y="1076"/>
                  <a:pt x="2754" y="1076"/>
                </a:cubicBezTo>
                <a:cubicBezTo>
                  <a:pt x="2753" y="1077"/>
                  <a:pt x="2753" y="1077"/>
                  <a:pt x="2753" y="1077"/>
                </a:cubicBezTo>
                <a:cubicBezTo>
                  <a:pt x="2753" y="1076"/>
                  <a:pt x="2753" y="1076"/>
                  <a:pt x="2753" y="1076"/>
                </a:cubicBezTo>
                <a:cubicBezTo>
                  <a:pt x="2751" y="1075"/>
                  <a:pt x="2751" y="1075"/>
                  <a:pt x="2751" y="1075"/>
                </a:cubicBezTo>
                <a:cubicBezTo>
                  <a:pt x="2750" y="1074"/>
                  <a:pt x="2750" y="1074"/>
                  <a:pt x="2750" y="1074"/>
                </a:cubicBezTo>
                <a:cubicBezTo>
                  <a:pt x="2752" y="1073"/>
                  <a:pt x="2752" y="1073"/>
                  <a:pt x="2752" y="1073"/>
                </a:cubicBezTo>
                <a:cubicBezTo>
                  <a:pt x="2752" y="1072"/>
                  <a:pt x="2752" y="1072"/>
                  <a:pt x="2752" y="1072"/>
                </a:cubicBezTo>
                <a:cubicBezTo>
                  <a:pt x="2753" y="1072"/>
                  <a:pt x="2753" y="1072"/>
                  <a:pt x="2753" y="1072"/>
                </a:cubicBezTo>
                <a:cubicBezTo>
                  <a:pt x="2752" y="1071"/>
                  <a:pt x="2752" y="1071"/>
                  <a:pt x="2752" y="1071"/>
                </a:cubicBezTo>
                <a:cubicBezTo>
                  <a:pt x="2753" y="1071"/>
                  <a:pt x="2753" y="1071"/>
                  <a:pt x="2753" y="1071"/>
                </a:cubicBezTo>
                <a:cubicBezTo>
                  <a:pt x="2753" y="1070"/>
                  <a:pt x="2753" y="1070"/>
                  <a:pt x="2753" y="1070"/>
                </a:cubicBezTo>
                <a:cubicBezTo>
                  <a:pt x="2752" y="1069"/>
                  <a:pt x="2752" y="1069"/>
                  <a:pt x="2752" y="1069"/>
                </a:cubicBezTo>
                <a:cubicBezTo>
                  <a:pt x="2751" y="1068"/>
                  <a:pt x="2751" y="1068"/>
                  <a:pt x="2751" y="1068"/>
                </a:cubicBezTo>
                <a:cubicBezTo>
                  <a:pt x="2752" y="1067"/>
                  <a:pt x="2752" y="1067"/>
                  <a:pt x="2752" y="1067"/>
                </a:cubicBezTo>
                <a:cubicBezTo>
                  <a:pt x="2751" y="1066"/>
                  <a:pt x="2751" y="1066"/>
                  <a:pt x="2751" y="1066"/>
                </a:cubicBezTo>
                <a:cubicBezTo>
                  <a:pt x="2750" y="1065"/>
                  <a:pt x="2750" y="1065"/>
                  <a:pt x="2750" y="1065"/>
                </a:cubicBezTo>
                <a:cubicBezTo>
                  <a:pt x="2749" y="1065"/>
                  <a:pt x="2749" y="1065"/>
                  <a:pt x="2749" y="1065"/>
                </a:cubicBezTo>
                <a:cubicBezTo>
                  <a:pt x="2748" y="1063"/>
                  <a:pt x="2748" y="1063"/>
                  <a:pt x="2748" y="1063"/>
                </a:cubicBezTo>
                <a:cubicBezTo>
                  <a:pt x="2745" y="1060"/>
                  <a:pt x="2745" y="1060"/>
                  <a:pt x="2745" y="1060"/>
                </a:cubicBezTo>
                <a:cubicBezTo>
                  <a:pt x="2744" y="1059"/>
                  <a:pt x="2744" y="1059"/>
                  <a:pt x="2744" y="1059"/>
                </a:cubicBezTo>
                <a:cubicBezTo>
                  <a:pt x="2743" y="1057"/>
                  <a:pt x="2743" y="1057"/>
                  <a:pt x="2743" y="1057"/>
                </a:cubicBezTo>
                <a:cubicBezTo>
                  <a:pt x="2743" y="1056"/>
                  <a:pt x="2743" y="1056"/>
                  <a:pt x="2743" y="1056"/>
                </a:cubicBezTo>
                <a:cubicBezTo>
                  <a:pt x="2744" y="1056"/>
                  <a:pt x="2744" y="1056"/>
                  <a:pt x="2744" y="1056"/>
                </a:cubicBezTo>
                <a:cubicBezTo>
                  <a:pt x="2744" y="1057"/>
                  <a:pt x="2744" y="1057"/>
                  <a:pt x="2744" y="1057"/>
                </a:cubicBezTo>
                <a:cubicBezTo>
                  <a:pt x="2746" y="1057"/>
                  <a:pt x="2746" y="1057"/>
                  <a:pt x="2746" y="1057"/>
                </a:cubicBezTo>
                <a:cubicBezTo>
                  <a:pt x="2747" y="1056"/>
                  <a:pt x="2747" y="1056"/>
                  <a:pt x="2747" y="1056"/>
                </a:cubicBezTo>
                <a:cubicBezTo>
                  <a:pt x="2748" y="1055"/>
                  <a:pt x="2748" y="1055"/>
                  <a:pt x="2748" y="1055"/>
                </a:cubicBezTo>
                <a:cubicBezTo>
                  <a:pt x="2752" y="1054"/>
                  <a:pt x="2752" y="1054"/>
                  <a:pt x="2752" y="1054"/>
                </a:cubicBezTo>
                <a:cubicBezTo>
                  <a:pt x="2755" y="1051"/>
                  <a:pt x="2755" y="1051"/>
                  <a:pt x="2755" y="1051"/>
                </a:cubicBezTo>
                <a:cubicBezTo>
                  <a:pt x="2756" y="1049"/>
                  <a:pt x="2756" y="1049"/>
                  <a:pt x="2756" y="1049"/>
                </a:cubicBezTo>
                <a:cubicBezTo>
                  <a:pt x="2758" y="1048"/>
                  <a:pt x="2758" y="1048"/>
                  <a:pt x="2758" y="1048"/>
                </a:cubicBezTo>
                <a:cubicBezTo>
                  <a:pt x="2758" y="1047"/>
                  <a:pt x="2758" y="1047"/>
                  <a:pt x="2758" y="1047"/>
                </a:cubicBezTo>
                <a:cubicBezTo>
                  <a:pt x="2760" y="1046"/>
                  <a:pt x="2760" y="1046"/>
                  <a:pt x="2760" y="1046"/>
                </a:cubicBezTo>
                <a:cubicBezTo>
                  <a:pt x="2762" y="1047"/>
                  <a:pt x="2762" y="1047"/>
                  <a:pt x="2762" y="1047"/>
                </a:cubicBezTo>
                <a:cubicBezTo>
                  <a:pt x="2764" y="1047"/>
                  <a:pt x="2764" y="1047"/>
                  <a:pt x="2764" y="1047"/>
                </a:cubicBezTo>
                <a:cubicBezTo>
                  <a:pt x="2765" y="1045"/>
                  <a:pt x="2765" y="1045"/>
                  <a:pt x="2765" y="1045"/>
                </a:cubicBezTo>
                <a:cubicBezTo>
                  <a:pt x="2765" y="1043"/>
                  <a:pt x="2765" y="1043"/>
                  <a:pt x="2765" y="1043"/>
                </a:cubicBezTo>
                <a:cubicBezTo>
                  <a:pt x="2763" y="1042"/>
                  <a:pt x="2763" y="1042"/>
                  <a:pt x="2763" y="1042"/>
                </a:cubicBezTo>
                <a:cubicBezTo>
                  <a:pt x="2759" y="1043"/>
                  <a:pt x="2759" y="1043"/>
                  <a:pt x="2759" y="1043"/>
                </a:cubicBezTo>
                <a:cubicBezTo>
                  <a:pt x="2757" y="1044"/>
                  <a:pt x="2757" y="1044"/>
                  <a:pt x="2757" y="1044"/>
                </a:cubicBezTo>
                <a:cubicBezTo>
                  <a:pt x="2754" y="1044"/>
                  <a:pt x="2754" y="1044"/>
                  <a:pt x="2754" y="1044"/>
                </a:cubicBezTo>
                <a:cubicBezTo>
                  <a:pt x="2752" y="1045"/>
                  <a:pt x="2752" y="1045"/>
                  <a:pt x="2752" y="1045"/>
                </a:cubicBezTo>
                <a:cubicBezTo>
                  <a:pt x="2750" y="1046"/>
                  <a:pt x="2750" y="1046"/>
                  <a:pt x="2750" y="1046"/>
                </a:cubicBezTo>
                <a:cubicBezTo>
                  <a:pt x="2749" y="1046"/>
                  <a:pt x="2749" y="1046"/>
                  <a:pt x="2749" y="1046"/>
                </a:cubicBezTo>
                <a:cubicBezTo>
                  <a:pt x="2747" y="1047"/>
                  <a:pt x="2747" y="1047"/>
                  <a:pt x="2747" y="1047"/>
                </a:cubicBezTo>
                <a:cubicBezTo>
                  <a:pt x="2745" y="1046"/>
                  <a:pt x="2745" y="1046"/>
                  <a:pt x="2745" y="1046"/>
                </a:cubicBezTo>
                <a:cubicBezTo>
                  <a:pt x="2743" y="1045"/>
                  <a:pt x="2743" y="1045"/>
                  <a:pt x="2743" y="1045"/>
                </a:cubicBezTo>
                <a:cubicBezTo>
                  <a:pt x="2741" y="1048"/>
                  <a:pt x="2741" y="1048"/>
                  <a:pt x="2741" y="1048"/>
                </a:cubicBezTo>
                <a:cubicBezTo>
                  <a:pt x="2740" y="1051"/>
                  <a:pt x="2740" y="1051"/>
                  <a:pt x="2740" y="1051"/>
                </a:cubicBezTo>
                <a:cubicBezTo>
                  <a:pt x="2738" y="1052"/>
                  <a:pt x="2738" y="1052"/>
                  <a:pt x="2738" y="1052"/>
                </a:cubicBezTo>
                <a:cubicBezTo>
                  <a:pt x="2736" y="1052"/>
                  <a:pt x="2736" y="1052"/>
                  <a:pt x="2736" y="1052"/>
                </a:cubicBezTo>
                <a:cubicBezTo>
                  <a:pt x="2735" y="1051"/>
                  <a:pt x="2735" y="1051"/>
                  <a:pt x="2735" y="1051"/>
                </a:cubicBezTo>
                <a:cubicBezTo>
                  <a:pt x="2733" y="1048"/>
                  <a:pt x="2733" y="1048"/>
                  <a:pt x="2733" y="1048"/>
                </a:cubicBezTo>
                <a:cubicBezTo>
                  <a:pt x="2730" y="1046"/>
                  <a:pt x="2730" y="1046"/>
                  <a:pt x="2730" y="1046"/>
                </a:cubicBezTo>
                <a:cubicBezTo>
                  <a:pt x="2729" y="1042"/>
                  <a:pt x="2729" y="1042"/>
                  <a:pt x="2729" y="1042"/>
                </a:cubicBezTo>
                <a:cubicBezTo>
                  <a:pt x="2729" y="1038"/>
                  <a:pt x="2729" y="1038"/>
                  <a:pt x="2729" y="1038"/>
                </a:cubicBezTo>
                <a:cubicBezTo>
                  <a:pt x="2731" y="1034"/>
                  <a:pt x="2731" y="1034"/>
                  <a:pt x="2731" y="1034"/>
                </a:cubicBezTo>
                <a:cubicBezTo>
                  <a:pt x="2733" y="1032"/>
                  <a:pt x="2733" y="1032"/>
                  <a:pt x="2733" y="1032"/>
                </a:cubicBezTo>
                <a:cubicBezTo>
                  <a:pt x="2735" y="1032"/>
                  <a:pt x="2735" y="1032"/>
                  <a:pt x="2735" y="1032"/>
                </a:cubicBezTo>
                <a:cubicBezTo>
                  <a:pt x="2738" y="1033"/>
                  <a:pt x="2738" y="1033"/>
                  <a:pt x="2738" y="1033"/>
                </a:cubicBezTo>
                <a:cubicBezTo>
                  <a:pt x="2741" y="1033"/>
                  <a:pt x="2741" y="1033"/>
                  <a:pt x="2741" y="1033"/>
                </a:cubicBezTo>
                <a:cubicBezTo>
                  <a:pt x="2745" y="1031"/>
                  <a:pt x="2745" y="1031"/>
                  <a:pt x="2745" y="1031"/>
                </a:cubicBezTo>
                <a:cubicBezTo>
                  <a:pt x="2747" y="1031"/>
                  <a:pt x="2747" y="1031"/>
                  <a:pt x="2747" y="1031"/>
                </a:cubicBezTo>
                <a:cubicBezTo>
                  <a:pt x="2748" y="1033"/>
                  <a:pt x="2748" y="1033"/>
                  <a:pt x="2748" y="1033"/>
                </a:cubicBezTo>
                <a:cubicBezTo>
                  <a:pt x="2750" y="1033"/>
                  <a:pt x="2750" y="1033"/>
                  <a:pt x="2750" y="1033"/>
                </a:cubicBezTo>
                <a:cubicBezTo>
                  <a:pt x="2751" y="1032"/>
                  <a:pt x="2751" y="1032"/>
                  <a:pt x="2751" y="1032"/>
                </a:cubicBezTo>
                <a:cubicBezTo>
                  <a:pt x="2756" y="1032"/>
                  <a:pt x="2756" y="1032"/>
                  <a:pt x="2756" y="1032"/>
                </a:cubicBezTo>
                <a:cubicBezTo>
                  <a:pt x="2758" y="1032"/>
                  <a:pt x="2758" y="1032"/>
                  <a:pt x="2758" y="1032"/>
                </a:cubicBezTo>
                <a:cubicBezTo>
                  <a:pt x="2758" y="1032"/>
                  <a:pt x="2758" y="1032"/>
                  <a:pt x="2758" y="1032"/>
                </a:cubicBezTo>
                <a:cubicBezTo>
                  <a:pt x="2761" y="1032"/>
                  <a:pt x="2761" y="1032"/>
                  <a:pt x="2761" y="1032"/>
                </a:cubicBezTo>
                <a:cubicBezTo>
                  <a:pt x="2762" y="1033"/>
                  <a:pt x="2762" y="1033"/>
                  <a:pt x="2762" y="1033"/>
                </a:cubicBezTo>
                <a:cubicBezTo>
                  <a:pt x="2763" y="1034"/>
                  <a:pt x="2763" y="1034"/>
                  <a:pt x="2763" y="1034"/>
                </a:cubicBezTo>
                <a:cubicBezTo>
                  <a:pt x="2765" y="1034"/>
                  <a:pt x="2765" y="1034"/>
                  <a:pt x="2765" y="1034"/>
                </a:cubicBezTo>
                <a:cubicBezTo>
                  <a:pt x="2772" y="1033"/>
                  <a:pt x="2772" y="1033"/>
                  <a:pt x="2772" y="1033"/>
                </a:cubicBezTo>
                <a:lnTo>
                  <a:pt x="2776" y="1030"/>
                </a:lnTo>
                <a:close/>
                <a:moveTo>
                  <a:pt x="2727" y="889"/>
                </a:moveTo>
                <a:cubicBezTo>
                  <a:pt x="2725" y="887"/>
                  <a:pt x="2725" y="887"/>
                  <a:pt x="2725" y="887"/>
                </a:cubicBezTo>
                <a:cubicBezTo>
                  <a:pt x="2724" y="887"/>
                  <a:pt x="2724" y="887"/>
                  <a:pt x="2724" y="887"/>
                </a:cubicBezTo>
                <a:cubicBezTo>
                  <a:pt x="2724" y="889"/>
                  <a:pt x="2724" y="889"/>
                  <a:pt x="2724" y="889"/>
                </a:cubicBezTo>
                <a:cubicBezTo>
                  <a:pt x="2726" y="890"/>
                  <a:pt x="2726" y="890"/>
                  <a:pt x="2726" y="890"/>
                </a:cubicBezTo>
                <a:lnTo>
                  <a:pt x="2727" y="889"/>
                </a:lnTo>
                <a:close/>
                <a:moveTo>
                  <a:pt x="2722" y="905"/>
                </a:moveTo>
                <a:cubicBezTo>
                  <a:pt x="2722" y="906"/>
                  <a:pt x="2722" y="906"/>
                  <a:pt x="2722" y="906"/>
                </a:cubicBezTo>
                <a:cubicBezTo>
                  <a:pt x="2723" y="907"/>
                  <a:pt x="2723" y="907"/>
                  <a:pt x="2723" y="907"/>
                </a:cubicBezTo>
                <a:cubicBezTo>
                  <a:pt x="2725" y="907"/>
                  <a:pt x="2725" y="907"/>
                  <a:pt x="2725" y="907"/>
                </a:cubicBezTo>
                <a:cubicBezTo>
                  <a:pt x="2727" y="908"/>
                  <a:pt x="2727" y="908"/>
                  <a:pt x="2727" y="908"/>
                </a:cubicBezTo>
                <a:cubicBezTo>
                  <a:pt x="2728" y="907"/>
                  <a:pt x="2728" y="907"/>
                  <a:pt x="2728" y="907"/>
                </a:cubicBezTo>
                <a:cubicBezTo>
                  <a:pt x="2727" y="906"/>
                  <a:pt x="2727" y="906"/>
                  <a:pt x="2727" y="906"/>
                </a:cubicBezTo>
                <a:cubicBezTo>
                  <a:pt x="2725" y="906"/>
                  <a:pt x="2725" y="906"/>
                  <a:pt x="2725" y="906"/>
                </a:cubicBezTo>
                <a:cubicBezTo>
                  <a:pt x="2724" y="904"/>
                  <a:pt x="2724" y="904"/>
                  <a:pt x="2724" y="904"/>
                </a:cubicBezTo>
                <a:cubicBezTo>
                  <a:pt x="2722" y="904"/>
                  <a:pt x="2722" y="904"/>
                  <a:pt x="2722" y="904"/>
                </a:cubicBezTo>
                <a:lnTo>
                  <a:pt x="2722" y="905"/>
                </a:lnTo>
                <a:close/>
                <a:moveTo>
                  <a:pt x="2740" y="895"/>
                </a:moveTo>
                <a:cubicBezTo>
                  <a:pt x="2738" y="895"/>
                  <a:pt x="2738" y="895"/>
                  <a:pt x="2738" y="895"/>
                </a:cubicBezTo>
                <a:cubicBezTo>
                  <a:pt x="2734" y="891"/>
                  <a:pt x="2734" y="891"/>
                  <a:pt x="2734" y="891"/>
                </a:cubicBezTo>
                <a:cubicBezTo>
                  <a:pt x="2731" y="891"/>
                  <a:pt x="2731" y="891"/>
                  <a:pt x="2731" y="891"/>
                </a:cubicBezTo>
                <a:cubicBezTo>
                  <a:pt x="2729" y="891"/>
                  <a:pt x="2729" y="891"/>
                  <a:pt x="2729" y="891"/>
                </a:cubicBezTo>
                <a:cubicBezTo>
                  <a:pt x="2727" y="892"/>
                  <a:pt x="2727" y="892"/>
                  <a:pt x="2727" y="892"/>
                </a:cubicBezTo>
                <a:cubicBezTo>
                  <a:pt x="2727" y="892"/>
                  <a:pt x="2727" y="892"/>
                  <a:pt x="2727" y="892"/>
                </a:cubicBezTo>
                <a:cubicBezTo>
                  <a:pt x="2729" y="892"/>
                  <a:pt x="2729" y="892"/>
                  <a:pt x="2729" y="892"/>
                </a:cubicBezTo>
                <a:cubicBezTo>
                  <a:pt x="2729" y="895"/>
                  <a:pt x="2729" y="895"/>
                  <a:pt x="2729" y="895"/>
                </a:cubicBezTo>
                <a:cubicBezTo>
                  <a:pt x="2731" y="895"/>
                  <a:pt x="2731" y="895"/>
                  <a:pt x="2731" y="895"/>
                </a:cubicBezTo>
                <a:cubicBezTo>
                  <a:pt x="2732" y="897"/>
                  <a:pt x="2732" y="897"/>
                  <a:pt x="2732" y="897"/>
                </a:cubicBezTo>
                <a:cubicBezTo>
                  <a:pt x="2732" y="900"/>
                  <a:pt x="2732" y="900"/>
                  <a:pt x="2732" y="900"/>
                </a:cubicBezTo>
                <a:cubicBezTo>
                  <a:pt x="2734" y="901"/>
                  <a:pt x="2734" y="901"/>
                  <a:pt x="2734" y="901"/>
                </a:cubicBezTo>
                <a:cubicBezTo>
                  <a:pt x="2734" y="903"/>
                  <a:pt x="2734" y="903"/>
                  <a:pt x="2734" y="903"/>
                </a:cubicBezTo>
                <a:cubicBezTo>
                  <a:pt x="2736" y="905"/>
                  <a:pt x="2736" y="905"/>
                  <a:pt x="2736" y="905"/>
                </a:cubicBezTo>
                <a:cubicBezTo>
                  <a:pt x="2737" y="906"/>
                  <a:pt x="2737" y="906"/>
                  <a:pt x="2737" y="906"/>
                </a:cubicBezTo>
                <a:cubicBezTo>
                  <a:pt x="2739" y="904"/>
                  <a:pt x="2739" y="904"/>
                  <a:pt x="2739" y="904"/>
                </a:cubicBezTo>
                <a:cubicBezTo>
                  <a:pt x="2739" y="903"/>
                  <a:pt x="2739" y="903"/>
                  <a:pt x="2739" y="903"/>
                </a:cubicBezTo>
                <a:cubicBezTo>
                  <a:pt x="2740" y="902"/>
                  <a:pt x="2740" y="902"/>
                  <a:pt x="2740" y="902"/>
                </a:cubicBezTo>
                <a:cubicBezTo>
                  <a:pt x="2740" y="900"/>
                  <a:pt x="2740" y="900"/>
                  <a:pt x="2740" y="900"/>
                </a:cubicBezTo>
                <a:cubicBezTo>
                  <a:pt x="2739" y="899"/>
                  <a:pt x="2739" y="899"/>
                  <a:pt x="2739" y="899"/>
                </a:cubicBezTo>
                <a:cubicBezTo>
                  <a:pt x="2740" y="897"/>
                  <a:pt x="2740" y="897"/>
                  <a:pt x="2740" y="897"/>
                </a:cubicBezTo>
                <a:lnTo>
                  <a:pt x="2740" y="895"/>
                </a:lnTo>
                <a:close/>
                <a:moveTo>
                  <a:pt x="2743" y="1147"/>
                </a:moveTo>
                <a:cubicBezTo>
                  <a:pt x="2742" y="1149"/>
                  <a:pt x="2742" y="1149"/>
                  <a:pt x="2742" y="1149"/>
                </a:cubicBezTo>
                <a:cubicBezTo>
                  <a:pt x="2744" y="1149"/>
                  <a:pt x="2744" y="1149"/>
                  <a:pt x="2744" y="1149"/>
                </a:cubicBezTo>
                <a:cubicBezTo>
                  <a:pt x="2746" y="1148"/>
                  <a:pt x="2746" y="1148"/>
                  <a:pt x="2746" y="1148"/>
                </a:cubicBezTo>
                <a:cubicBezTo>
                  <a:pt x="2745" y="1147"/>
                  <a:pt x="2745" y="1147"/>
                  <a:pt x="2745" y="1147"/>
                </a:cubicBezTo>
                <a:cubicBezTo>
                  <a:pt x="2744" y="1146"/>
                  <a:pt x="2744" y="1146"/>
                  <a:pt x="2744" y="1146"/>
                </a:cubicBezTo>
                <a:lnTo>
                  <a:pt x="2743" y="1147"/>
                </a:lnTo>
                <a:close/>
                <a:moveTo>
                  <a:pt x="2815" y="1074"/>
                </a:moveTo>
                <a:cubicBezTo>
                  <a:pt x="2814" y="1074"/>
                  <a:pt x="2814" y="1074"/>
                  <a:pt x="2814" y="1074"/>
                </a:cubicBezTo>
                <a:cubicBezTo>
                  <a:pt x="2814" y="1075"/>
                  <a:pt x="2814" y="1075"/>
                  <a:pt x="2814" y="1075"/>
                </a:cubicBezTo>
                <a:cubicBezTo>
                  <a:pt x="2815" y="1075"/>
                  <a:pt x="2815" y="1075"/>
                  <a:pt x="2815" y="1075"/>
                </a:cubicBezTo>
                <a:lnTo>
                  <a:pt x="2815" y="1074"/>
                </a:lnTo>
                <a:close/>
                <a:moveTo>
                  <a:pt x="2749" y="1128"/>
                </a:moveTo>
                <a:cubicBezTo>
                  <a:pt x="2751" y="1129"/>
                  <a:pt x="2751" y="1129"/>
                  <a:pt x="2751" y="1129"/>
                </a:cubicBezTo>
                <a:cubicBezTo>
                  <a:pt x="2752" y="1128"/>
                  <a:pt x="2752" y="1128"/>
                  <a:pt x="2752" y="1128"/>
                </a:cubicBezTo>
                <a:cubicBezTo>
                  <a:pt x="2754" y="1127"/>
                  <a:pt x="2754" y="1127"/>
                  <a:pt x="2754" y="1127"/>
                </a:cubicBezTo>
                <a:cubicBezTo>
                  <a:pt x="2755" y="1126"/>
                  <a:pt x="2755" y="1126"/>
                  <a:pt x="2755" y="1126"/>
                </a:cubicBezTo>
                <a:cubicBezTo>
                  <a:pt x="2757" y="1125"/>
                  <a:pt x="2757" y="1125"/>
                  <a:pt x="2757" y="1125"/>
                </a:cubicBezTo>
                <a:cubicBezTo>
                  <a:pt x="2758" y="1123"/>
                  <a:pt x="2758" y="1123"/>
                  <a:pt x="2758" y="1123"/>
                </a:cubicBezTo>
                <a:cubicBezTo>
                  <a:pt x="2757" y="1121"/>
                  <a:pt x="2757" y="1121"/>
                  <a:pt x="2757" y="1121"/>
                </a:cubicBezTo>
                <a:cubicBezTo>
                  <a:pt x="2755" y="1121"/>
                  <a:pt x="2755" y="1121"/>
                  <a:pt x="2755" y="1121"/>
                </a:cubicBezTo>
                <a:cubicBezTo>
                  <a:pt x="2754" y="1122"/>
                  <a:pt x="2754" y="1122"/>
                  <a:pt x="2754" y="1122"/>
                </a:cubicBezTo>
                <a:cubicBezTo>
                  <a:pt x="2754" y="1122"/>
                  <a:pt x="2754" y="1122"/>
                  <a:pt x="2754" y="1122"/>
                </a:cubicBezTo>
                <a:cubicBezTo>
                  <a:pt x="2753" y="1124"/>
                  <a:pt x="2753" y="1124"/>
                  <a:pt x="2753" y="1124"/>
                </a:cubicBezTo>
                <a:cubicBezTo>
                  <a:pt x="2751" y="1124"/>
                  <a:pt x="2751" y="1124"/>
                  <a:pt x="2751" y="1124"/>
                </a:cubicBezTo>
                <a:cubicBezTo>
                  <a:pt x="2750" y="1126"/>
                  <a:pt x="2750" y="1126"/>
                  <a:pt x="2750" y="1126"/>
                </a:cubicBezTo>
                <a:cubicBezTo>
                  <a:pt x="2748" y="1126"/>
                  <a:pt x="2748" y="1126"/>
                  <a:pt x="2748" y="1126"/>
                </a:cubicBezTo>
                <a:cubicBezTo>
                  <a:pt x="2747" y="1125"/>
                  <a:pt x="2747" y="1125"/>
                  <a:pt x="2747" y="1125"/>
                </a:cubicBezTo>
                <a:cubicBezTo>
                  <a:pt x="2744" y="1125"/>
                  <a:pt x="2744" y="1125"/>
                  <a:pt x="2744" y="1125"/>
                </a:cubicBezTo>
                <a:cubicBezTo>
                  <a:pt x="2742" y="1126"/>
                  <a:pt x="2742" y="1126"/>
                  <a:pt x="2742" y="1126"/>
                </a:cubicBezTo>
                <a:cubicBezTo>
                  <a:pt x="2739" y="1124"/>
                  <a:pt x="2739" y="1124"/>
                  <a:pt x="2739" y="1124"/>
                </a:cubicBezTo>
                <a:cubicBezTo>
                  <a:pt x="2736" y="1123"/>
                  <a:pt x="2736" y="1123"/>
                  <a:pt x="2736" y="1123"/>
                </a:cubicBezTo>
                <a:cubicBezTo>
                  <a:pt x="2735" y="1124"/>
                  <a:pt x="2735" y="1124"/>
                  <a:pt x="2735" y="1124"/>
                </a:cubicBezTo>
                <a:cubicBezTo>
                  <a:pt x="2732" y="1123"/>
                  <a:pt x="2732" y="1123"/>
                  <a:pt x="2732" y="1123"/>
                </a:cubicBezTo>
                <a:cubicBezTo>
                  <a:pt x="2727" y="1124"/>
                  <a:pt x="2727" y="1124"/>
                  <a:pt x="2727" y="1124"/>
                </a:cubicBezTo>
                <a:cubicBezTo>
                  <a:pt x="2724" y="1125"/>
                  <a:pt x="2724" y="1125"/>
                  <a:pt x="2724" y="1125"/>
                </a:cubicBezTo>
                <a:cubicBezTo>
                  <a:pt x="2724" y="1125"/>
                  <a:pt x="2724" y="1127"/>
                  <a:pt x="2724" y="1127"/>
                </a:cubicBezTo>
                <a:cubicBezTo>
                  <a:pt x="2724" y="1129"/>
                  <a:pt x="2724" y="1129"/>
                  <a:pt x="2724" y="1129"/>
                </a:cubicBezTo>
                <a:cubicBezTo>
                  <a:pt x="2726" y="1129"/>
                  <a:pt x="2726" y="1129"/>
                  <a:pt x="2726" y="1129"/>
                </a:cubicBezTo>
                <a:cubicBezTo>
                  <a:pt x="2728" y="1129"/>
                  <a:pt x="2728" y="1129"/>
                  <a:pt x="2728" y="1129"/>
                </a:cubicBezTo>
                <a:cubicBezTo>
                  <a:pt x="2729" y="1129"/>
                  <a:pt x="2729" y="1129"/>
                  <a:pt x="2729" y="1129"/>
                </a:cubicBezTo>
                <a:cubicBezTo>
                  <a:pt x="2730" y="1129"/>
                  <a:pt x="2730" y="1129"/>
                  <a:pt x="2730" y="1129"/>
                </a:cubicBezTo>
                <a:cubicBezTo>
                  <a:pt x="2732" y="1129"/>
                  <a:pt x="2732" y="1129"/>
                  <a:pt x="2732" y="1129"/>
                </a:cubicBezTo>
                <a:cubicBezTo>
                  <a:pt x="2733" y="1130"/>
                  <a:pt x="2733" y="1130"/>
                  <a:pt x="2733" y="1130"/>
                </a:cubicBezTo>
                <a:cubicBezTo>
                  <a:pt x="2735" y="1130"/>
                  <a:pt x="2735" y="1130"/>
                  <a:pt x="2735" y="1130"/>
                </a:cubicBezTo>
                <a:cubicBezTo>
                  <a:pt x="2736" y="1130"/>
                  <a:pt x="2736" y="1130"/>
                  <a:pt x="2736" y="1130"/>
                </a:cubicBezTo>
                <a:cubicBezTo>
                  <a:pt x="2738" y="1130"/>
                  <a:pt x="2738" y="1130"/>
                  <a:pt x="2738" y="1130"/>
                </a:cubicBezTo>
                <a:cubicBezTo>
                  <a:pt x="2738" y="1130"/>
                  <a:pt x="2738" y="1130"/>
                  <a:pt x="2738" y="1130"/>
                </a:cubicBezTo>
                <a:cubicBezTo>
                  <a:pt x="2740" y="1129"/>
                  <a:pt x="2740" y="1129"/>
                  <a:pt x="2740" y="1129"/>
                </a:cubicBezTo>
                <a:cubicBezTo>
                  <a:pt x="2744" y="1129"/>
                  <a:pt x="2744" y="1129"/>
                  <a:pt x="2744" y="1129"/>
                </a:cubicBezTo>
                <a:cubicBezTo>
                  <a:pt x="2746" y="1128"/>
                  <a:pt x="2746" y="1128"/>
                  <a:pt x="2746" y="1128"/>
                </a:cubicBezTo>
                <a:lnTo>
                  <a:pt x="2749" y="1128"/>
                </a:lnTo>
                <a:close/>
                <a:moveTo>
                  <a:pt x="2693" y="1131"/>
                </a:moveTo>
                <a:cubicBezTo>
                  <a:pt x="2695" y="1132"/>
                  <a:pt x="2695" y="1132"/>
                  <a:pt x="2695" y="1132"/>
                </a:cubicBezTo>
                <a:cubicBezTo>
                  <a:pt x="2698" y="1131"/>
                  <a:pt x="2698" y="1131"/>
                  <a:pt x="2698" y="1131"/>
                </a:cubicBezTo>
                <a:cubicBezTo>
                  <a:pt x="2699" y="1132"/>
                  <a:pt x="2699" y="1132"/>
                  <a:pt x="2699" y="1132"/>
                </a:cubicBezTo>
                <a:cubicBezTo>
                  <a:pt x="2701" y="1131"/>
                  <a:pt x="2701" y="1131"/>
                  <a:pt x="2701" y="1131"/>
                </a:cubicBezTo>
                <a:cubicBezTo>
                  <a:pt x="2702" y="1130"/>
                  <a:pt x="2702" y="1130"/>
                  <a:pt x="2702" y="1130"/>
                </a:cubicBezTo>
                <a:cubicBezTo>
                  <a:pt x="2704" y="1131"/>
                  <a:pt x="2704" y="1131"/>
                  <a:pt x="2704" y="1131"/>
                </a:cubicBezTo>
                <a:cubicBezTo>
                  <a:pt x="2706" y="1130"/>
                  <a:pt x="2706" y="1130"/>
                  <a:pt x="2706" y="1130"/>
                </a:cubicBezTo>
                <a:cubicBezTo>
                  <a:pt x="2708" y="1130"/>
                  <a:pt x="2708" y="1130"/>
                  <a:pt x="2708" y="1130"/>
                </a:cubicBezTo>
                <a:cubicBezTo>
                  <a:pt x="2711" y="1128"/>
                  <a:pt x="2711" y="1128"/>
                  <a:pt x="2711" y="1128"/>
                </a:cubicBezTo>
                <a:cubicBezTo>
                  <a:pt x="2711" y="1130"/>
                  <a:pt x="2711" y="1130"/>
                  <a:pt x="2711" y="1130"/>
                </a:cubicBezTo>
                <a:cubicBezTo>
                  <a:pt x="2713" y="1129"/>
                  <a:pt x="2713" y="1129"/>
                  <a:pt x="2713" y="1129"/>
                </a:cubicBezTo>
                <a:cubicBezTo>
                  <a:pt x="2716" y="1130"/>
                  <a:pt x="2716" y="1130"/>
                  <a:pt x="2716" y="1130"/>
                </a:cubicBezTo>
                <a:cubicBezTo>
                  <a:pt x="2715" y="1129"/>
                  <a:pt x="2715" y="1129"/>
                  <a:pt x="2715" y="1129"/>
                </a:cubicBezTo>
                <a:cubicBezTo>
                  <a:pt x="2717" y="1129"/>
                  <a:pt x="2717" y="1129"/>
                  <a:pt x="2717" y="1129"/>
                </a:cubicBezTo>
                <a:cubicBezTo>
                  <a:pt x="2718" y="1126"/>
                  <a:pt x="2718" y="1126"/>
                  <a:pt x="2718" y="1126"/>
                </a:cubicBezTo>
                <a:cubicBezTo>
                  <a:pt x="2717" y="1127"/>
                  <a:pt x="2717" y="1127"/>
                  <a:pt x="2717" y="1127"/>
                </a:cubicBezTo>
                <a:cubicBezTo>
                  <a:pt x="2716" y="1126"/>
                  <a:pt x="2716" y="1126"/>
                  <a:pt x="2716" y="1126"/>
                </a:cubicBezTo>
                <a:cubicBezTo>
                  <a:pt x="2716" y="1124"/>
                  <a:pt x="2716" y="1124"/>
                  <a:pt x="2716" y="1124"/>
                </a:cubicBezTo>
                <a:cubicBezTo>
                  <a:pt x="2714" y="1123"/>
                  <a:pt x="2714" y="1123"/>
                  <a:pt x="2714" y="1123"/>
                </a:cubicBezTo>
                <a:cubicBezTo>
                  <a:pt x="2715" y="1125"/>
                  <a:pt x="2715" y="1125"/>
                  <a:pt x="2715" y="1125"/>
                </a:cubicBezTo>
                <a:cubicBezTo>
                  <a:pt x="2714" y="1125"/>
                  <a:pt x="2714" y="1125"/>
                  <a:pt x="2714" y="1125"/>
                </a:cubicBezTo>
                <a:cubicBezTo>
                  <a:pt x="2713" y="1124"/>
                  <a:pt x="2713" y="1124"/>
                  <a:pt x="2713" y="1124"/>
                </a:cubicBezTo>
                <a:cubicBezTo>
                  <a:pt x="2711" y="1122"/>
                  <a:pt x="2711" y="1122"/>
                  <a:pt x="2711" y="1122"/>
                </a:cubicBezTo>
                <a:cubicBezTo>
                  <a:pt x="2709" y="1123"/>
                  <a:pt x="2709" y="1123"/>
                  <a:pt x="2709" y="1123"/>
                </a:cubicBezTo>
                <a:cubicBezTo>
                  <a:pt x="2707" y="1122"/>
                  <a:pt x="2707" y="1122"/>
                  <a:pt x="2707" y="1122"/>
                </a:cubicBezTo>
                <a:cubicBezTo>
                  <a:pt x="2706" y="1121"/>
                  <a:pt x="2706" y="1121"/>
                  <a:pt x="2706" y="1121"/>
                </a:cubicBezTo>
                <a:cubicBezTo>
                  <a:pt x="2703" y="1123"/>
                  <a:pt x="2703" y="1123"/>
                  <a:pt x="2703" y="1123"/>
                </a:cubicBezTo>
                <a:cubicBezTo>
                  <a:pt x="2703" y="1124"/>
                  <a:pt x="2703" y="1124"/>
                  <a:pt x="2703" y="1124"/>
                </a:cubicBezTo>
                <a:cubicBezTo>
                  <a:pt x="2707" y="1125"/>
                  <a:pt x="2707" y="1125"/>
                  <a:pt x="2707" y="1125"/>
                </a:cubicBezTo>
                <a:cubicBezTo>
                  <a:pt x="2709" y="1127"/>
                  <a:pt x="2709" y="1127"/>
                  <a:pt x="2709" y="1127"/>
                </a:cubicBezTo>
                <a:cubicBezTo>
                  <a:pt x="2706" y="1127"/>
                  <a:pt x="2706" y="1127"/>
                  <a:pt x="2706" y="1127"/>
                </a:cubicBezTo>
                <a:cubicBezTo>
                  <a:pt x="2705" y="1128"/>
                  <a:pt x="2705" y="1128"/>
                  <a:pt x="2705" y="1128"/>
                </a:cubicBezTo>
                <a:cubicBezTo>
                  <a:pt x="2702" y="1127"/>
                  <a:pt x="2702" y="1127"/>
                  <a:pt x="2702" y="1127"/>
                </a:cubicBezTo>
                <a:cubicBezTo>
                  <a:pt x="2702" y="1125"/>
                  <a:pt x="2702" y="1125"/>
                  <a:pt x="2702" y="1125"/>
                </a:cubicBezTo>
                <a:cubicBezTo>
                  <a:pt x="2700" y="1125"/>
                  <a:pt x="2700" y="1125"/>
                  <a:pt x="2700" y="1125"/>
                </a:cubicBezTo>
                <a:cubicBezTo>
                  <a:pt x="2699" y="1125"/>
                  <a:pt x="2699" y="1125"/>
                  <a:pt x="2699" y="1125"/>
                </a:cubicBezTo>
                <a:cubicBezTo>
                  <a:pt x="2697" y="1125"/>
                  <a:pt x="2697" y="1125"/>
                  <a:pt x="2697" y="1125"/>
                </a:cubicBezTo>
                <a:cubicBezTo>
                  <a:pt x="2694" y="1126"/>
                  <a:pt x="2694" y="1126"/>
                  <a:pt x="2694" y="1126"/>
                </a:cubicBezTo>
                <a:cubicBezTo>
                  <a:pt x="2694" y="1126"/>
                  <a:pt x="2693" y="1127"/>
                  <a:pt x="2693" y="1127"/>
                </a:cubicBezTo>
                <a:cubicBezTo>
                  <a:pt x="2692" y="1129"/>
                  <a:pt x="2692" y="1129"/>
                  <a:pt x="2692" y="1129"/>
                </a:cubicBezTo>
                <a:cubicBezTo>
                  <a:pt x="2693" y="1129"/>
                  <a:pt x="2693" y="1129"/>
                  <a:pt x="2693" y="1129"/>
                </a:cubicBezTo>
                <a:cubicBezTo>
                  <a:pt x="2693" y="1130"/>
                  <a:pt x="2693" y="1130"/>
                  <a:pt x="2693" y="1130"/>
                </a:cubicBezTo>
                <a:lnTo>
                  <a:pt x="2693" y="1131"/>
                </a:lnTo>
                <a:close/>
                <a:moveTo>
                  <a:pt x="2875" y="1094"/>
                </a:moveTo>
                <a:cubicBezTo>
                  <a:pt x="2874" y="1095"/>
                  <a:pt x="2874" y="1095"/>
                  <a:pt x="2874" y="1095"/>
                </a:cubicBezTo>
                <a:cubicBezTo>
                  <a:pt x="2873" y="1095"/>
                  <a:pt x="2873" y="1095"/>
                  <a:pt x="2873" y="1095"/>
                </a:cubicBezTo>
                <a:cubicBezTo>
                  <a:pt x="2874" y="1096"/>
                  <a:pt x="2874" y="1096"/>
                  <a:pt x="2874" y="1096"/>
                </a:cubicBezTo>
                <a:cubicBezTo>
                  <a:pt x="2874" y="1096"/>
                  <a:pt x="2874" y="1096"/>
                  <a:pt x="2874" y="1096"/>
                </a:cubicBezTo>
                <a:cubicBezTo>
                  <a:pt x="2875" y="1096"/>
                  <a:pt x="2875" y="1096"/>
                  <a:pt x="2875" y="1096"/>
                </a:cubicBezTo>
                <a:cubicBezTo>
                  <a:pt x="2874" y="1097"/>
                  <a:pt x="2874" y="1097"/>
                  <a:pt x="2874" y="1097"/>
                </a:cubicBezTo>
                <a:cubicBezTo>
                  <a:pt x="2874" y="1098"/>
                  <a:pt x="2874" y="1098"/>
                  <a:pt x="2874" y="1098"/>
                </a:cubicBezTo>
                <a:cubicBezTo>
                  <a:pt x="2875" y="1098"/>
                  <a:pt x="2875" y="1098"/>
                  <a:pt x="2875" y="1098"/>
                </a:cubicBezTo>
                <a:cubicBezTo>
                  <a:pt x="2876" y="1097"/>
                  <a:pt x="2876" y="1097"/>
                  <a:pt x="2876" y="1097"/>
                </a:cubicBezTo>
                <a:cubicBezTo>
                  <a:pt x="2877" y="1097"/>
                  <a:pt x="2877" y="1097"/>
                  <a:pt x="2877" y="1097"/>
                </a:cubicBezTo>
                <a:cubicBezTo>
                  <a:pt x="2878" y="1096"/>
                  <a:pt x="2878" y="1096"/>
                  <a:pt x="2878" y="1096"/>
                </a:cubicBezTo>
                <a:cubicBezTo>
                  <a:pt x="2878" y="1095"/>
                  <a:pt x="2878" y="1095"/>
                  <a:pt x="2878" y="1095"/>
                </a:cubicBezTo>
                <a:cubicBezTo>
                  <a:pt x="2877" y="1095"/>
                  <a:pt x="2877" y="1095"/>
                  <a:pt x="2877" y="1095"/>
                </a:cubicBezTo>
                <a:cubicBezTo>
                  <a:pt x="2876" y="1094"/>
                  <a:pt x="2876" y="1094"/>
                  <a:pt x="2876" y="1094"/>
                </a:cubicBezTo>
                <a:lnTo>
                  <a:pt x="2875" y="1094"/>
                </a:lnTo>
                <a:close/>
                <a:moveTo>
                  <a:pt x="2877" y="1105"/>
                </a:moveTo>
                <a:cubicBezTo>
                  <a:pt x="2877" y="1104"/>
                  <a:pt x="2877" y="1104"/>
                  <a:pt x="2877" y="1104"/>
                </a:cubicBezTo>
                <a:cubicBezTo>
                  <a:pt x="2876" y="1103"/>
                  <a:pt x="2876" y="1103"/>
                  <a:pt x="2876" y="1103"/>
                </a:cubicBezTo>
                <a:cubicBezTo>
                  <a:pt x="2876" y="1103"/>
                  <a:pt x="2875" y="1103"/>
                  <a:pt x="2875" y="1103"/>
                </a:cubicBezTo>
                <a:cubicBezTo>
                  <a:pt x="2875" y="1104"/>
                  <a:pt x="2875" y="1104"/>
                  <a:pt x="2875" y="1104"/>
                </a:cubicBezTo>
                <a:cubicBezTo>
                  <a:pt x="2876" y="1105"/>
                  <a:pt x="2876" y="1105"/>
                  <a:pt x="2876" y="1105"/>
                </a:cubicBezTo>
                <a:lnTo>
                  <a:pt x="2877" y="1105"/>
                </a:lnTo>
                <a:close/>
                <a:moveTo>
                  <a:pt x="2878" y="1094"/>
                </a:moveTo>
                <a:cubicBezTo>
                  <a:pt x="2877" y="1093"/>
                  <a:pt x="2877" y="1093"/>
                  <a:pt x="2877" y="1093"/>
                </a:cubicBezTo>
                <a:cubicBezTo>
                  <a:pt x="2876" y="1093"/>
                  <a:pt x="2876" y="1093"/>
                  <a:pt x="2876" y="1093"/>
                </a:cubicBezTo>
                <a:cubicBezTo>
                  <a:pt x="2877" y="1094"/>
                  <a:pt x="2877" y="1094"/>
                  <a:pt x="2877" y="1094"/>
                </a:cubicBezTo>
                <a:lnTo>
                  <a:pt x="2878" y="1094"/>
                </a:lnTo>
                <a:close/>
                <a:moveTo>
                  <a:pt x="2878" y="1100"/>
                </a:moveTo>
                <a:cubicBezTo>
                  <a:pt x="2878" y="1100"/>
                  <a:pt x="2878" y="1100"/>
                  <a:pt x="2878" y="1100"/>
                </a:cubicBezTo>
                <a:cubicBezTo>
                  <a:pt x="2878" y="1099"/>
                  <a:pt x="2878" y="1099"/>
                  <a:pt x="2878" y="1099"/>
                </a:cubicBezTo>
                <a:cubicBezTo>
                  <a:pt x="2877" y="1098"/>
                  <a:pt x="2877" y="1098"/>
                  <a:pt x="2877" y="1098"/>
                </a:cubicBezTo>
                <a:cubicBezTo>
                  <a:pt x="2877" y="1098"/>
                  <a:pt x="2877" y="1098"/>
                  <a:pt x="2877" y="1098"/>
                </a:cubicBezTo>
                <a:cubicBezTo>
                  <a:pt x="2875" y="1099"/>
                  <a:pt x="2875" y="1099"/>
                  <a:pt x="2875" y="1099"/>
                </a:cubicBezTo>
                <a:cubicBezTo>
                  <a:pt x="2874" y="1100"/>
                  <a:pt x="2874" y="1100"/>
                  <a:pt x="2874" y="1100"/>
                </a:cubicBezTo>
                <a:cubicBezTo>
                  <a:pt x="2874" y="1101"/>
                  <a:pt x="2874" y="1101"/>
                  <a:pt x="2874" y="1101"/>
                </a:cubicBezTo>
                <a:cubicBezTo>
                  <a:pt x="2876" y="1102"/>
                  <a:pt x="2876" y="1102"/>
                  <a:pt x="2876" y="1102"/>
                </a:cubicBezTo>
                <a:cubicBezTo>
                  <a:pt x="2877" y="1102"/>
                  <a:pt x="2877" y="1102"/>
                  <a:pt x="2877" y="1102"/>
                </a:cubicBezTo>
                <a:cubicBezTo>
                  <a:pt x="2878" y="1101"/>
                  <a:pt x="2878" y="1101"/>
                  <a:pt x="2878" y="1101"/>
                </a:cubicBezTo>
                <a:lnTo>
                  <a:pt x="2878" y="1100"/>
                </a:lnTo>
                <a:close/>
                <a:moveTo>
                  <a:pt x="2878" y="1106"/>
                </a:moveTo>
                <a:cubicBezTo>
                  <a:pt x="2878" y="1106"/>
                  <a:pt x="2878" y="1106"/>
                  <a:pt x="2878" y="1106"/>
                </a:cubicBezTo>
                <a:cubicBezTo>
                  <a:pt x="2877" y="1106"/>
                  <a:pt x="2877" y="1106"/>
                  <a:pt x="2877" y="1106"/>
                </a:cubicBezTo>
                <a:cubicBezTo>
                  <a:pt x="2878" y="1107"/>
                  <a:pt x="2878" y="1107"/>
                  <a:pt x="2878" y="1107"/>
                </a:cubicBezTo>
                <a:lnTo>
                  <a:pt x="2878" y="1106"/>
                </a:lnTo>
                <a:close/>
                <a:moveTo>
                  <a:pt x="2872" y="1100"/>
                </a:moveTo>
                <a:cubicBezTo>
                  <a:pt x="2873" y="1102"/>
                  <a:pt x="2873" y="1102"/>
                  <a:pt x="2873" y="1102"/>
                </a:cubicBezTo>
                <a:cubicBezTo>
                  <a:pt x="2874" y="1103"/>
                  <a:pt x="2874" y="1103"/>
                  <a:pt x="2874" y="1103"/>
                </a:cubicBezTo>
                <a:cubicBezTo>
                  <a:pt x="2875" y="1102"/>
                  <a:pt x="2875" y="1102"/>
                  <a:pt x="2875" y="1102"/>
                </a:cubicBezTo>
                <a:cubicBezTo>
                  <a:pt x="2873" y="1101"/>
                  <a:pt x="2873" y="1101"/>
                  <a:pt x="2873" y="1101"/>
                </a:cubicBezTo>
                <a:cubicBezTo>
                  <a:pt x="2873" y="1100"/>
                  <a:pt x="2873" y="1100"/>
                  <a:pt x="2873" y="1100"/>
                </a:cubicBezTo>
                <a:cubicBezTo>
                  <a:pt x="2872" y="1099"/>
                  <a:pt x="2872" y="1099"/>
                  <a:pt x="2872" y="1099"/>
                </a:cubicBezTo>
                <a:lnTo>
                  <a:pt x="2872" y="1100"/>
                </a:lnTo>
                <a:close/>
                <a:moveTo>
                  <a:pt x="2872" y="1096"/>
                </a:moveTo>
                <a:cubicBezTo>
                  <a:pt x="2872" y="1097"/>
                  <a:pt x="2872" y="1097"/>
                  <a:pt x="2872" y="1097"/>
                </a:cubicBezTo>
                <a:cubicBezTo>
                  <a:pt x="2873" y="1097"/>
                  <a:pt x="2873" y="1097"/>
                  <a:pt x="2873" y="1097"/>
                </a:cubicBezTo>
                <a:cubicBezTo>
                  <a:pt x="2873" y="1096"/>
                  <a:pt x="2873" y="1096"/>
                  <a:pt x="2873" y="1096"/>
                </a:cubicBezTo>
                <a:lnTo>
                  <a:pt x="2872" y="1096"/>
                </a:lnTo>
                <a:close/>
                <a:moveTo>
                  <a:pt x="2737" y="972"/>
                </a:moveTo>
                <a:cubicBezTo>
                  <a:pt x="2736" y="973"/>
                  <a:pt x="2736" y="973"/>
                  <a:pt x="2736" y="973"/>
                </a:cubicBezTo>
                <a:cubicBezTo>
                  <a:pt x="2737" y="974"/>
                  <a:pt x="2737" y="974"/>
                  <a:pt x="2737" y="974"/>
                </a:cubicBezTo>
                <a:cubicBezTo>
                  <a:pt x="2739" y="974"/>
                  <a:pt x="2739" y="974"/>
                  <a:pt x="2739" y="974"/>
                </a:cubicBezTo>
                <a:cubicBezTo>
                  <a:pt x="2740" y="973"/>
                  <a:pt x="2740" y="973"/>
                  <a:pt x="2740" y="973"/>
                </a:cubicBezTo>
                <a:cubicBezTo>
                  <a:pt x="2741" y="974"/>
                  <a:pt x="2741" y="974"/>
                  <a:pt x="2741" y="974"/>
                </a:cubicBezTo>
                <a:cubicBezTo>
                  <a:pt x="2742" y="973"/>
                  <a:pt x="2742" y="973"/>
                  <a:pt x="2742" y="973"/>
                </a:cubicBezTo>
                <a:cubicBezTo>
                  <a:pt x="2742" y="972"/>
                  <a:pt x="2742" y="972"/>
                  <a:pt x="2742" y="972"/>
                </a:cubicBezTo>
                <a:cubicBezTo>
                  <a:pt x="2740" y="972"/>
                  <a:pt x="2740" y="972"/>
                  <a:pt x="2740" y="972"/>
                </a:cubicBezTo>
                <a:lnTo>
                  <a:pt x="2737" y="972"/>
                </a:lnTo>
                <a:close/>
                <a:moveTo>
                  <a:pt x="2850" y="1112"/>
                </a:moveTo>
                <a:cubicBezTo>
                  <a:pt x="2849" y="1111"/>
                  <a:pt x="2849" y="1111"/>
                  <a:pt x="2849" y="1111"/>
                </a:cubicBezTo>
                <a:cubicBezTo>
                  <a:pt x="2847" y="1110"/>
                  <a:pt x="2847" y="1110"/>
                  <a:pt x="2847" y="1110"/>
                </a:cubicBezTo>
                <a:lnTo>
                  <a:pt x="2850" y="1112"/>
                </a:lnTo>
                <a:close/>
                <a:moveTo>
                  <a:pt x="2850" y="1108"/>
                </a:moveTo>
                <a:cubicBezTo>
                  <a:pt x="2849" y="1110"/>
                  <a:pt x="2849" y="1110"/>
                  <a:pt x="2849" y="1110"/>
                </a:cubicBezTo>
                <a:cubicBezTo>
                  <a:pt x="2851" y="1109"/>
                  <a:pt x="2851" y="1109"/>
                  <a:pt x="2851" y="1109"/>
                </a:cubicBezTo>
                <a:lnTo>
                  <a:pt x="2850" y="1108"/>
                </a:lnTo>
                <a:close/>
                <a:moveTo>
                  <a:pt x="2816" y="1112"/>
                </a:moveTo>
                <a:cubicBezTo>
                  <a:pt x="2816" y="1111"/>
                  <a:pt x="2816" y="1111"/>
                  <a:pt x="2816" y="1111"/>
                </a:cubicBezTo>
                <a:cubicBezTo>
                  <a:pt x="2815" y="1110"/>
                  <a:pt x="2815" y="1110"/>
                  <a:pt x="2815" y="1110"/>
                </a:cubicBezTo>
                <a:cubicBezTo>
                  <a:pt x="2814" y="1111"/>
                  <a:pt x="2814" y="1111"/>
                  <a:pt x="2814" y="1111"/>
                </a:cubicBezTo>
                <a:cubicBezTo>
                  <a:pt x="2814" y="1112"/>
                  <a:pt x="2814" y="1112"/>
                  <a:pt x="2814" y="1112"/>
                </a:cubicBezTo>
                <a:lnTo>
                  <a:pt x="2816" y="1112"/>
                </a:lnTo>
                <a:close/>
                <a:moveTo>
                  <a:pt x="2847" y="1111"/>
                </a:moveTo>
                <a:cubicBezTo>
                  <a:pt x="2846" y="1111"/>
                  <a:pt x="2846" y="1111"/>
                  <a:pt x="2846" y="1111"/>
                </a:cubicBezTo>
                <a:cubicBezTo>
                  <a:pt x="2845" y="1112"/>
                  <a:pt x="2845" y="1112"/>
                  <a:pt x="2845" y="1112"/>
                </a:cubicBezTo>
                <a:cubicBezTo>
                  <a:pt x="2845" y="1113"/>
                  <a:pt x="2845" y="1113"/>
                  <a:pt x="2845" y="1113"/>
                </a:cubicBezTo>
                <a:cubicBezTo>
                  <a:pt x="2842" y="1115"/>
                  <a:pt x="2842" y="1115"/>
                  <a:pt x="2842" y="1115"/>
                </a:cubicBezTo>
                <a:cubicBezTo>
                  <a:pt x="2842" y="1116"/>
                  <a:pt x="2842" y="1116"/>
                  <a:pt x="2842" y="1116"/>
                </a:cubicBezTo>
                <a:cubicBezTo>
                  <a:pt x="2842" y="1117"/>
                  <a:pt x="2842" y="1117"/>
                  <a:pt x="2842" y="1117"/>
                </a:cubicBezTo>
                <a:cubicBezTo>
                  <a:pt x="2841" y="1118"/>
                  <a:pt x="2841" y="1118"/>
                  <a:pt x="2841" y="1118"/>
                </a:cubicBezTo>
                <a:cubicBezTo>
                  <a:pt x="2841" y="1119"/>
                  <a:pt x="2841" y="1119"/>
                  <a:pt x="2841" y="1119"/>
                </a:cubicBezTo>
                <a:cubicBezTo>
                  <a:pt x="2843" y="1120"/>
                  <a:pt x="2843" y="1120"/>
                  <a:pt x="2843" y="1120"/>
                </a:cubicBezTo>
                <a:cubicBezTo>
                  <a:pt x="2844" y="1120"/>
                  <a:pt x="2844" y="1120"/>
                  <a:pt x="2844" y="1120"/>
                </a:cubicBezTo>
                <a:cubicBezTo>
                  <a:pt x="2846" y="1117"/>
                  <a:pt x="2846" y="1117"/>
                  <a:pt x="2846" y="1117"/>
                </a:cubicBezTo>
                <a:cubicBezTo>
                  <a:pt x="2847" y="1115"/>
                  <a:pt x="2847" y="1115"/>
                  <a:pt x="2847" y="1115"/>
                </a:cubicBezTo>
                <a:cubicBezTo>
                  <a:pt x="2847" y="1113"/>
                  <a:pt x="2847" y="1113"/>
                  <a:pt x="2847" y="1113"/>
                </a:cubicBezTo>
                <a:cubicBezTo>
                  <a:pt x="2847" y="1112"/>
                  <a:pt x="2847" y="1112"/>
                  <a:pt x="2847" y="1112"/>
                </a:cubicBezTo>
                <a:lnTo>
                  <a:pt x="2847" y="1111"/>
                </a:lnTo>
                <a:close/>
                <a:moveTo>
                  <a:pt x="2857" y="1096"/>
                </a:moveTo>
                <a:cubicBezTo>
                  <a:pt x="2857" y="1098"/>
                  <a:pt x="2857" y="1098"/>
                  <a:pt x="2857" y="1098"/>
                </a:cubicBezTo>
                <a:cubicBezTo>
                  <a:pt x="2858" y="1098"/>
                  <a:pt x="2858" y="1098"/>
                  <a:pt x="2858" y="1098"/>
                </a:cubicBezTo>
                <a:cubicBezTo>
                  <a:pt x="2858" y="1096"/>
                  <a:pt x="2858" y="1096"/>
                  <a:pt x="2858" y="1096"/>
                </a:cubicBezTo>
                <a:cubicBezTo>
                  <a:pt x="2857" y="1094"/>
                  <a:pt x="2857" y="1094"/>
                  <a:pt x="2857" y="1094"/>
                </a:cubicBezTo>
                <a:lnTo>
                  <a:pt x="2857" y="1096"/>
                </a:lnTo>
                <a:close/>
                <a:moveTo>
                  <a:pt x="2853" y="1154"/>
                </a:moveTo>
                <a:cubicBezTo>
                  <a:pt x="2854" y="1156"/>
                  <a:pt x="2854" y="1156"/>
                  <a:pt x="2854" y="1156"/>
                </a:cubicBezTo>
                <a:cubicBezTo>
                  <a:pt x="2854" y="1154"/>
                  <a:pt x="2854" y="1154"/>
                  <a:pt x="2854" y="1154"/>
                </a:cubicBezTo>
                <a:cubicBezTo>
                  <a:pt x="2854" y="1153"/>
                  <a:pt x="2854" y="1153"/>
                  <a:pt x="2854" y="1153"/>
                </a:cubicBezTo>
                <a:cubicBezTo>
                  <a:pt x="2853" y="1153"/>
                  <a:pt x="2853" y="1153"/>
                  <a:pt x="2853" y="1153"/>
                </a:cubicBezTo>
                <a:lnTo>
                  <a:pt x="2853" y="1154"/>
                </a:lnTo>
                <a:close/>
                <a:moveTo>
                  <a:pt x="2859" y="1097"/>
                </a:moveTo>
                <a:cubicBezTo>
                  <a:pt x="2859" y="1098"/>
                  <a:pt x="2859" y="1098"/>
                  <a:pt x="2859" y="1098"/>
                </a:cubicBezTo>
                <a:cubicBezTo>
                  <a:pt x="2860" y="1098"/>
                  <a:pt x="2860" y="1098"/>
                  <a:pt x="2860" y="1098"/>
                </a:cubicBezTo>
                <a:cubicBezTo>
                  <a:pt x="2861" y="1094"/>
                  <a:pt x="2861" y="1094"/>
                  <a:pt x="2861" y="1094"/>
                </a:cubicBezTo>
                <a:cubicBezTo>
                  <a:pt x="2862" y="1092"/>
                  <a:pt x="2862" y="1092"/>
                  <a:pt x="2862" y="1092"/>
                </a:cubicBezTo>
                <a:cubicBezTo>
                  <a:pt x="2860" y="1093"/>
                  <a:pt x="2860" y="1093"/>
                  <a:pt x="2860" y="1093"/>
                </a:cubicBezTo>
                <a:lnTo>
                  <a:pt x="2859" y="1097"/>
                </a:lnTo>
                <a:close/>
                <a:moveTo>
                  <a:pt x="2788" y="1058"/>
                </a:moveTo>
                <a:cubicBezTo>
                  <a:pt x="2788" y="1060"/>
                  <a:pt x="2788" y="1060"/>
                  <a:pt x="2788" y="1060"/>
                </a:cubicBezTo>
                <a:cubicBezTo>
                  <a:pt x="2789" y="1062"/>
                  <a:pt x="2789" y="1062"/>
                  <a:pt x="2789" y="1062"/>
                </a:cubicBezTo>
                <a:cubicBezTo>
                  <a:pt x="2790" y="1063"/>
                  <a:pt x="2790" y="1063"/>
                  <a:pt x="2790" y="1063"/>
                </a:cubicBezTo>
                <a:cubicBezTo>
                  <a:pt x="2790" y="1062"/>
                  <a:pt x="2790" y="1062"/>
                  <a:pt x="2790" y="1062"/>
                </a:cubicBezTo>
                <a:cubicBezTo>
                  <a:pt x="2789" y="1060"/>
                  <a:pt x="2789" y="1060"/>
                  <a:pt x="2789" y="1060"/>
                </a:cubicBezTo>
                <a:cubicBezTo>
                  <a:pt x="2789" y="1058"/>
                  <a:pt x="2789" y="1058"/>
                  <a:pt x="2789" y="1058"/>
                </a:cubicBezTo>
                <a:lnTo>
                  <a:pt x="2788" y="1058"/>
                </a:lnTo>
                <a:close/>
                <a:moveTo>
                  <a:pt x="2756" y="895"/>
                </a:moveTo>
                <a:cubicBezTo>
                  <a:pt x="2755" y="895"/>
                  <a:pt x="2755" y="895"/>
                  <a:pt x="2755" y="895"/>
                </a:cubicBezTo>
                <a:cubicBezTo>
                  <a:pt x="2755" y="896"/>
                  <a:pt x="2755" y="896"/>
                  <a:pt x="2755" y="896"/>
                </a:cubicBezTo>
                <a:cubicBezTo>
                  <a:pt x="2757" y="899"/>
                  <a:pt x="2757" y="899"/>
                  <a:pt x="2757" y="899"/>
                </a:cubicBezTo>
                <a:cubicBezTo>
                  <a:pt x="2758" y="898"/>
                  <a:pt x="2758" y="898"/>
                  <a:pt x="2758" y="898"/>
                </a:cubicBezTo>
                <a:cubicBezTo>
                  <a:pt x="2758" y="897"/>
                  <a:pt x="2758" y="897"/>
                  <a:pt x="2758" y="897"/>
                </a:cubicBezTo>
                <a:lnTo>
                  <a:pt x="2756" y="895"/>
                </a:lnTo>
                <a:close/>
                <a:moveTo>
                  <a:pt x="2767" y="923"/>
                </a:moveTo>
                <a:cubicBezTo>
                  <a:pt x="2767" y="922"/>
                  <a:pt x="2767" y="922"/>
                  <a:pt x="2767" y="922"/>
                </a:cubicBezTo>
                <a:cubicBezTo>
                  <a:pt x="2767" y="920"/>
                  <a:pt x="2767" y="920"/>
                  <a:pt x="2767" y="920"/>
                </a:cubicBezTo>
                <a:cubicBezTo>
                  <a:pt x="2767" y="916"/>
                  <a:pt x="2767" y="916"/>
                  <a:pt x="2767" y="916"/>
                </a:cubicBezTo>
                <a:cubicBezTo>
                  <a:pt x="2766" y="917"/>
                  <a:pt x="2766" y="917"/>
                  <a:pt x="2766" y="917"/>
                </a:cubicBezTo>
                <a:cubicBezTo>
                  <a:pt x="2766" y="921"/>
                  <a:pt x="2766" y="921"/>
                  <a:pt x="2766" y="921"/>
                </a:cubicBezTo>
                <a:cubicBezTo>
                  <a:pt x="2764" y="924"/>
                  <a:pt x="2764" y="924"/>
                  <a:pt x="2764" y="924"/>
                </a:cubicBezTo>
                <a:cubicBezTo>
                  <a:pt x="2764" y="926"/>
                  <a:pt x="2764" y="926"/>
                  <a:pt x="2764" y="926"/>
                </a:cubicBezTo>
                <a:cubicBezTo>
                  <a:pt x="2763" y="929"/>
                  <a:pt x="2763" y="929"/>
                  <a:pt x="2763" y="929"/>
                </a:cubicBezTo>
                <a:cubicBezTo>
                  <a:pt x="2761" y="931"/>
                  <a:pt x="2761" y="931"/>
                  <a:pt x="2761" y="931"/>
                </a:cubicBezTo>
                <a:cubicBezTo>
                  <a:pt x="2761" y="933"/>
                  <a:pt x="2761" y="933"/>
                  <a:pt x="2761" y="933"/>
                </a:cubicBezTo>
                <a:cubicBezTo>
                  <a:pt x="2762" y="935"/>
                  <a:pt x="2762" y="935"/>
                  <a:pt x="2762" y="935"/>
                </a:cubicBezTo>
                <a:cubicBezTo>
                  <a:pt x="2763" y="933"/>
                  <a:pt x="2763" y="933"/>
                  <a:pt x="2763" y="933"/>
                </a:cubicBezTo>
                <a:cubicBezTo>
                  <a:pt x="2764" y="929"/>
                  <a:pt x="2764" y="929"/>
                  <a:pt x="2764" y="929"/>
                </a:cubicBezTo>
                <a:cubicBezTo>
                  <a:pt x="2767" y="925"/>
                  <a:pt x="2767" y="925"/>
                  <a:pt x="2767" y="925"/>
                </a:cubicBezTo>
                <a:lnTo>
                  <a:pt x="2767" y="923"/>
                </a:lnTo>
                <a:close/>
                <a:moveTo>
                  <a:pt x="2743" y="890"/>
                </a:moveTo>
                <a:cubicBezTo>
                  <a:pt x="2742" y="891"/>
                  <a:pt x="2742" y="891"/>
                  <a:pt x="2742" y="891"/>
                </a:cubicBezTo>
                <a:cubicBezTo>
                  <a:pt x="2743" y="893"/>
                  <a:pt x="2743" y="893"/>
                  <a:pt x="2743" y="893"/>
                </a:cubicBezTo>
                <a:cubicBezTo>
                  <a:pt x="2745" y="894"/>
                  <a:pt x="2745" y="894"/>
                  <a:pt x="2745" y="894"/>
                </a:cubicBezTo>
                <a:cubicBezTo>
                  <a:pt x="2745" y="893"/>
                  <a:pt x="2745" y="893"/>
                  <a:pt x="2745" y="893"/>
                </a:cubicBezTo>
                <a:cubicBezTo>
                  <a:pt x="2746" y="892"/>
                  <a:pt x="2746" y="892"/>
                  <a:pt x="2746" y="892"/>
                </a:cubicBezTo>
                <a:cubicBezTo>
                  <a:pt x="2745" y="891"/>
                  <a:pt x="2745" y="891"/>
                  <a:pt x="2745" y="891"/>
                </a:cubicBezTo>
                <a:lnTo>
                  <a:pt x="2743" y="890"/>
                </a:lnTo>
                <a:close/>
                <a:moveTo>
                  <a:pt x="2754" y="923"/>
                </a:moveTo>
                <a:cubicBezTo>
                  <a:pt x="2754" y="922"/>
                  <a:pt x="2754" y="922"/>
                  <a:pt x="2754" y="922"/>
                </a:cubicBezTo>
                <a:cubicBezTo>
                  <a:pt x="2753" y="922"/>
                  <a:pt x="2753" y="922"/>
                  <a:pt x="2753" y="922"/>
                </a:cubicBezTo>
                <a:cubicBezTo>
                  <a:pt x="2752" y="922"/>
                  <a:pt x="2752" y="922"/>
                  <a:pt x="2752" y="922"/>
                </a:cubicBezTo>
                <a:cubicBezTo>
                  <a:pt x="2751" y="924"/>
                  <a:pt x="2751" y="924"/>
                  <a:pt x="2751" y="924"/>
                </a:cubicBezTo>
                <a:cubicBezTo>
                  <a:pt x="2752" y="925"/>
                  <a:pt x="2752" y="925"/>
                  <a:pt x="2752" y="925"/>
                </a:cubicBezTo>
                <a:lnTo>
                  <a:pt x="2754" y="923"/>
                </a:lnTo>
                <a:close/>
                <a:moveTo>
                  <a:pt x="2784" y="1057"/>
                </a:moveTo>
                <a:cubicBezTo>
                  <a:pt x="2786" y="1057"/>
                  <a:pt x="2786" y="1057"/>
                  <a:pt x="2786" y="1057"/>
                </a:cubicBezTo>
                <a:cubicBezTo>
                  <a:pt x="2791" y="1056"/>
                  <a:pt x="2791" y="1056"/>
                  <a:pt x="2791" y="1056"/>
                </a:cubicBezTo>
                <a:cubicBezTo>
                  <a:pt x="2793" y="1056"/>
                  <a:pt x="2793" y="1056"/>
                  <a:pt x="2793" y="1056"/>
                </a:cubicBezTo>
                <a:cubicBezTo>
                  <a:pt x="2791" y="1055"/>
                  <a:pt x="2791" y="1055"/>
                  <a:pt x="2791" y="1055"/>
                </a:cubicBezTo>
                <a:cubicBezTo>
                  <a:pt x="2787" y="1055"/>
                  <a:pt x="2787" y="1055"/>
                  <a:pt x="2787" y="1055"/>
                </a:cubicBezTo>
                <a:cubicBezTo>
                  <a:pt x="2786" y="1056"/>
                  <a:pt x="2786" y="1056"/>
                  <a:pt x="2786" y="1056"/>
                </a:cubicBezTo>
                <a:cubicBezTo>
                  <a:pt x="2784" y="1055"/>
                  <a:pt x="2784" y="1055"/>
                  <a:pt x="2784" y="1055"/>
                </a:cubicBezTo>
                <a:cubicBezTo>
                  <a:pt x="2783" y="1056"/>
                  <a:pt x="2783" y="1056"/>
                  <a:pt x="2783" y="1056"/>
                </a:cubicBezTo>
                <a:cubicBezTo>
                  <a:pt x="2784" y="1056"/>
                  <a:pt x="2784" y="1056"/>
                  <a:pt x="2784" y="1056"/>
                </a:cubicBezTo>
                <a:lnTo>
                  <a:pt x="2784" y="1057"/>
                </a:lnTo>
                <a:close/>
                <a:moveTo>
                  <a:pt x="2872" y="1105"/>
                </a:moveTo>
                <a:cubicBezTo>
                  <a:pt x="2871" y="1107"/>
                  <a:pt x="2871" y="1107"/>
                  <a:pt x="2871" y="1107"/>
                </a:cubicBezTo>
                <a:cubicBezTo>
                  <a:pt x="2872" y="1108"/>
                  <a:pt x="2872" y="1108"/>
                  <a:pt x="2872" y="1108"/>
                </a:cubicBezTo>
                <a:cubicBezTo>
                  <a:pt x="2873" y="1108"/>
                  <a:pt x="2873" y="1108"/>
                  <a:pt x="2873" y="1108"/>
                </a:cubicBezTo>
                <a:cubicBezTo>
                  <a:pt x="2875" y="1106"/>
                  <a:pt x="2875" y="1106"/>
                  <a:pt x="2875" y="1106"/>
                </a:cubicBezTo>
                <a:cubicBezTo>
                  <a:pt x="2876" y="1105"/>
                  <a:pt x="2876" y="1105"/>
                  <a:pt x="2876" y="1105"/>
                </a:cubicBezTo>
                <a:cubicBezTo>
                  <a:pt x="2875" y="1105"/>
                  <a:pt x="2875" y="1105"/>
                  <a:pt x="2875" y="1105"/>
                </a:cubicBezTo>
                <a:cubicBezTo>
                  <a:pt x="2874" y="1104"/>
                  <a:pt x="2874" y="1104"/>
                  <a:pt x="2874" y="1104"/>
                </a:cubicBezTo>
                <a:cubicBezTo>
                  <a:pt x="2872" y="1102"/>
                  <a:pt x="2872" y="1102"/>
                  <a:pt x="2872" y="1102"/>
                </a:cubicBezTo>
                <a:cubicBezTo>
                  <a:pt x="2871" y="1101"/>
                  <a:pt x="2871" y="1101"/>
                  <a:pt x="2871" y="1101"/>
                </a:cubicBezTo>
                <a:cubicBezTo>
                  <a:pt x="2872" y="1102"/>
                  <a:pt x="2872" y="1102"/>
                  <a:pt x="2872" y="1102"/>
                </a:cubicBezTo>
                <a:cubicBezTo>
                  <a:pt x="2872" y="1104"/>
                  <a:pt x="2872" y="1104"/>
                  <a:pt x="2872" y="1104"/>
                </a:cubicBezTo>
                <a:cubicBezTo>
                  <a:pt x="2872" y="1105"/>
                  <a:pt x="2872" y="1105"/>
                  <a:pt x="2872" y="1105"/>
                </a:cubicBezTo>
                <a:cubicBezTo>
                  <a:pt x="2873" y="1106"/>
                  <a:pt x="2873" y="1106"/>
                  <a:pt x="2873" y="1106"/>
                </a:cubicBezTo>
                <a:cubicBezTo>
                  <a:pt x="2872" y="1105"/>
                  <a:pt x="2872" y="1105"/>
                  <a:pt x="2872" y="1105"/>
                </a:cubicBezTo>
                <a:close/>
                <a:moveTo>
                  <a:pt x="2762" y="922"/>
                </a:moveTo>
                <a:cubicBezTo>
                  <a:pt x="2762" y="920"/>
                  <a:pt x="2762" y="920"/>
                  <a:pt x="2762" y="920"/>
                </a:cubicBezTo>
                <a:cubicBezTo>
                  <a:pt x="2761" y="919"/>
                  <a:pt x="2761" y="919"/>
                  <a:pt x="2761" y="919"/>
                </a:cubicBezTo>
                <a:cubicBezTo>
                  <a:pt x="2760" y="920"/>
                  <a:pt x="2760" y="920"/>
                  <a:pt x="2760" y="920"/>
                </a:cubicBezTo>
                <a:cubicBezTo>
                  <a:pt x="2758" y="919"/>
                  <a:pt x="2758" y="919"/>
                  <a:pt x="2758" y="919"/>
                </a:cubicBezTo>
                <a:cubicBezTo>
                  <a:pt x="2757" y="920"/>
                  <a:pt x="2757" y="920"/>
                  <a:pt x="2757" y="920"/>
                </a:cubicBezTo>
                <a:cubicBezTo>
                  <a:pt x="2757" y="922"/>
                  <a:pt x="2757" y="922"/>
                  <a:pt x="2757" y="922"/>
                </a:cubicBezTo>
                <a:cubicBezTo>
                  <a:pt x="2756" y="924"/>
                  <a:pt x="2756" y="924"/>
                  <a:pt x="2756" y="924"/>
                </a:cubicBezTo>
                <a:cubicBezTo>
                  <a:pt x="2756" y="927"/>
                  <a:pt x="2756" y="927"/>
                  <a:pt x="2756" y="927"/>
                </a:cubicBezTo>
                <a:cubicBezTo>
                  <a:pt x="2755" y="929"/>
                  <a:pt x="2755" y="929"/>
                  <a:pt x="2755" y="929"/>
                </a:cubicBezTo>
                <a:cubicBezTo>
                  <a:pt x="2752" y="930"/>
                  <a:pt x="2752" y="930"/>
                  <a:pt x="2752" y="930"/>
                </a:cubicBezTo>
                <a:cubicBezTo>
                  <a:pt x="2751" y="931"/>
                  <a:pt x="2751" y="931"/>
                  <a:pt x="2751" y="931"/>
                </a:cubicBezTo>
                <a:cubicBezTo>
                  <a:pt x="2751" y="934"/>
                  <a:pt x="2751" y="934"/>
                  <a:pt x="2751" y="934"/>
                </a:cubicBezTo>
                <a:cubicBezTo>
                  <a:pt x="2753" y="934"/>
                  <a:pt x="2753" y="934"/>
                  <a:pt x="2753" y="934"/>
                </a:cubicBezTo>
                <a:cubicBezTo>
                  <a:pt x="2755" y="936"/>
                  <a:pt x="2755" y="936"/>
                  <a:pt x="2755" y="936"/>
                </a:cubicBezTo>
                <a:cubicBezTo>
                  <a:pt x="2757" y="936"/>
                  <a:pt x="2757" y="936"/>
                  <a:pt x="2757" y="936"/>
                </a:cubicBezTo>
                <a:cubicBezTo>
                  <a:pt x="2757" y="938"/>
                  <a:pt x="2757" y="938"/>
                  <a:pt x="2757" y="938"/>
                </a:cubicBezTo>
                <a:cubicBezTo>
                  <a:pt x="2759" y="939"/>
                  <a:pt x="2759" y="939"/>
                  <a:pt x="2759" y="939"/>
                </a:cubicBezTo>
                <a:cubicBezTo>
                  <a:pt x="2761" y="938"/>
                  <a:pt x="2761" y="938"/>
                  <a:pt x="2761" y="938"/>
                </a:cubicBezTo>
                <a:cubicBezTo>
                  <a:pt x="2761" y="936"/>
                  <a:pt x="2761" y="936"/>
                  <a:pt x="2761" y="936"/>
                </a:cubicBezTo>
                <a:cubicBezTo>
                  <a:pt x="2759" y="934"/>
                  <a:pt x="2759" y="934"/>
                  <a:pt x="2759" y="934"/>
                </a:cubicBezTo>
                <a:cubicBezTo>
                  <a:pt x="2759" y="930"/>
                  <a:pt x="2759" y="930"/>
                  <a:pt x="2759" y="930"/>
                </a:cubicBezTo>
                <a:cubicBezTo>
                  <a:pt x="2760" y="924"/>
                  <a:pt x="2760" y="924"/>
                  <a:pt x="2760" y="924"/>
                </a:cubicBezTo>
                <a:lnTo>
                  <a:pt x="2762" y="922"/>
                </a:lnTo>
                <a:close/>
                <a:moveTo>
                  <a:pt x="2748" y="968"/>
                </a:moveTo>
                <a:cubicBezTo>
                  <a:pt x="2749" y="969"/>
                  <a:pt x="2749" y="969"/>
                  <a:pt x="2749" y="969"/>
                </a:cubicBezTo>
                <a:cubicBezTo>
                  <a:pt x="2751" y="967"/>
                  <a:pt x="2751" y="967"/>
                  <a:pt x="2751" y="967"/>
                </a:cubicBezTo>
                <a:cubicBezTo>
                  <a:pt x="2752" y="966"/>
                  <a:pt x="2752" y="966"/>
                  <a:pt x="2752" y="966"/>
                </a:cubicBezTo>
                <a:cubicBezTo>
                  <a:pt x="2750" y="965"/>
                  <a:pt x="2750" y="965"/>
                  <a:pt x="2750" y="965"/>
                </a:cubicBezTo>
                <a:cubicBezTo>
                  <a:pt x="2749" y="965"/>
                  <a:pt x="2749" y="965"/>
                  <a:pt x="2749" y="965"/>
                </a:cubicBezTo>
                <a:cubicBezTo>
                  <a:pt x="2748" y="966"/>
                  <a:pt x="2748" y="966"/>
                  <a:pt x="2748" y="966"/>
                </a:cubicBezTo>
                <a:cubicBezTo>
                  <a:pt x="2746" y="966"/>
                  <a:pt x="2746" y="966"/>
                  <a:pt x="2746" y="966"/>
                </a:cubicBezTo>
                <a:cubicBezTo>
                  <a:pt x="2746" y="967"/>
                  <a:pt x="2746" y="967"/>
                  <a:pt x="2746" y="967"/>
                </a:cubicBezTo>
                <a:lnTo>
                  <a:pt x="2748" y="968"/>
                </a:lnTo>
                <a:close/>
                <a:moveTo>
                  <a:pt x="2803" y="1041"/>
                </a:moveTo>
                <a:cubicBezTo>
                  <a:pt x="2803" y="1040"/>
                  <a:pt x="2803" y="1040"/>
                  <a:pt x="2803" y="1040"/>
                </a:cubicBezTo>
                <a:cubicBezTo>
                  <a:pt x="2802" y="1040"/>
                  <a:pt x="2802" y="1040"/>
                  <a:pt x="2802" y="1040"/>
                </a:cubicBezTo>
                <a:cubicBezTo>
                  <a:pt x="2801" y="1042"/>
                  <a:pt x="2801" y="1042"/>
                  <a:pt x="2801" y="1042"/>
                </a:cubicBezTo>
                <a:cubicBezTo>
                  <a:pt x="2802" y="1043"/>
                  <a:pt x="2802" y="1043"/>
                  <a:pt x="2802" y="1043"/>
                </a:cubicBezTo>
                <a:lnTo>
                  <a:pt x="2803" y="1041"/>
                </a:lnTo>
                <a:close/>
                <a:moveTo>
                  <a:pt x="2784" y="1123"/>
                </a:moveTo>
                <a:cubicBezTo>
                  <a:pt x="2783" y="1122"/>
                  <a:pt x="2783" y="1122"/>
                  <a:pt x="2783" y="1122"/>
                </a:cubicBezTo>
                <a:cubicBezTo>
                  <a:pt x="2783" y="1123"/>
                  <a:pt x="2783" y="1123"/>
                  <a:pt x="2783" y="1123"/>
                </a:cubicBezTo>
                <a:cubicBezTo>
                  <a:pt x="2783" y="1124"/>
                  <a:pt x="2783" y="1124"/>
                  <a:pt x="2783" y="1124"/>
                </a:cubicBezTo>
                <a:lnTo>
                  <a:pt x="2784" y="1123"/>
                </a:lnTo>
                <a:close/>
                <a:moveTo>
                  <a:pt x="2787" y="1001"/>
                </a:moveTo>
                <a:cubicBezTo>
                  <a:pt x="2786" y="999"/>
                  <a:pt x="2786" y="999"/>
                  <a:pt x="2786" y="999"/>
                </a:cubicBezTo>
                <a:cubicBezTo>
                  <a:pt x="2784" y="996"/>
                  <a:pt x="2784" y="996"/>
                  <a:pt x="2784" y="996"/>
                </a:cubicBezTo>
                <a:cubicBezTo>
                  <a:pt x="2784" y="998"/>
                  <a:pt x="2784" y="998"/>
                  <a:pt x="2784" y="998"/>
                </a:cubicBezTo>
                <a:cubicBezTo>
                  <a:pt x="2784" y="1000"/>
                  <a:pt x="2784" y="1000"/>
                  <a:pt x="2784" y="1000"/>
                </a:cubicBezTo>
                <a:cubicBezTo>
                  <a:pt x="2786" y="1002"/>
                  <a:pt x="2786" y="1002"/>
                  <a:pt x="2786" y="1002"/>
                </a:cubicBezTo>
                <a:lnTo>
                  <a:pt x="2787" y="1001"/>
                </a:lnTo>
                <a:close/>
                <a:moveTo>
                  <a:pt x="2789" y="1118"/>
                </a:moveTo>
                <a:cubicBezTo>
                  <a:pt x="2792" y="1119"/>
                  <a:pt x="2792" y="1119"/>
                  <a:pt x="2792" y="1119"/>
                </a:cubicBezTo>
                <a:cubicBezTo>
                  <a:pt x="2793" y="1120"/>
                  <a:pt x="2793" y="1120"/>
                  <a:pt x="2793" y="1120"/>
                </a:cubicBezTo>
                <a:cubicBezTo>
                  <a:pt x="2794" y="1119"/>
                  <a:pt x="2794" y="1119"/>
                  <a:pt x="2794" y="1119"/>
                </a:cubicBezTo>
                <a:cubicBezTo>
                  <a:pt x="2795" y="1118"/>
                  <a:pt x="2795" y="1118"/>
                  <a:pt x="2795" y="1118"/>
                </a:cubicBezTo>
                <a:cubicBezTo>
                  <a:pt x="2797" y="1117"/>
                  <a:pt x="2797" y="1117"/>
                  <a:pt x="2797" y="1117"/>
                </a:cubicBezTo>
                <a:cubicBezTo>
                  <a:pt x="2796" y="1116"/>
                  <a:pt x="2796" y="1116"/>
                  <a:pt x="2796" y="1116"/>
                </a:cubicBezTo>
                <a:cubicBezTo>
                  <a:pt x="2794" y="1115"/>
                  <a:pt x="2794" y="1115"/>
                  <a:pt x="2794" y="1115"/>
                </a:cubicBezTo>
                <a:cubicBezTo>
                  <a:pt x="2793" y="1116"/>
                  <a:pt x="2793" y="1116"/>
                  <a:pt x="2793" y="1116"/>
                </a:cubicBezTo>
                <a:cubicBezTo>
                  <a:pt x="2789" y="1117"/>
                  <a:pt x="2789" y="1117"/>
                  <a:pt x="2789" y="1117"/>
                </a:cubicBezTo>
                <a:cubicBezTo>
                  <a:pt x="2788" y="1116"/>
                  <a:pt x="2788" y="1116"/>
                  <a:pt x="2788" y="1116"/>
                </a:cubicBezTo>
                <a:cubicBezTo>
                  <a:pt x="2787" y="1117"/>
                  <a:pt x="2787" y="1117"/>
                  <a:pt x="2787" y="1117"/>
                </a:cubicBezTo>
                <a:cubicBezTo>
                  <a:pt x="2786" y="1119"/>
                  <a:pt x="2786" y="1119"/>
                  <a:pt x="2786" y="1119"/>
                </a:cubicBezTo>
                <a:cubicBezTo>
                  <a:pt x="2787" y="1120"/>
                  <a:pt x="2787" y="1120"/>
                  <a:pt x="2787" y="1120"/>
                </a:cubicBezTo>
                <a:lnTo>
                  <a:pt x="2789" y="1118"/>
                </a:lnTo>
                <a:close/>
                <a:moveTo>
                  <a:pt x="2797" y="996"/>
                </a:moveTo>
                <a:cubicBezTo>
                  <a:pt x="2798" y="996"/>
                  <a:pt x="2798" y="996"/>
                  <a:pt x="2798" y="996"/>
                </a:cubicBezTo>
                <a:cubicBezTo>
                  <a:pt x="2798" y="994"/>
                  <a:pt x="2798" y="994"/>
                  <a:pt x="2798" y="994"/>
                </a:cubicBezTo>
                <a:cubicBezTo>
                  <a:pt x="2797" y="994"/>
                  <a:pt x="2797" y="994"/>
                  <a:pt x="2797" y="994"/>
                </a:cubicBezTo>
                <a:cubicBezTo>
                  <a:pt x="2797" y="994"/>
                  <a:pt x="2797" y="996"/>
                  <a:pt x="2797" y="996"/>
                </a:cubicBezTo>
                <a:close/>
                <a:moveTo>
                  <a:pt x="2799" y="993"/>
                </a:moveTo>
                <a:cubicBezTo>
                  <a:pt x="2799" y="991"/>
                  <a:pt x="2799" y="991"/>
                  <a:pt x="2799" y="991"/>
                </a:cubicBezTo>
                <a:cubicBezTo>
                  <a:pt x="2799" y="989"/>
                  <a:pt x="2799" y="989"/>
                  <a:pt x="2799" y="989"/>
                </a:cubicBezTo>
                <a:cubicBezTo>
                  <a:pt x="2797" y="989"/>
                  <a:pt x="2797" y="989"/>
                  <a:pt x="2797" y="989"/>
                </a:cubicBezTo>
                <a:cubicBezTo>
                  <a:pt x="2797" y="989"/>
                  <a:pt x="2797" y="989"/>
                  <a:pt x="2797" y="989"/>
                </a:cubicBezTo>
                <a:cubicBezTo>
                  <a:pt x="2797" y="992"/>
                  <a:pt x="2797" y="992"/>
                  <a:pt x="2797" y="992"/>
                </a:cubicBezTo>
                <a:cubicBezTo>
                  <a:pt x="2797" y="994"/>
                  <a:pt x="2797" y="994"/>
                  <a:pt x="2797" y="994"/>
                </a:cubicBezTo>
                <a:lnTo>
                  <a:pt x="2799" y="993"/>
                </a:lnTo>
                <a:close/>
                <a:moveTo>
                  <a:pt x="2799" y="1077"/>
                </a:moveTo>
                <a:cubicBezTo>
                  <a:pt x="2801" y="1075"/>
                  <a:pt x="2801" y="1075"/>
                  <a:pt x="2801" y="1075"/>
                </a:cubicBezTo>
                <a:cubicBezTo>
                  <a:pt x="2803" y="1075"/>
                  <a:pt x="2803" y="1075"/>
                  <a:pt x="2803" y="1075"/>
                </a:cubicBezTo>
                <a:cubicBezTo>
                  <a:pt x="2803" y="1073"/>
                  <a:pt x="2803" y="1073"/>
                  <a:pt x="2803" y="1073"/>
                </a:cubicBezTo>
                <a:cubicBezTo>
                  <a:pt x="2801" y="1071"/>
                  <a:pt x="2801" y="1071"/>
                  <a:pt x="2801" y="1071"/>
                </a:cubicBezTo>
                <a:cubicBezTo>
                  <a:pt x="2801" y="1070"/>
                  <a:pt x="2801" y="1070"/>
                  <a:pt x="2801" y="1070"/>
                </a:cubicBezTo>
                <a:cubicBezTo>
                  <a:pt x="2798" y="1069"/>
                  <a:pt x="2798" y="1069"/>
                  <a:pt x="2798" y="1069"/>
                </a:cubicBezTo>
                <a:cubicBezTo>
                  <a:pt x="2794" y="1069"/>
                  <a:pt x="2794" y="1069"/>
                  <a:pt x="2794" y="1069"/>
                </a:cubicBezTo>
                <a:cubicBezTo>
                  <a:pt x="2793" y="1070"/>
                  <a:pt x="2793" y="1070"/>
                  <a:pt x="2793" y="1070"/>
                </a:cubicBezTo>
                <a:cubicBezTo>
                  <a:pt x="2791" y="1069"/>
                  <a:pt x="2791" y="1069"/>
                  <a:pt x="2791" y="1069"/>
                </a:cubicBezTo>
                <a:cubicBezTo>
                  <a:pt x="2789" y="1071"/>
                  <a:pt x="2789" y="1071"/>
                  <a:pt x="2789" y="1071"/>
                </a:cubicBezTo>
                <a:cubicBezTo>
                  <a:pt x="2789" y="1073"/>
                  <a:pt x="2789" y="1073"/>
                  <a:pt x="2789" y="1073"/>
                </a:cubicBezTo>
                <a:cubicBezTo>
                  <a:pt x="2790" y="1075"/>
                  <a:pt x="2790" y="1075"/>
                  <a:pt x="2790" y="1075"/>
                </a:cubicBezTo>
                <a:cubicBezTo>
                  <a:pt x="2793" y="1076"/>
                  <a:pt x="2793" y="1076"/>
                  <a:pt x="2793" y="1076"/>
                </a:cubicBezTo>
                <a:cubicBezTo>
                  <a:pt x="2794" y="1077"/>
                  <a:pt x="2794" y="1077"/>
                  <a:pt x="2794" y="1077"/>
                </a:cubicBezTo>
                <a:cubicBezTo>
                  <a:pt x="2797" y="1076"/>
                  <a:pt x="2797" y="1076"/>
                  <a:pt x="2797" y="1076"/>
                </a:cubicBezTo>
                <a:lnTo>
                  <a:pt x="2799" y="1077"/>
                </a:lnTo>
                <a:close/>
                <a:moveTo>
                  <a:pt x="2758" y="907"/>
                </a:moveTo>
                <a:cubicBezTo>
                  <a:pt x="2758" y="908"/>
                  <a:pt x="2758" y="908"/>
                  <a:pt x="2758" y="908"/>
                </a:cubicBezTo>
                <a:cubicBezTo>
                  <a:pt x="2760" y="906"/>
                  <a:pt x="2760" y="906"/>
                  <a:pt x="2760" y="906"/>
                </a:cubicBezTo>
                <a:cubicBezTo>
                  <a:pt x="2761" y="905"/>
                  <a:pt x="2761" y="905"/>
                  <a:pt x="2761" y="905"/>
                </a:cubicBezTo>
                <a:cubicBezTo>
                  <a:pt x="2763" y="908"/>
                  <a:pt x="2763" y="908"/>
                  <a:pt x="2763" y="908"/>
                </a:cubicBezTo>
                <a:cubicBezTo>
                  <a:pt x="2766" y="909"/>
                  <a:pt x="2766" y="909"/>
                  <a:pt x="2766" y="909"/>
                </a:cubicBezTo>
                <a:cubicBezTo>
                  <a:pt x="2768" y="909"/>
                  <a:pt x="2768" y="909"/>
                  <a:pt x="2768" y="909"/>
                </a:cubicBezTo>
                <a:cubicBezTo>
                  <a:pt x="2768" y="908"/>
                  <a:pt x="2768" y="908"/>
                  <a:pt x="2768" y="908"/>
                </a:cubicBezTo>
                <a:cubicBezTo>
                  <a:pt x="2766" y="906"/>
                  <a:pt x="2766" y="906"/>
                  <a:pt x="2766" y="906"/>
                </a:cubicBezTo>
                <a:cubicBezTo>
                  <a:pt x="2763" y="904"/>
                  <a:pt x="2763" y="904"/>
                  <a:pt x="2763" y="904"/>
                </a:cubicBezTo>
                <a:cubicBezTo>
                  <a:pt x="2762" y="904"/>
                  <a:pt x="2762" y="904"/>
                  <a:pt x="2762" y="904"/>
                </a:cubicBezTo>
                <a:cubicBezTo>
                  <a:pt x="2760" y="902"/>
                  <a:pt x="2760" y="902"/>
                  <a:pt x="2760" y="902"/>
                </a:cubicBezTo>
                <a:cubicBezTo>
                  <a:pt x="2759" y="902"/>
                  <a:pt x="2759" y="902"/>
                  <a:pt x="2759" y="902"/>
                </a:cubicBezTo>
                <a:cubicBezTo>
                  <a:pt x="2760" y="902"/>
                  <a:pt x="2760" y="902"/>
                  <a:pt x="2760" y="902"/>
                </a:cubicBezTo>
                <a:cubicBezTo>
                  <a:pt x="2758" y="901"/>
                  <a:pt x="2758" y="901"/>
                  <a:pt x="2758" y="901"/>
                </a:cubicBezTo>
                <a:cubicBezTo>
                  <a:pt x="2758" y="903"/>
                  <a:pt x="2758" y="903"/>
                  <a:pt x="2758" y="903"/>
                </a:cubicBezTo>
                <a:cubicBezTo>
                  <a:pt x="2759" y="905"/>
                  <a:pt x="2759" y="905"/>
                  <a:pt x="2759" y="905"/>
                </a:cubicBezTo>
                <a:cubicBezTo>
                  <a:pt x="2758" y="906"/>
                  <a:pt x="2758" y="906"/>
                  <a:pt x="2758" y="906"/>
                </a:cubicBezTo>
                <a:lnTo>
                  <a:pt x="2758" y="907"/>
                </a:lnTo>
                <a:close/>
                <a:moveTo>
                  <a:pt x="2747" y="900"/>
                </a:moveTo>
                <a:cubicBezTo>
                  <a:pt x="2746" y="902"/>
                  <a:pt x="2746" y="902"/>
                  <a:pt x="2746" y="902"/>
                </a:cubicBezTo>
                <a:cubicBezTo>
                  <a:pt x="2745" y="904"/>
                  <a:pt x="2745" y="904"/>
                  <a:pt x="2745" y="904"/>
                </a:cubicBezTo>
                <a:cubicBezTo>
                  <a:pt x="2746" y="907"/>
                  <a:pt x="2746" y="907"/>
                  <a:pt x="2746" y="907"/>
                </a:cubicBezTo>
                <a:cubicBezTo>
                  <a:pt x="2747" y="906"/>
                  <a:pt x="2747" y="906"/>
                  <a:pt x="2747" y="906"/>
                </a:cubicBezTo>
                <a:cubicBezTo>
                  <a:pt x="2748" y="904"/>
                  <a:pt x="2748" y="904"/>
                  <a:pt x="2748" y="904"/>
                </a:cubicBezTo>
                <a:cubicBezTo>
                  <a:pt x="2747" y="902"/>
                  <a:pt x="2747" y="902"/>
                  <a:pt x="2747" y="902"/>
                </a:cubicBezTo>
                <a:cubicBezTo>
                  <a:pt x="2747" y="900"/>
                  <a:pt x="2747" y="900"/>
                  <a:pt x="2747" y="900"/>
                </a:cubicBezTo>
                <a:close/>
                <a:moveTo>
                  <a:pt x="2722" y="984"/>
                </a:moveTo>
                <a:cubicBezTo>
                  <a:pt x="2721" y="985"/>
                  <a:pt x="2721" y="985"/>
                  <a:pt x="2721" y="985"/>
                </a:cubicBezTo>
                <a:cubicBezTo>
                  <a:pt x="2722" y="987"/>
                  <a:pt x="2722" y="987"/>
                  <a:pt x="2722" y="987"/>
                </a:cubicBezTo>
                <a:cubicBezTo>
                  <a:pt x="2722" y="986"/>
                  <a:pt x="2722" y="986"/>
                  <a:pt x="2722" y="986"/>
                </a:cubicBezTo>
                <a:lnTo>
                  <a:pt x="2722" y="984"/>
                </a:lnTo>
                <a:close/>
                <a:moveTo>
                  <a:pt x="2748" y="910"/>
                </a:moveTo>
                <a:cubicBezTo>
                  <a:pt x="2746" y="908"/>
                  <a:pt x="2746" y="908"/>
                  <a:pt x="2746" y="908"/>
                </a:cubicBezTo>
                <a:cubicBezTo>
                  <a:pt x="2744" y="909"/>
                  <a:pt x="2744" y="909"/>
                  <a:pt x="2744" y="909"/>
                </a:cubicBezTo>
                <a:cubicBezTo>
                  <a:pt x="2744" y="910"/>
                  <a:pt x="2744" y="910"/>
                  <a:pt x="2744" y="910"/>
                </a:cubicBezTo>
                <a:cubicBezTo>
                  <a:pt x="2746" y="911"/>
                  <a:pt x="2746" y="911"/>
                  <a:pt x="2746" y="911"/>
                </a:cubicBezTo>
                <a:cubicBezTo>
                  <a:pt x="2747" y="911"/>
                  <a:pt x="2747" y="911"/>
                  <a:pt x="2747" y="911"/>
                </a:cubicBezTo>
                <a:cubicBezTo>
                  <a:pt x="2747" y="913"/>
                  <a:pt x="2747" y="913"/>
                  <a:pt x="2747" y="913"/>
                </a:cubicBezTo>
                <a:cubicBezTo>
                  <a:pt x="2747" y="915"/>
                  <a:pt x="2747" y="915"/>
                  <a:pt x="2747" y="915"/>
                </a:cubicBezTo>
                <a:cubicBezTo>
                  <a:pt x="2747" y="918"/>
                  <a:pt x="2747" y="918"/>
                  <a:pt x="2747" y="918"/>
                </a:cubicBezTo>
                <a:cubicBezTo>
                  <a:pt x="2746" y="921"/>
                  <a:pt x="2746" y="921"/>
                  <a:pt x="2746" y="921"/>
                </a:cubicBezTo>
                <a:cubicBezTo>
                  <a:pt x="2747" y="924"/>
                  <a:pt x="2747" y="924"/>
                  <a:pt x="2747" y="924"/>
                </a:cubicBezTo>
                <a:cubicBezTo>
                  <a:pt x="2748" y="924"/>
                  <a:pt x="2748" y="924"/>
                  <a:pt x="2748" y="924"/>
                </a:cubicBezTo>
                <a:cubicBezTo>
                  <a:pt x="2748" y="923"/>
                  <a:pt x="2748" y="923"/>
                  <a:pt x="2748" y="923"/>
                </a:cubicBezTo>
                <a:cubicBezTo>
                  <a:pt x="2750" y="921"/>
                  <a:pt x="2750" y="921"/>
                  <a:pt x="2750" y="921"/>
                </a:cubicBezTo>
                <a:cubicBezTo>
                  <a:pt x="2752" y="922"/>
                  <a:pt x="2752" y="922"/>
                  <a:pt x="2752" y="922"/>
                </a:cubicBezTo>
                <a:cubicBezTo>
                  <a:pt x="2752" y="921"/>
                  <a:pt x="2752" y="921"/>
                  <a:pt x="2752" y="921"/>
                </a:cubicBezTo>
                <a:cubicBezTo>
                  <a:pt x="2753" y="921"/>
                  <a:pt x="2753" y="921"/>
                  <a:pt x="2753" y="921"/>
                </a:cubicBezTo>
                <a:cubicBezTo>
                  <a:pt x="2754" y="920"/>
                  <a:pt x="2754" y="920"/>
                  <a:pt x="2754" y="920"/>
                </a:cubicBezTo>
                <a:cubicBezTo>
                  <a:pt x="2756" y="918"/>
                  <a:pt x="2756" y="918"/>
                  <a:pt x="2756" y="918"/>
                </a:cubicBezTo>
                <a:cubicBezTo>
                  <a:pt x="2757" y="915"/>
                  <a:pt x="2757" y="915"/>
                  <a:pt x="2757" y="915"/>
                </a:cubicBezTo>
                <a:cubicBezTo>
                  <a:pt x="2758" y="915"/>
                  <a:pt x="2758" y="915"/>
                  <a:pt x="2758" y="915"/>
                </a:cubicBezTo>
                <a:cubicBezTo>
                  <a:pt x="2759" y="913"/>
                  <a:pt x="2759" y="913"/>
                  <a:pt x="2759" y="913"/>
                </a:cubicBezTo>
                <a:cubicBezTo>
                  <a:pt x="2758" y="911"/>
                  <a:pt x="2758" y="911"/>
                  <a:pt x="2758" y="911"/>
                </a:cubicBezTo>
                <a:cubicBezTo>
                  <a:pt x="2757" y="912"/>
                  <a:pt x="2757" y="912"/>
                  <a:pt x="2757" y="912"/>
                </a:cubicBezTo>
                <a:cubicBezTo>
                  <a:pt x="2755" y="914"/>
                  <a:pt x="2755" y="914"/>
                  <a:pt x="2755" y="914"/>
                </a:cubicBezTo>
                <a:cubicBezTo>
                  <a:pt x="2754" y="912"/>
                  <a:pt x="2754" y="912"/>
                  <a:pt x="2754" y="912"/>
                </a:cubicBezTo>
                <a:cubicBezTo>
                  <a:pt x="2753" y="912"/>
                  <a:pt x="2753" y="912"/>
                  <a:pt x="2753" y="912"/>
                </a:cubicBezTo>
                <a:cubicBezTo>
                  <a:pt x="2751" y="912"/>
                  <a:pt x="2751" y="912"/>
                  <a:pt x="2751" y="912"/>
                </a:cubicBezTo>
                <a:cubicBezTo>
                  <a:pt x="2749" y="912"/>
                  <a:pt x="2749" y="912"/>
                  <a:pt x="2749" y="912"/>
                </a:cubicBezTo>
                <a:cubicBezTo>
                  <a:pt x="2750" y="911"/>
                  <a:pt x="2750" y="911"/>
                  <a:pt x="2750" y="911"/>
                </a:cubicBezTo>
                <a:lnTo>
                  <a:pt x="2748" y="910"/>
                </a:lnTo>
                <a:close/>
                <a:moveTo>
                  <a:pt x="2725" y="923"/>
                </a:moveTo>
                <a:cubicBezTo>
                  <a:pt x="2724" y="922"/>
                  <a:pt x="2724" y="922"/>
                  <a:pt x="2724" y="922"/>
                </a:cubicBezTo>
                <a:cubicBezTo>
                  <a:pt x="2724" y="923"/>
                  <a:pt x="2724" y="923"/>
                  <a:pt x="2724" y="923"/>
                </a:cubicBezTo>
                <a:cubicBezTo>
                  <a:pt x="2723" y="924"/>
                  <a:pt x="2723" y="924"/>
                  <a:pt x="2723" y="924"/>
                </a:cubicBezTo>
                <a:cubicBezTo>
                  <a:pt x="2723" y="925"/>
                  <a:pt x="2723" y="925"/>
                  <a:pt x="2723" y="925"/>
                </a:cubicBezTo>
                <a:cubicBezTo>
                  <a:pt x="2724" y="925"/>
                  <a:pt x="2724" y="925"/>
                  <a:pt x="2724" y="925"/>
                </a:cubicBezTo>
                <a:cubicBezTo>
                  <a:pt x="2726" y="925"/>
                  <a:pt x="2726" y="925"/>
                  <a:pt x="2726" y="925"/>
                </a:cubicBezTo>
                <a:cubicBezTo>
                  <a:pt x="2726" y="924"/>
                  <a:pt x="2726" y="924"/>
                  <a:pt x="2726" y="924"/>
                </a:cubicBezTo>
                <a:lnTo>
                  <a:pt x="2725" y="923"/>
                </a:lnTo>
                <a:close/>
                <a:moveTo>
                  <a:pt x="2723" y="912"/>
                </a:moveTo>
                <a:cubicBezTo>
                  <a:pt x="2724" y="911"/>
                  <a:pt x="2724" y="911"/>
                  <a:pt x="2724" y="911"/>
                </a:cubicBezTo>
                <a:cubicBezTo>
                  <a:pt x="2725" y="910"/>
                  <a:pt x="2725" y="910"/>
                  <a:pt x="2725" y="910"/>
                </a:cubicBezTo>
                <a:cubicBezTo>
                  <a:pt x="2724" y="909"/>
                  <a:pt x="2724" y="909"/>
                  <a:pt x="2724" y="909"/>
                </a:cubicBezTo>
                <a:cubicBezTo>
                  <a:pt x="2722" y="908"/>
                  <a:pt x="2722" y="908"/>
                  <a:pt x="2722" y="908"/>
                </a:cubicBezTo>
                <a:cubicBezTo>
                  <a:pt x="2722" y="909"/>
                  <a:pt x="2722" y="909"/>
                  <a:pt x="2722" y="909"/>
                </a:cubicBezTo>
                <a:cubicBezTo>
                  <a:pt x="2722" y="912"/>
                  <a:pt x="2722" y="912"/>
                  <a:pt x="2722" y="912"/>
                </a:cubicBezTo>
                <a:lnTo>
                  <a:pt x="2723" y="912"/>
                </a:lnTo>
                <a:close/>
                <a:moveTo>
                  <a:pt x="2728" y="982"/>
                </a:moveTo>
                <a:cubicBezTo>
                  <a:pt x="2730" y="981"/>
                  <a:pt x="2730" y="981"/>
                  <a:pt x="2730" y="981"/>
                </a:cubicBezTo>
                <a:cubicBezTo>
                  <a:pt x="2730" y="979"/>
                  <a:pt x="2730" y="979"/>
                  <a:pt x="2730" y="979"/>
                </a:cubicBezTo>
                <a:cubicBezTo>
                  <a:pt x="2729" y="979"/>
                  <a:pt x="2729" y="979"/>
                  <a:pt x="2729" y="979"/>
                </a:cubicBezTo>
                <a:cubicBezTo>
                  <a:pt x="2725" y="982"/>
                  <a:pt x="2725" y="982"/>
                  <a:pt x="2725" y="982"/>
                </a:cubicBezTo>
                <a:cubicBezTo>
                  <a:pt x="2726" y="983"/>
                  <a:pt x="2726" y="983"/>
                  <a:pt x="2726" y="983"/>
                </a:cubicBezTo>
                <a:lnTo>
                  <a:pt x="2728" y="982"/>
                </a:lnTo>
                <a:close/>
                <a:moveTo>
                  <a:pt x="2753" y="904"/>
                </a:moveTo>
                <a:cubicBezTo>
                  <a:pt x="2753" y="903"/>
                  <a:pt x="2753" y="903"/>
                  <a:pt x="2753" y="903"/>
                </a:cubicBezTo>
                <a:cubicBezTo>
                  <a:pt x="2751" y="902"/>
                  <a:pt x="2751" y="902"/>
                  <a:pt x="2751" y="902"/>
                </a:cubicBezTo>
                <a:cubicBezTo>
                  <a:pt x="2750" y="903"/>
                  <a:pt x="2750" y="903"/>
                  <a:pt x="2750" y="903"/>
                </a:cubicBezTo>
                <a:cubicBezTo>
                  <a:pt x="2751" y="904"/>
                  <a:pt x="2751" y="904"/>
                  <a:pt x="2751" y="904"/>
                </a:cubicBezTo>
                <a:lnTo>
                  <a:pt x="2753" y="904"/>
                </a:lnTo>
                <a:close/>
                <a:moveTo>
                  <a:pt x="2770" y="923"/>
                </a:moveTo>
                <a:cubicBezTo>
                  <a:pt x="2770" y="921"/>
                  <a:pt x="2770" y="921"/>
                  <a:pt x="2770" y="921"/>
                </a:cubicBezTo>
                <a:cubicBezTo>
                  <a:pt x="2770" y="922"/>
                  <a:pt x="2770" y="922"/>
                  <a:pt x="2770" y="922"/>
                </a:cubicBezTo>
                <a:lnTo>
                  <a:pt x="2770" y="923"/>
                </a:lnTo>
                <a:close/>
                <a:moveTo>
                  <a:pt x="2766" y="931"/>
                </a:moveTo>
                <a:cubicBezTo>
                  <a:pt x="2767" y="933"/>
                  <a:pt x="2767" y="933"/>
                  <a:pt x="2767" y="933"/>
                </a:cubicBezTo>
                <a:cubicBezTo>
                  <a:pt x="2767" y="934"/>
                  <a:pt x="2767" y="934"/>
                  <a:pt x="2767" y="934"/>
                </a:cubicBezTo>
                <a:cubicBezTo>
                  <a:pt x="2769" y="933"/>
                  <a:pt x="2769" y="933"/>
                  <a:pt x="2769" y="933"/>
                </a:cubicBezTo>
                <a:cubicBezTo>
                  <a:pt x="2772" y="932"/>
                  <a:pt x="2772" y="932"/>
                  <a:pt x="2772" y="932"/>
                </a:cubicBezTo>
                <a:cubicBezTo>
                  <a:pt x="2773" y="931"/>
                  <a:pt x="2773" y="931"/>
                  <a:pt x="2773" y="931"/>
                </a:cubicBezTo>
                <a:cubicBezTo>
                  <a:pt x="2773" y="929"/>
                  <a:pt x="2773" y="929"/>
                  <a:pt x="2773" y="929"/>
                </a:cubicBezTo>
                <a:cubicBezTo>
                  <a:pt x="2772" y="928"/>
                  <a:pt x="2772" y="928"/>
                  <a:pt x="2772" y="928"/>
                </a:cubicBezTo>
                <a:cubicBezTo>
                  <a:pt x="2771" y="928"/>
                  <a:pt x="2771" y="928"/>
                  <a:pt x="2771" y="928"/>
                </a:cubicBezTo>
                <a:cubicBezTo>
                  <a:pt x="2767" y="930"/>
                  <a:pt x="2767" y="930"/>
                  <a:pt x="2767" y="930"/>
                </a:cubicBezTo>
                <a:lnTo>
                  <a:pt x="2766" y="931"/>
                </a:lnTo>
                <a:close/>
                <a:moveTo>
                  <a:pt x="2774" y="937"/>
                </a:moveTo>
                <a:cubicBezTo>
                  <a:pt x="2774" y="938"/>
                  <a:pt x="2774" y="938"/>
                  <a:pt x="2774" y="938"/>
                </a:cubicBezTo>
                <a:cubicBezTo>
                  <a:pt x="2776" y="939"/>
                  <a:pt x="2776" y="939"/>
                  <a:pt x="2776" y="939"/>
                </a:cubicBezTo>
                <a:cubicBezTo>
                  <a:pt x="2776" y="937"/>
                  <a:pt x="2776" y="937"/>
                  <a:pt x="2776" y="937"/>
                </a:cubicBezTo>
                <a:cubicBezTo>
                  <a:pt x="2774" y="936"/>
                  <a:pt x="2774" y="936"/>
                  <a:pt x="2774" y="936"/>
                </a:cubicBezTo>
                <a:lnTo>
                  <a:pt x="2774" y="937"/>
                </a:lnTo>
                <a:close/>
                <a:moveTo>
                  <a:pt x="2769" y="913"/>
                </a:moveTo>
                <a:cubicBezTo>
                  <a:pt x="2771" y="914"/>
                  <a:pt x="2771" y="914"/>
                  <a:pt x="2771" y="914"/>
                </a:cubicBezTo>
                <a:cubicBezTo>
                  <a:pt x="2772" y="914"/>
                  <a:pt x="2772" y="914"/>
                  <a:pt x="2772" y="914"/>
                </a:cubicBezTo>
                <a:cubicBezTo>
                  <a:pt x="2773" y="912"/>
                  <a:pt x="2773" y="912"/>
                  <a:pt x="2773" y="912"/>
                </a:cubicBezTo>
                <a:cubicBezTo>
                  <a:pt x="2770" y="912"/>
                  <a:pt x="2770" y="912"/>
                  <a:pt x="2770" y="912"/>
                </a:cubicBezTo>
                <a:lnTo>
                  <a:pt x="2769" y="913"/>
                </a:lnTo>
                <a:close/>
                <a:moveTo>
                  <a:pt x="2780" y="930"/>
                </a:moveTo>
                <a:cubicBezTo>
                  <a:pt x="2781" y="931"/>
                  <a:pt x="2781" y="931"/>
                  <a:pt x="2781" y="931"/>
                </a:cubicBezTo>
                <a:cubicBezTo>
                  <a:pt x="2781" y="930"/>
                  <a:pt x="2781" y="930"/>
                  <a:pt x="2781" y="930"/>
                </a:cubicBezTo>
                <a:cubicBezTo>
                  <a:pt x="2780" y="928"/>
                  <a:pt x="2780" y="928"/>
                  <a:pt x="2780" y="928"/>
                </a:cubicBezTo>
                <a:lnTo>
                  <a:pt x="2780" y="930"/>
                </a:lnTo>
                <a:close/>
                <a:moveTo>
                  <a:pt x="2777" y="921"/>
                </a:moveTo>
                <a:cubicBezTo>
                  <a:pt x="2777" y="918"/>
                  <a:pt x="2777" y="918"/>
                  <a:pt x="2777" y="918"/>
                </a:cubicBezTo>
                <a:cubicBezTo>
                  <a:pt x="2776" y="916"/>
                  <a:pt x="2776" y="916"/>
                  <a:pt x="2776" y="916"/>
                </a:cubicBezTo>
                <a:cubicBezTo>
                  <a:pt x="2775" y="915"/>
                  <a:pt x="2775" y="915"/>
                  <a:pt x="2775" y="915"/>
                </a:cubicBezTo>
                <a:cubicBezTo>
                  <a:pt x="2773" y="916"/>
                  <a:pt x="2773" y="916"/>
                  <a:pt x="2773" y="916"/>
                </a:cubicBezTo>
                <a:cubicBezTo>
                  <a:pt x="2771" y="915"/>
                  <a:pt x="2771" y="915"/>
                  <a:pt x="2771" y="915"/>
                </a:cubicBezTo>
                <a:cubicBezTo>
                  <a:pt x="2770" y="915"/>
                  <a:pt x="2770" y="915"/>
                  <a:pt x="2770" y="915"/>
                </a:cubicBezTo>
                <a:cubicBezTo>
                  <a:pt x="2771" y="917"/>
                  <a:pt x="2771" y="917"/>
                  <a:pt x="2771" y="917"/>
                </a:cubicBezTo>
                <a:cubicBezTo>
                  <a:pt x="2771" y="919"/>
                  <a:pt x="2771" y="919"/>
                  <a:pt x="2771" y="919"/>
                </a:cubicBezTo>
                <a:cubicBezTo>
                  <a:pt x="2772" y="920"/>
                  <a:pt x="2772" y="920"/>
                  <a:pt x="2772" y="920"/>
                </a:cubicBezTo>
                <a:cubicBezTo>
                  <a:pt x="2773" y="919"/>
                  <a:pt x="2773" y="919"/>
                  <a:pt x="2773" y="919"/>
                </a:cubicBezTo>
                <a:cubicBezTo>
                  <a:pt x="2774" y="920"/>
                  <a:pt x="2774" y="920"/>
                  <a:pt x="2774" y="920"/>
                </a:cubicBezTo>
                <a:cubicBezTo>
                  <a:pt x="2774" y="923"/>
                  <a:pt x="2774" y="923"/>
                  <a:pt x="2774" y="923"/>
                </a:cubicBezTo>
                <a:cubicBezTo>
                  <a:pt x="2775" y="925"/>
                  <a:pt x="2775" y="925"/>
                  <a:pt x="2775" y="925"/>
                </a:cubicBezTo>
                <a:cubicBezTo>
                  <a:pt x="2775" y="927"/>
                  <a:pt x="2775" y="927"/>
                  <a:pt x="2775" y="927"/>
                </a:cubicBezTo>
                <a:cubicBezTo>
                  <a:pt x="2777" y="929"/>
                  <a:pt x="2777" y="929"/>
                  <a:pt x="2777" y="929"/>
                </a:cubicBezTo>
                <a:cubicBezTo>
                  <a:pt x="2777" y="926"/>
                  <a:pt x="2777" y="926"/>
                  <a:pt x="2777" y="926"/>
                </a:cubicBezTo>
                <a:cubicBezTo>
                  <a:pt x="2778" y="927"/>
                  <a:pt x="2778" y="927"/>
                  <a:pt x="2778" y="927"/>
                </a:cubicBezTo>
                <a:cubicBezTo>
                  <a:pt x="2780" y="927"/>
                  <a:pt x="2780" y="927"/>
                  <a:pt x="2780" y="927"/>
                </a:cubicBezTo>
                <a:cubicBezTo>
                  <a:pt x="2780" y="925"/>
                  <a:pt x="2780" y="925"/>
                  <a:pt x="2780" y="925"/>
                </a:cubicBezTo>
                <a:cubicBezTo>
                  <a:pt x="2779" y="922"/>
                  <a:pt x="2779" y="922"/>
                  <a:pt x="2779" y="922"/>
                </a:cubicBezTo>
                <a:lnTo>
                  <a:pt x="2777" y="921"/>
                </a:lnTo>
                <a:close/>
                <a:moveTo>
                  <a:pt x="2734" y="969"/>
                </a:moveTo>
                <a:cubicBezTo>
                  <a:pt x="2735" y="968"/>
                  <a:pt x="2735" y="968"/>
                  <a:pt x="2735" y="968"/>
                </a:cubicBezTo>
                <a:cubicBezTo>
                  <a:pt x="2735" y="967"/>
                  <a:pt x="2735" y="967"/>
                  <a:pt x="2735" y="967"/>
                </a:cubicBezTo>
                <a:cubicBezTo>
                  <a:pt x="2733" y="969"/>
                  <a:pt x="2733" y="969"/>
                  <a:pt x="2733" y="969"/>
                </a:cubicBezTo>
                <a:lnTo>
                  <a:pt x="2734" y="969"/>
                </a:lnTo>
                <a:close/>
                <a:moveTo>
                  <a:pt x="2762" y="938"/>
                </a:moveTo>
                <a:cubicBezTo>
                  <a:pt x="2763" y="939"/>
                  <a:pt x="2763" y="939"/>
                  <a:pt x="2763" y="939"/>
                </a:cubicBezTo>
                <a:cubicBezTo>
                  <a:pt x="2765" y="939"/>
                  <a:pt x="2765" y="939"/>
                  <a:pt x="2765" y="939"/>
                </a:cubicBezTo>
                <a:cubicBezTo>
                  <a:pt x="2765" y="937"/>
                  <a:pt x="2765" y="937"/>
                  <a:pt x="2765" y="937"/>
                </a:cubicBezTo>
                <a:cubicBezTo>
                  <a:pt x="2764" y="937"/>
                  <a:pt x="2764" y="937"/>
                  <a:pt x="2764" y="937"/>
                </a:cubicBezTo>
                <a:cubicBezTo>
                  <a:pt x="2763" y="937"/>
                  <a:pt x="2763" y="937"/>
                  <a:pt x="2763" y="937"/>
                </a:cubicBezTo>
                <a:lnTo>
                  <a:pt x="2762" y="938"/>
                </a:lnTo>
                <a:close/>
                <a:moveTo>
                  <a:pt x="3114" y="1128"/>
                </a:moveTo>
                <a:cubicBezTo>
                  <a:pt x="3115" y="1127"/>
                  <a:pt x="3115" y="1127"/>
                  <a:pt x="3115" y="1127"/>
                </a:cubicBezTo>
                <a:cubicBezTo>
                  <a:pt x="3115" y="1126"/>
                  <a:pt x="3115" y="1126"/>
                  <a:pt x="3115" y="1126"/>
                </a:cubicBezTo>
                <a:cubicBezTo>
                  <a:pt x="3113" y="1126"/>
                  <a:pt x="3113" y="1126"/>
                  <a:pt x="3113" y="1126"/>
                </a:cubicBezTo>
                <a:cubicBezTo>
                  <a:pt x="3113" y="1127"/>
                  <a:pt x="3113" y="1127"/>
                  <a:pt x="3113" y="1127"/>
                </a:cubicBezTo>
                <a:lnTo>
                  <a:pt x="3114" y="1128"/>
                </a:lnTo>
                <a:close/>
                <a:moveTo>
                  <a:pt x="3099" y="1642"/>
                </a:moveTo>
                <a:cubicBezTo>
                  <a:pt x="3100" y="1642"/>
                  <a:pt x="3100" y="1642"/>
                  <a:pt x="3100" y="1642"/>
                </a:cubicBezTo>
                <a:cubicBezTo>
                  <a:pt x="3100" y="1641"/>
                  <a:pt x="3100" y="1641"/>
                  <a:pt x="3100" y="1641"/>
                </a:cubicBezTo>
                <a:cubicBezTo>
                  <a:pt x="3099" y="1640"/>
                  <a:pt x="3099" y="1640"/>
                  <a:pt x="3099" y="1640"/>
                </a:cubicBezTo>
                <a:cubicBezTo>
                  <a:pt x="3098" y="1641"/>
                  <a:pt x="3098" y="1641"/>
                  <a:pt x="3098" y="1641"/>
                </a:cubicBezTo>
                <a:cubicBezTo>
                  <a:pt x="3098" y="1641"/>
                  <a:pt x="3098" y="1641"/>
                  <a:pt x="3098" y="1641"/>
                </a:cubicBezTo>
                <a:lnTo>
                  <a:pt x="3099" y="1642"/>
                </a:lnTo>
                <a:close/>
                <a:moveTo>
                  <a:pt x="3131" y="1133"/>
                </a:moveTo>
                <a:cubicBezTo>
                  <a:pt x="3131" y="1136"/>
                  <a:pt x="3131" y="1136"/>
                  <a:pt x="3131" y="1136"/>
                </a:cubicBezTo>
                <a:cubicBezTo>
                  <a:pt x="3133" y="1138"/>
                  <a:pt x="3133" y="1138"/>
                  <a:pt x="3133" y="1138"/>
                </a:cubicBezTo>
                <a:cubicBezTo>
                  <a:pt x="3135" y="1140"/>
                  <a:pt x="3135" y="1140"/>
                  <a:pt x="3135" y="1140"/>
                </a:cubicBezTo>
                <a:cubicBezTo>
                  <a:pt x="3138" y="1139"/>
                  <a:pt x="3138" y="1139"/>
                  <a:pt x="3138" y="1139"/>
                </a:cubicBezTo>
                <a:cubicBezTo>
                  <a:pt x="3139" y="1141"/>
                  <a:pt x="3139" y="1141"/>
                  <a:pt x="3139" y="1141"/>
                </a:cubicBezTo>
                <a:cubicBezTo>
                  <a:pt x="3141" y="1141"/>
                  <a:pt x="3141" y="1141"/>
                  <a:pt x="3141" y="1141"/>
                </a:cubicBezTo>
                <a:cubicBezTo>
                  <a:pt x="3142" y="1139"/>
                  <a:pt x="3142" y="1139"/>
                  <a:pt x="3142" y="1139"/>
                </a:cubicBezTo>
                <a:cubicBezTo>
                  <a:pt x="3142" y="1138"/>
                  <a:pt x="3142" y="1138"/>
                  <a:pt x="3142" y="1138"/>
                </a:cubicBezTo>
                <a:cubicBezTo>
                  <a:pt x="3141" y="1138"/>
                  <a:pt x="3141" y="1138"/>
                  <a:pt x="3141" y="1138"/>
                </a:cubicBezTo>
                <a:cubicBezTo>
                  <a:pt x="3139" y="1136"/>
                  <a:pt x="3139" y="1136"/>
                  <a:pt x="3139" y="1136"/>
                </a:cubicBezTo>
                <a:cubicBezTo>
                  <a:pt x="3136" y="1135"/>
                  <a:pt x="3136" y="1135"/>
                  <a:pt x="3136" y="1135"/>
                </a:cubicBezTo>
                <a:cubicBezTo>
                  <a:pt x="3134" y="1135"/>
                  <a:pt x="3134" y="1135"/>
                  <a:pt x="3134" y="1135"/>
                </a:cubicBezTo>
                <a:cubicBezTo>
                  <a:pt x="3132" y="1133"/>
                  <a:pt x="3132" y="1133"/>
                  <a:pt x="3132" y="1133"/>
                </a:cubicBezTo>
                <a:lnTo>
                  <a:pt x="3131" y="1133"/>
                </a:lnTo>
                <a:close/>
                <a:moveTo>
                  <a:pt x="3139" y="1132"/>
                </a:moveTo>
                <a:cubicBezTo>
                  <a:pt x="3139" y="1131"/>
                  <a:pt x="3139" y="1131"/>
                  <a:pt x="3139" y="1131"/>
                </a:cubicBezTo>
                <a:cubicBezTo>
                  <a:pt x="3137" y="1130"/>
                  <a:pt x="3137" y="1130"/>
                  <a:pt x="3137" y="1130"/>
                </a:cubicBezTo>
                <a:cubicBezTo>
                  <a:pt x="3137" y="1132"/>
                  <a:pt x="3137" y="1132"/>
                  <a:pt x="3137" y="1132"/>
                </a:cubicBezTo>
                <a:lnTo>
                  <a:pt x="3139" y="1132"/>
                </a:lnTo>
                <a:close/>
                <a:moveTo>
                  <a:pt x="3100" y="1105"/>
                </a:moveTo>
                <a:cubicBezTo>
                  <a:pt x="3101" y="1108"/>
                  <a:pt x="3101" y="1108"/>
                  <a:pt x="3101" y="1108"/>
                </a:cubicBezTo>
                <a:cubicBezTo>
                  <a:pt x="3104" y="1110"/>
                  <a:pt x="3104" y="1110"/>
                  <a:pt x="3104" y="1110"/>
                </a:cubicBezTo>
                <a:cubicBezTo>
                  <a:pt x="3107" y="1112"/>
                  <a:pt x="3107" y="1112"/>
                  <a:pt x="3107" y="1112"/>
                </a:cubicBezTo>
                <a:cubicBezTo>
                  <a:pt x="3109" y="1113"/>
                  <a:pt x="3109" y="1113"/>
                  <a:pt x="3109" y="1113"/>
                </a:cubicBezTo>
                <a:cubicBezTo>
                  <a:pt x="3111" y="1113"/>
                  <a:pt x="3111" y="1113"/>
                  <a:pt x="3111" y="1113"/>
                </a:cubicBezTo>
                <a:cubicBezTo>
                  <a:pt x="3110" y="1112"/>
                  <a:pt x="3110" y="1112"/>
                  <a:pt x="3110" y="1112"/>
                </a:cubicBezTo>
                <a:cubicBezTo>
                  <a:pt x="3108" y="1110"/>
                  <a:pt x="3108" y="1110"/>
                  <a:pt x="3108" y="1110"/>
                </a:cubicBezTo>
                <a:cubicBezTo>
                  <a:pt x="3107" y="1109"/>
                  <a:pt x="3107" y="1109"/>
                  <a:pt x="3107" y="1109"/>
                </a:cubicBezTo>
                <a:cubicBezTo>
                  <a:pt x="3107" y="1108"/>
                  <a:pt x="3107" y="1108"/>
                  <a:pt x="3107" y="1108"/>
                </a:cubicBezTo>
                <a:cubicBezTo>
                  <a:pt x="3105" y="1107"/>
                  <a:pt x="3105" y="1107"/>
                  <a:pt x="3105" y="1107"/>
                </a:cubicBezTo>
                <a:cubicBezTo>
                  <a:pt x="3102" y="1106"/>
                  <a:pt x="3102" y="1106"/>
                  <a:pt x="3102" y="1106"/>
                </a:cubicBezTo>
                <a:cubicBezTo>
                  <a:pt x="3102" y="1105"/>
                  <a:pt x="3102" y="1105"/>
                  <a:pt x="3102" y="1105"/>
                </a:cubicBezTo>
                <a:cubicBezTo>
                  <a:pt x="3100" y="1104"/>
                  <a:pt x="3100" y="1104"/>
                  <a:pt x="3100" y="1104"/>
                </a:cubicBezTo>
                <a:lnTo>
                  <a:pt x="3100" y="1105"/>
                </a:lnTo>
                <a:close/>
                <a:moveTo>
                  <a:pt x="3101" y="1101"/>
                </a:moveTo>
                <a:cubicBezTo>
                  <a:pt x="3098" y="1104"/>
                  <a:pt x="3098" y="1104"/>
                  <a:pt x="3098" y="1104"/>
                </a:cubicBezTo>
                <a:cubicBezTo>
                  <a:pt x="3100" y="1103"/>
                  <a:pt x="3100" y="1103"/>
                  <a:pt x="3100" y="1103"/>
                </a:cubicBezTo>
                <a:lnTo>
                  <a:pt x="3101" y="1101"/>
                </a:lnTo>
                <a:close/>
                <a:moveTo>
                  <a:pt x="3103" y="1118"/>
                </a:moveTo>
                <a:cubicBezTo>
                  <a:pt x="3103" y="1117"/>
                  <a:pt x="3103" y="1117"/>
                  <a:pt x="3103" y="1117"/>
                </a:cubicBezTo>
                <a:cubicBezTo>
                  <a:pt x="3101" y="1115"/>
                  <a:pt x="3101" y="1115"/>
                  <a:pt x="3101" y="1115"/>
                </a:cubicBezTo>
                <a:cubicBezTo>
                  <a:pt x="3101" y="1117"/>
                  <a:pt x="3101" y="1117"/>
                  <a:pt x="3101" y="1117"/>
                </a:cubicBezTo>
                <a:cubicBezTo>
                  <a:pt x="3101" y="1118"/>
                  <a:pt x="3101" y="1118"/>
                  <a:pt x="3101" y="1118"/>
                </a:cubicBezTo>
                <a:cubicBezTo>
                  <a:pt x="3101" y="1119"/>
                  <a:pt x="3101" y="1119"/>
                  <a:pt x="3101" y="1119"/>
                </a:cubicBezTo>
                <a:lnTo>
                  <a:pt x="3103" y="1118"/>
                </a:lnTo>
                <a:close/>
                <a:moveTo>
                  <a:pt x="3126" y="1121"/>
                </a:moveTo>
                <a:cubicBezTo>
                  <a:pt x="3128" y="1123"/>
                  <a:pt x="3128" y="1123"/>
                  <a:pt x="3128" y="1123"/>
                </a:cubicBezTo>
                <a:cubicBezTo>
                  <a:pt x="3129" y="1124"/>
                  <a:pt x="3129" y="1124"/>
                  <a:pt x="3129" y="1124"/>
                </a:cubicBezTo>
                <a:cubicBezTo>
                  <a:pt x="3130" y="1125"/>
                  <a:pt x="3130" y="1125"/>
                  <a:pt x="3130" y="1125"/>
                </a:cubicBezTo>
                <a:cubicBezTo>
                  <a:pt x="3131" y="1124"/>
                  <a:pt x="3131" y="1124"/>
                  <a:pt x="3131" y="1124"/>
                </a:cubicBezTo>
                <a:cubicBezTo>
                  <a:pt x="3132" y="1125"/>
                  <a:pt x="3132" y="1125"/>
                  <a:pt x="3132" y="1125"/>
                </a:cubicBezTo>
                <a:cubicBezTo>
                  <a:pt x="3132" y="1124"/>
                  <a:pt x="3132" y="1124"/>
                  <a:pt x="3132" y="1124"/>
                </a:cubicBezTo>
                <a:cubicBezTo>
                  <a:pt x="3132" y="1123"/>
                  <a:pt x="3132" y="1123"/>
                  <a:pt x="3132" y="1123"/>
                </a:cubicBezTo>
                <a:cubicBezTo>
                  <a:pt x="3129" y="1119"/>
                  <a:pt x="3129" y="1119"/>
                  <a:pt x="3129" y="1119"/>
                </a:cubicBezTo>
                <a:cubicBezTo>
                  <a:pt x="3125" y="1117"/>
                  <a:pt x="3125" y="1117"/>
                  <a:pt x="3125" y="1117"/>
                </a:cubicBezTo>
                <a:cubicBezTo>
                  <a:pt x="3123" y="1115"/>
                  <a:pt x="3123" y="1115"/>
                  <a:pt x="3123" y="1115"/>
                </a:cubicBezTo>
                <a:cubicBezTo>
                  <a:pt x="3119" y="1115"/>
                  <a:pt x="3119" y="1115"/>
                  <a:pt x="3119" y="1115"/>
                </a:cubicBezTo>
                <a:cubicBezTo>
                  <a:pt x="3119" y="1115"/>
                  <a:pt x="3122" y="1116"/>
                  <a:pt x="3122" y="1116"/>
                </a:cubicBezTo>
                <a:lnTo>
                  <a:pt x="3126" y="1121"/>
                </a:lnTo>
                <a:close/>
                <a:moveTo>
                  <a:pt x="3200" y="1211"/>
                </a:moveTo>
                <a:cubicBezTo>
                  <a:pt x="3200" y="1212"/>
                  <a:pt x="3200" y="1212"/>
                  <a:pt x="3200" y="1212"/>
                </a:cubicBezTo>
                <a:cubicBezTo>
                  <a:pt x="3201" y="1212"/>
                  <a:pt x="3201" y="1212"/>
                  <a:pt x="3201" y="1212"/>
                </a:cubicBezTo>
                <a:cubicBezTo>
                  <a:pt x="3202" y="1213"/>
                  <a:pt x="3202" y="1213"/>
                  <a:pt x="3202" y="1213"/>
                </a:cubicBezTo>
                <a:cubicBezTo>
                  <a:pt x="3202" y="1214"/>
                  <a:pt x="3202" y="1214"/>
                  <a:pt x="3202" y="1214"/>
                </a:cubicBezTo>
                <a:cubicBezTo>
                  <a:pt x="3201" y="1217"/>
                  <a:pt x="3201" y="1217"/>
                  <a:pt x="3201" y="1217"/>
                </a:cubicBezTo>
                <a:cubicBezTo>
                  <a:pt x="3202" y="1219"/>
                  <a:pt x="3202" y="1219"/>
                  <a:pt x="3202" y="1219"/>
                </a:cubicBezTo>
                <a:cubicBezTo>
                  <a:pt x="3204" y="1217"/>
                  <a:pt x="3204" y="1217"/>
                  <a:pt x="3204" y="1217"/>
                </a:cubicBezTo>
                <a:cubicBezTo>
                  <a:pt x="3206" y="1217"/>
                  <a:pt x="3206" y="1217"/>
                  <a:pt x="3206" y="1217"/>
                </a:cubicBezTo>
                <a:cubicBezTo>
                  <a:pt x="3205" y="1216"/>
                  <a:pt x="3205" y="1216"/>
                  <a:pt x="3205" y="1216"/>
                </a:cubicBezTo>
                <a:cubicBezTo>
                  <a:pt x="3203" y="1213"/>
                  <a:pt x="3203" y="1213"/>
                  <a:pt x="3203" y="1213"/>
                </a:cubicBezTo>
                <a:cubicBezTo>
                  <a:pt x="3203" y="1211"/>
                  <a:pt x="3203" y="1211"/>
                  <a:pt x="3203" y="1211"/>
                </a:cubicBezTo>
                <a:cubicBezTo>
                  <a:pt x="3202" y="1210"/>
                  <a:pt x="3202" y="1210"/>
                  <a:pt x="3202" y="1210"/>
                </a:cubicBezTo>
                <a:cubicBezTo>
                  <a:pt x="3200" y="1210"/>
                  <a:pt x="3200" y="1210"/>
                  <a:pt x="3200" y="1210"/>
                </a:cubicBezTo>
                <a:lnTo>
                  <a:pt x="3200" y="1211"/>
                </a:lnTo>
                <a:close/>
                <a:moveTo>
                  <a:pt x="3197" y="1569"/>
                </a:moveTo>
                <a:cubicBezTo>
                  <a:pt x="3196" y="1570"/>
                  <a:pt x="3196" y="1570"/>
                  <a:pt x="3196" y="1570"/>
                </a:cubicBezTo>
                <a:cubicBezTo>
                  <a:pt x="3195" y="1571"/>
                  <a:pt x="3195" y="1571"/>
                  <a:pt x="3195" y="1571"/>
                </a:cubicBezTo>
                <a:cubicBezTo>
                  <a:pt x="3196" y="1571"/>
                  <a:pt x="3196" y="1571"/>
                  <a:pt x="3196" y="1571"/>
                </a:cubicBezTo>
                <a:lnTo>
                  <a:pt x="3197" y="1569"/>
                </a:lnTo>
                <a:close/>
                <a:moveTo>
                  <a:pt x="3195" y="1204"/>
                </a:moveTo>
                <a:cubicBezTo>
                  <a:pt x="3196" y="1207"/>
                  <a:pt x="3196" y="1207"/>
                  <a:pt x="3196" y="1207"/>
                </a:cubicBezTo>
                <a:cubicBezTo>
                  <a:pt x="3198" y="1207"/>
                  <a:pt x="3198" y="1207"/>
                  <a:pt x="3198" y="1207"/>
                </a:cubicBezTo>
                <a:cubicBezTo>
                  <a:pt x="3199" y="1205"/>
                  <a:pt x="3199" y="1205"/>
                  <a:pt x="3199" y="1205"/>
                </a:cubicBezTo>
                <a:cubicBezTo>
                  <a:pt x="3200" y="1206"/>
                  <a:pt x="3200" y="1206"/>
                  <a:pt x="3200" y="1206"/>
                </a:cubicBezTo>
                <a:cubicBezTo>
                  <a:pt x="3201" y="1205"/>
                  <a:pt x="3201" y="1205"/>
                  <a:pt x="3201" y="1205"/>
                </a:cubicBezTo>
                <a:cubicBezTo>
                  <a:pt x="3201" y="1202"/>
                  <a:pt x="3201" y="1202"/>
                  <a:pt x="3201" y="1202"/>
                </a:cubicBezTo>
                <a:cubicBezTo>
                  <a:pt x="3200" y="1201"/>
                  <a:pt x="3200" y="1201"/>
                  <a:pt x="3200" y="1201"/>
                </a:cubicBezTo>
                <a:cubicBezTo>
                  <a:pt x="3201" y="1199"/>
                  <a:pt x="3201" y="1199"/>
                  <a:pt x="3201" y="1199"/>
                </a:cubicBezTo>
                <a:cubicBezTo>
                  <a:pt x="3200" y="1198"/>
                  <a:pt x="3200" y="1198"/>
                  <a:pt x="3200" y="1198"/>
                </a:cubicBezTo>
                <a:cubicBezTo>
                  <a:pt x="3199" y="1199"/>
                  <a:pt x="3199" y="1199"/>
                  <a:pt x="3199" y="1199"/>
                </a:cubicBezTo>
                <a:cubicBezTo>
                  <a:pt x="3199" y="1200"/>
                  <a:pt x="3199" y="1200"/>
                  <a:pt x="3199" y="1200"/>
                </a:cubicBezTo>
                <a:cubicBezTo>
                  <a:pt x="3198" y="1201"/>
                  <a:pt x="3198" y="1201"/>
                  <a:pt x="3198" y="1201"/>
                </a:cubicBezTo>
                <a:cubicBezTo>
                  <a:pt x="3197" y="1200"/>
                  <a:pt x="3197" y="1200"/>
                  <a:pt x="3197" y="1200"/>
                </a:cubicBezTo>
                <a:cubicBezTo>
                  <a:pt x="3197" y="1196"/>
                  <a:pt x="3197" y="1196"/>
                  <a:pt x="3197" y="1196"/>
                </a:cubicBezTo>
                <a:cubicBezTo>
                  <a:pt x="3197" y="1196"/>
                  <a:pt x="3195" y="1195"/>
                  <a:pt x="3195" y="1195"/>
                </a:cubicBezTo>
                <a:cubicBezTo>
                  <a:pt x="3194" y="1199"/>
                  <a:pt x="3194" y="1199"/>
                  <a:pt x="3194" y="1199"/>
                </a:cubicBezTo>
                <a:cubicBezTo>
                  <a:pt x="3195" y="1201"/>
                  <a:pt x="3195" y="1201"/>
                  <a:pt x="3195" y="1201"/>
                </a:cubicBezTo>
                <a:lnTo>
                  <a:pt x="3195" y="1204"/>
                </a:lnTo>
                <a:close/>
                <a:moveTo>
                  <a:pt x="3141" y="1125"/>
                </a:moveTo>
                <a:cubicBezTo>
                  <a:pt x="3141" y="1127"/>
                  <a:pt x="3141" y="1127"/>
                  <a:pt x="3141" y="1127"/>
                </a:cubicBezTo>
                <a:cubicBezTo>
                  <a:pt x="3142" y="1128"/>
                  <a:pt x="3142" y="1128"/>
                  <a:pt x="3142" y="1128"/>
                </a:cubicBezTo>
                <a:cubicBezTo>
                  <a:pt x="3143" y="1131"/>
                  <a:pt x="3143" y="1131"/>
                  <a:pt x="3143" y="1131"/>
                </a:cubicBezTo>
                <a:cubicBezTo>
                  <a:pt x="3147" y="1135"/>
                  <a:pt x="3147" y="1135"/>
                  <a:pt x="3147" y="1135"/>
                </a:cubicBezTo>
                <a:cubicBezTo>
                  <a:pt x="3148" y="1135"/>
                  <a:pt x="3148" y="1135"/>
                  <a:pt x="3148" y="1135"/>
                </a:cubicBezTo>
                <a:cubicBezTo>
                  <a:pt x="3149" y="1137"/>
                  <a:pt x="3149" y="1137"/>
                  <a:pt x="3149" y="1137"/>
                </a:cubicBezTo>
                <a:cubicBezTo>
                  <a:pt x="3150" y="1138"/>
                  <a:pt x="3150" y="1138"/>
                  <a:pt x="3150" y="1138"/>
                </a:cubicBezTo>
                <a:cubicBezTo>
                  <a:pt x="3151" y="1136"/>
                  <a:pt x="3151" y="1136"/>
                  <a:pt x="3151" y="1136"/>
                </a:cubicBezTo>
                <a:cubicBezTo>
                  <a:pt x="3149" y="1134"/>
                  <a:pt x="3149" y="1134"/>
                  <a:pt x="3149" y="1134"/>
                </a:cubicBezTo>
                <a:cubicBezTo>
                  <a:pt x="3147" y="1133"/>
                  <a:pt x="3147" y="1133"/>
                  <a:pt x="3147" y="1133"/>
                </a:cubicBezTo>
                <a:cubicBezTo>
                  <a:pt x="3146" y="1131"/>
                  <a:pt x="3146" y="1131"/>
                  <a:pt x="3146" y="1131"/>
                </a:cubicBezTo>
                <a:cubicBezTo>
                  <a:pt x="3144" y="1128"/>
                  <a:pt x="3144" y="1128"/>
                  <a:pt x="3144" y="1128"/>
                </a:cubicBezTo>
                <a:cubicBezTo>
                  <a:pt x="3144" y="1126"/>
                  <a:pt x="3144" y="1126"/>
                  <a:pt x="3144" y="1126"/>
                </a:cubicBezTo>
                <a:cubicBezTo>
                  <a:pt x="3142" y="1124"/>
                  <a:pt x="3142" y="1124"/>
                  <a:pt x="3142" y="1124"/>
                </a:cubicBezTo>
                <a:cubicBezTo>
                  <a:pt x="3140" y="1124"/>
                  <a:pt x="3140" y="1124"/>
                  <a:pt x="3140" y="1124"/>
                </a:cubicBezTo>
                <a:cubicBezTo>
                  <a:pt x="3140" y="1124"/>
                  <a:pt x="3140" y="1124"/>
                  <a:pt x="3140" y="1124"/>
                </a:cubicBezTo>
                <a:lnTo>
                  <a:pt x="3141" y="1125"/>
                </a:lnTo>
                <a:close/>
                <a:moveTo>
                  <a:pt x="3110" y="1119"/>
                </a:moveTo>
                <a:cubicBezTo>
                  <a:pt x="3109" y="1119"/>
                  <a:pt x="3109" y="1119"/>
                  <a:pt x="3109" y="1119"/>
                </a:cubicBezTo>
                <a:cubicBezTo>
                  <a:pt x="3108" y="1120"/>
                  <a:pt x="3108" y="1120"/>
                  <a:pt x="3108" y="1120"/>
                </a:cubicBezTo>
                <a:cubicBezTo>
                  <a:pt x="3107" y="1122"/>
                  <a:pt x="3107" y="1122"/>
                  <a:pt x="3107" y="1122"/>
                </a:cubicBezTo>
                <a:cubicBezTo>
                  <a:pt x="3109" y="1123"/>
                  <a:pt x="3109" y="1123"/>
                  <a:pt x="3109" y="1123"/>
                </a:cubicBezTo>
                <a:cubicBezTo>
                  <a:pt x="3110" y="1123"/>
                  <a:pt x="3110" y="1123"/>
                  <a:pt x="3110" y="1123"/>
                </a:cubicBezTo>
                <a:cubicBezTo>
                  <a:pt x="3110" y="1124"/>
                  <a:pt x="3110" y="1124"/>
                  <a:pt x="3110" y="1124"/>
                </a:cubicBezTo>
                <a:cubicBezTo>
                  <a:pt x="3112" y="1125"/>
                  <a:pt x="3112" y="1125"/>
                  <a:pt x="3112" y="1125"/>
                </a:cubicBezTo>
                <a:cubicBezTo>
                  <a:pt x="3113" y="1125"/>
                  <a:pt x="3113" y="1125"/>
                  <a:pt x="3113" y="1125"/>
                </a:cubicBezTo>
                <a:cubicBezTo>
                  <a:pt x="3113" y="1123"/>
                  <a:pt x="3113" y="1123"/>
                  <a:pt x="3113" y="1123"/>
                </a:cubicBezTo>
                <a:cubicBezTo>
                  <a:pt x="3112" y="1122"/>
                  <a:pt x="3112" y="1122"/>
                  <a:pt x="3112" y="1122"/>
                </a:cubicBezTo>
                <a:cubicBezTo>
                  <a:pt x="3111" y="1121"/>
                  <a:pt x="3111" y="1121"/>
                  <a:pt x="3111" y="1121"/>
                </a:cubicBezTo>
                <a:lnTo>
                  <a:pt x="3110" y="1119"/>
                </a:lnTo>
                <a:close/>
                <a:moveTo>
                  <a:pt x="3149" y="1145"/>
                </a:moveTo>
                <a:cubicBezTo>
                  <a:pt x="3146" y="1144"/>
                  <a:pt x="3146" y="1144"/>
                  <a:pt x="3146" y="1144"/>
                </a:cubicBezTo>
                <a:cubicBezTo>
                  <a:pt x="3147" y="1146"/>
                  <a:pt x="3147" y="1146"/>
                  <a:pt x="3147" y="1146"/>
                </a:cubicBezTo>
                <a:cubicBezTo>
                  <a:pt x="3148" y="1148"/>
                  <a:pt x="3148" y="1148"/>
                  <a:pt x="3148" y="1148"/>
                </a:cubicBezTo>
                <a:cubicBezTo>
                  <a:pt x="3150" y="1150"/>
                  <a:pt x="3150" y="1150"/>
                  <a:pt x="3150" y="1150"/>
                </a:cubicBezTo>
                <a:cubicBezTo>
                  <a:pt x="3154" y="1151"/>
                  <a:pt x="3154" y="1151"/>
                  <a:pt x="3154" y="1151"/>
                </a:cubicBezTo>
                <a:cubicBezTo>
                  <a:pt x="3156" y="1151"/>
                  <a:pt x="3156" y="1151"/>
                  <a:pt x="3156" y="1151"/>
                </a:cubicBezTo>
                <a:cubicBezTo>
                  <a:pt x="3155" y="1151"/>
                  <a:pt x="3155" y="1151"/>
                  <a:pt x="3155" y="1151"/>
                </a:cubicBezTo>
                <a:cubicBezTo>
                  <a:pt x="3156" y="1149"/>
                  <a:pt x="3156" y="1149"/>
                  <a:pt x="3156" y="1149"/>
                </a:cubicBezTo>
                <a:cubicBezTo>
                  <a:pt x="3154" y="1148"/>
                  <a:pt x="3154" y="1148"/>
                  <a:pt x="3154" y="1148"/>
                </a:cubicBezTo>
                <a:cubicBezTo>
                  <a:pt x="3151" y="1147"/>
                  <a:pt x="3151" y="1147"/>
                  <a:pt x="3151" y="1147"/>
                </a:cubicBezTo>
                <a:lnTo>
                  <a:pt x="3149" y="1145"/>
                </a:lnTo>
                <a:close/>
                <a:moveTo>
                  <a:pt x="3195" y="1570"/>
                </a:moveTo>
                <a:cubicBezTo>
                  <a:pt x="3195" y="1569"/>
                  <a:pt x="3195" y="1569"/>
                  <a:pt x="3195" y="1569"/>
                </a:cubicBezTo>
                <a:cubicBezTo>
                  <a:pt x="3193" y="1570"/>
                  <a:pt x="3193" y="1570"/>
                  <a:pt x="3193" y="1570"/>
                </a:cubicBezTo>
                <a:cubicBezTo>
                  <a:pt x="3194" y="1570"/>
                  <a:pt x="3194" y="1570"/>
                  <a:pt x="3194" y="1570"/>
                </a:cubicBezTo>
                <a:lnTo>
                  <a:pt x="3195" y="1570"/>
                </a:lnTo>
                <a:close/>
                <a:moveTo>
                  <a:pt x="3135" y="1158"/>
                </a:moveTo>
                <a:cubicBezTo>
                  <a:pt x="3133" y="1158"/>
                  <a:pt x="3133" y="1158"/>
                  <a:pt x="3133" y="1158"/>
                </a:cubicBezTo>
                <a:cubicBezTo>
                  <a:pt x="3133" y="1159"/>
                  <a:pt x="3133" y="1159"/>
                  <a:pt x="3133" y="1159"/>
                </a:cubicBezTo>
                <a:cubicBezTo>
                  <a:pt x="3134" y="1160"/>
                  <a:pt x="3134" y="1160"/>
                  <a:pt x="3134" y="1160"/>
                </a:cubicBezTo>
                <a:cubicBezTo>
                  <a:pt x="3135" y="1160"/>
                  <a:pt x="3135" y="1160"/>
                  <a:pt x="3135" y="1160"/>
                </a:cubicBezTo>
                <a:cubicBezTo>
                  <a:pt x="3137" y="1161"/>
                  <a:pt x="3137" y="1161"/>
                  <a:pt x="3137" y="1161"/>
                </a:cubicBezTo>
                <a:cubicBezTo>
                  <a:pt x="3138" y="1160"/>
                  <a:pt x="3138" y="1160"/>
                  <a:pt x="3138" y="1160"/>
                </a:cubicBezTo>
                <a:cubicBezTo>
                  <a:pt x="3136" y="1159"/>
                  <a:pt x="3136" y="1159"/>
                  <a:pt x="3136" y="1159"/>
                </a:cubicBezTo>
                <a:lnTo>
                  <a:pt x="3135" y="1158"/>
                </a:lnTo>
                <a:close/>
                <a:moveTo>
                  <a:pt x="3065" y="1084"/>
                </a:moveTo>
                <a:cubicBezTo>
                  <a:pt x="3066" y="1082"/>
                  <a:pt x="3066" y="1082"/>
                  <a:pt x="3066" y="1082"/>
                </a:cubicBezTo>
                <a:cubicBezTo>
                  <a:pt x="3066" y="1080"/>
                  <a:pt x="3066" y="1080"/>
                  <a:pt x="3066" y="1080"/>
                </a:cubicBezTo>
                <a:cubicBezTo>
                  <a:pt x="3065" y="1080"/>
                  <a:pt x="3065" y="1080"/>
                  <a:pt x="3065" y="1080"/>
                </a:cubicBezTo>
                <a:cubicBezTo>
                  <a:pt x="3064" y="1076"/>
                  <a:pt x="3064" y="1076"/>
                  <a:pt x="3064" y="1076"/>
                </a:cubicBezTo>
                <a:cubicBezTo>
                  <a:pt x="3063" y="1076"/>
                  <a:pt x="3063" y="1076"/>
                  <a:pt x="3063" y="1076"/>
                </a:cubicBezTo>
                <a:cubicBezTo>
                  <a:pt x="3061" y="1073"/>
                  <a:pt x="3061" y="1073"/>
                  <a:pt x="3061" y="1073"/>
                </a:cubicBezTo>
                <a:cubicBezTo>
                  <a:pt x="3059" y="1072"/>
                  <a:pt x="3059" y="1072"/>
                  <a:pt x="3059" y="1072"/>
                </a:cubicBezTo>
                <a:cubicBezTo>
                  <a:pt x="3057" y="1070"/>
                  <a:pt x="3057" y="1070"/>
                  <a:pt x="3057" y="1070"/>
                </a:cubicBezTo>
                <a:cubicBezTo>
                  <a:pt x="3055" y="1069"/>
                  <a:pt x="3055" y="1069"/>
                  <a:pt x="3055" y="1069"/>
                </a:cubicBezTo>
                <a:cubicBezTo>
                  <a:pt x="3051" y="1066"/>
                  <a:pt x="3051" y="1066"/>
                  <a:pt x="3051" y="1066"/>
                </a:cubicBezTo>
                <a:cubicBezTo>
                  <a:pt x="3048" y="1065"/>
                  <a:pt x="3048" y="1065"/>
                  <a:pt x="3048" y="1065"/>
                </a:cubicBezTo>
                <a:cubicBezTo>
                  <a:pt x="3043" y="1063"/>
                  <a:pt x="3043" y="1063"/>
                  <a:pt x="3043" y="1063"/>
                </a:cubicBezTo>
                <a:cubicBezTo>
                  <a:pt x="3043" y="1064"/>
                  <a:pt x="3043" y="1064"/>
                  <a:pt x="3043" y="1064"/>
                </a:cubicBezTo>
                <a:cubicBezTo>
                  <a:pt x="3045" y="1065"/>
                  <a:pt x="3045" y="1065"/>
                  <a:pt x="3045" y="1065"/>
                </a:cubicBezTo>
                <a:cubicBezTo>
                  <a:pt x="3052" y="1069"/>
                  <a:pt x="3052" y="1069"/>
                  <a:pt x="3052" y="1069"/>
                </a:cubicBezTo>
                <a:cubicBezTo>
                  <a:pt x="3055" y="1071"/>
                  <a:pt x="3055" y="1071"/>
                  <a:pt x="3055" y="1071"/>
                </a:cubicBezTo>
                <a:cubicBezTo>
                  <a:pt x="3058" y="1072"/>
                  <a:pt x="3058" y="1072"/>
                  <a:pt x="3058" y="1072"/>
                </a:cubicBezTo>
                <a:cubicBezTo>
                  <a:pt x="3061" y="1075"/>
                  <a:pt x="3061" y="1075"/>
                  <a:pt x="3061" y="1075"/>
                </a:cubicBezTo>
                <a:cubicBezTo>
                  <a:pt x="3063" y="1081"/>
                  <a:pt x="3063" y="1081"/>
                  <a:pt x="3063" y="1081"/>
                </a:cubicBezTo>
                <a:cubicBezTo>
                  <a:pt x="3062" y="1082"/>
                  <a:pt x="3062" y="1082"/>
                  <a:pt x="3062" y="1082"/>
                </a:cubicBezTo>
                <a:cubicBezTo>
                  <a:pt x="3063" y="1084"/>
                  <a:pt x="3063" y="1084"/>
                  <a:pt x="3063" y="1084"/>
                </a:cubicBezTo>
                <a:cubicBezTo>
                  <a:pt x="3065" y="1087"/>
                  <a:pt x="3065" y="1087"/>
                  <a:pt x="3065" y="1087"/>
                </a:cubicBezTo>
                <a:lnTo>
                  <a:pt x="3065" y="1084"/>
                </a:lnTo>
                <a:close/>
                <a:moveTo>
                  <a:pt x="3067" y="1158"/>
                </a:moveTo>
                <a:cubicBezTo>
                  <a:pt x="3065" y="1156"/>
                  <a:pt x="3065" y="1156"/>
                  <a:pt x="3065" y="1156"/>
                </a:cubicBezTo>
                <a:cubicBezTo>
                  <a:pt x="3064" y="1156"/>
                  <a:pt x="3064" y="1156"/>
                  <a:pt x="3064" y="1156"/>
                </a:cubicBezTo>
                <a:cubicBezTo>
                  <a:pt x="3066" y="1159"/>
                  <a:pt x="3066" y="1159"/>
                  <a:pt x="3066" y="1159"/>
                </a:cubicBezTo>
                <a:cubicBezTo>
                  <a:pt x="3068" y="1159"/>
                  <a:pt x="3068" y="1159"/>
                  <a:pt x="3068" y="1159"/>
                </a:cubicBezTo>
                <a:cubicBezTo>
                  <a:pt x="3069" y="1160"/>
                  <a:pt x="3069" y="1160"/>
                  <a:pt x="3069" y="1160"/>
                </a:cubicBezTo>
                <a:cubicBezTo>
                  <a:pt x="3070" y="1159"/>
                  <a:pt x="3070" y="1159"/>
                  <a:pt x="3070" y="1159"/>
                </a:cubicBezTo>
                <a:cubicBezTo>
                  <a:pt x="3069" y="1158"/>
                  <a:pt x="3069" y="1158"/>
                  <a:pt x="3069" y="1158"/>
                </a:cubicBezTo>
                <a:lnTo>
                  <a:pt x="3067" y="1158"/>
                </a:lnTo>
                <a:close/>
                <a:moveTo>
                  <a:pt x="3072" y="1156"/>
                </a:moveTo>
                <a:cubicBezTo>
                  <a:pt x="3073" y="1157"/>
                  <a:pt x="3073" y="1157"/>
                  <a:pt x="3073" y="1157"/>
                </a:cubicBezTo>
                <a:cubicBezTo>
                  <a:pt x="3073" y="1157"/>
                  <a:pt x="3073" y="1157"/>
                  <a:pt x="3073" y="1157"/>
                </a:cubicBezTo>
                <a:cubicBezTo>
                  <a:pt x="3075" y="1157"/>
                  <a:pt x="3075" y="1157"/>
                  <a:pt x="3075" y="1157"/>
                </a:cubicBezTo>
                <a:cubicBezTo>
                  <a:pt x="3075" y="1156"/>
                  <a:pt x="3075" y="1156"/>
                  <a:pt x="3075" y="1156"/>
                </a:cubicBezTo>
                <a:cubicBezTo>
                  <a:pt x="3074" y="1155"/>
                  <a:pt x="3074" y="1155"/>
                  <a:pt x="3074" y="1155"/>
                </a:cubicBezTo>
                <a:lnTo>
                  <a:pt x="3072" y="1156"/>
                </a:lnTo>
                <a:close/>
                <a:moveTo>
                  <a:pt x="3059" y="1130"/>
                </a:moveTo>
                <a:cubicBezTo>
                  <a:pt x="3059" y="1131"/>
                  <a:pt x="3059" y="1131"/>
                  <a:pt x="3059" y="1131"/>
                </a:cubicBezTo>
                <a:cubicBezTo>
                  <a:pt x="3059" y="1133"/>
                  <a:pt x="3059" y="1133"/>
                  <a:pt x="3059" y="1133"/>
                </a:cubicBezTo>
                <a:cubicBezTo>
                  <a:pt x="3060" y="1132"/>
                  <a:pt x="3060" y="1132"/>
                  <a:pt x="3060" y="1132"/>
                </a:cubicBezTo>
                <a:cubicBezTo>
                  <a:pt x="3062" y="1134"/>
                  <a:pt x="3062" y="1134"/>
                  <a:pt x="3062" y="1134"/>
                </a:cubicBezTo>
                <a:cubicBezTo>
                  <a:pt x="3062" y="1133"/>
                  <a:pt x="3062" y="1133"/>
                  <a:pt x="3062" y="1133"/>
                </a:cubicBezTo>
                <a:lnTo>
                  <a:pt x="3059" y="1130"/>
                </a:lnTo>
                <a:close/>
                <a:moveTo>
                  <a:pt x="3035" y="1086"/>
                </a:moveTo>
                <a:cubicBezTo>
                  <a:pt x="3034" y="1087"/>
                  <a:pt x="3034" y="1087"/>
                  <a:pt x="3034" y="1087"/>
                </a:cubicBezTo>
                <a:cubicBezTo>
                  <a:pt x="3036" y="1089"/>
                  <a:pt x="3036" y="1089"/>
                  <a:pt x="3036" y="1089"/>
                </a:cubicBezTo>
                <a:cubicBezTo>
                  <a:pt x="3037" y="1088"/>
                  <a:pt x="3037" y="1088"/>
                  <a:pt x="3037" y="1088"/>
                </a:cubicBezTo>
                <a:cubicBezTo>
                  <a:pt x="3036" y="1086"/>
                  <a:pt x="3036" y="1086"/>
                  <a:pt x="3036" y="1086"/>
                </a:cubicBezTo>
                <a:lnTo>
                  <a:pt x="3035" y="1086"/>
                </a:lnTo>
                <a:close/>
                <a:moveTo>
                  <a:pt x="3039" y="1062"/>
                </a:moveTo>
                <a:cubicBezTo>
                  <a:pt x="3038" y="1062"/>
                  <a:pt x="3038" y="1062"/>
                  <a:pt x="3038" y="1062"/>
                </a:cubicBezTo>
                <a:cubicBezTo>
                  <a:pt x="3035" y="1062"/>
                  <a:pt x="3035" y="1062"/>
                  <a:pt x="3035" y="1062"/>
                </a:cubicBezTo>
                <a:cubicBezTo>
                  <a:pt x="3035" y="1064"/>
                  <a:pt x="3035" y="1064"/>
                  <a:pt x="3035" y="1064"/>
                </a:cubicBezTo>
                <a:cubicBezTo>
                  <a:pt x="3037" y="1065"/>
                  <a:pt x="3037" y="1065"/>
                  <a:pt x="3037" y="1065"/>
                </a:cubicBezTo>
                <a:cubicBezTo>
                  <a:pt x="3039" y="1064"/>
                  <a:pt x="3039" y="1064"/>
                  <a:pt x="3039" y="1064"/>
                </a:cubicBezTo>
                <a:lnTo>
                  <a:pt x="3039" y="1062"/>
                </a:lnTo>
                <a:close/>
                <a:moveTo>
                  <a:pt x="3079" y="1082"/>
                </a:moveTo>
                <a:cubicBezTo>
                  <a:pt x="3078" y="1083"/>
                  <a:pt x="3078" y="1083"/>
                  <a:pt x="3078" y="1083"/>
                </a:cubicBezTo>
                <a:cubicBezTo>
                  <a:pt x="3077" y="1083"/>
                  <a:pt x="3077" y="1083"/>
                  <a:pt x="3077" y="1083"/>
                </a:cubicBezTo>
                <a:cubicBezTo>
                  <a:pt x="3077" y="1084"/>
                  <a:pt x="3077" y="1084"/>
                  <a:pt x="3077" y="1084"/>
                </a:cubicBezTo>
                <a:cubicBezTo>
                  <a:pt x="3079" y="1085"/>
                  <a:pt x="3079" y="1085"/>
                  <a:pt x="3079" y="1085"/>
                </a:cubicBezTo>
                <a:cubicBezTo>
                  <a:pt x="3080" y="1083"/>
                  <a:pt x="3080" y="1083"/>
                  <a:pt x="3080" y="1083"/>
                </a:cubicBezTo>
                <a:lnTo>
                  <a:pt x="3079" y="1082"/>
                </a:lnTo>
                <a:close/>
                <a:moveTo>
                  <a:pt x="3111" y="1664"/>
                </a:moveTo>
                <a:cubicBezTo>
                  <a:pt x="3111" y="1663"/>
                  <a:pt x="3111" y="1663"/>
                  <a:pt x="3111" y="1663"/>
                </a:cubicBezTo>
                <a:cubicBezTo>
                  <a:pt x="3110" y="1664"/>
                  <a:pt x="3110" y="1664"/>
                  <a:pt x="3110" y="1664"/>
                </a:cubicBezTo>
                <a:lnTo>
                  <a:pt x="3111" y="1664"/>
                </a:lnTo>
                <a:close/>
                <a:moveTo>
                  <a:pt x="3200" y="1571"/>
                </a:moveTo>
                <a:cubicBezTo>
                  <a:pt x="3199" y="1571"/>
                  <a:pt x="3199" y="1571"/>
                  <a:pt x="3199" y="1571"/>
                </a:cubicBezTo>
                <a:cubicBezTo>
                  <a:pt x="3199" y="1569"/>
                  <a:pt x="3199" y="1569"/>
                  <a:pt x="3199" y="1569"/>
                </a:cubicBezTo>
                <a:cubicBezTo>
                  <a:pt x="3197" y="1569"/>
                  <a:pt x="3197" y="1569"/>
                  <a:pt x="3197" y="1569"/>
                </a:cubicBezTo>
                <a:cubicBezTo>
                  <a:pt x="3196" y="1571"/>
                  <a:pt x="3196" y="1571"/>
                  <a:pt x="3196" y="1571"/>
                </a:cubicBezTo>
                <a:cubicBezTo>
                  <a:pt x="3197" y="1572"/>
                  <a:pt x="3197" y="1572"/>
                  <a:pt x="3197" y="1572"/>
                </a:cubicBezTo>
                <a:cubicBezTo>
                  <a:pt x="3198" y="1572"/>
                  <a:pt x="3198" y="1572"/>
                  <a:pt x="3198" y="1572"/>
                </a:cubicBezTo>
                <a:cubicBezTo>
                  <a:pt x="3196" y="1573"/>
                  <a:pt x="3196" y="1573"/>
                  <a:pt x="3196" y="1573"/>
                </a:cubicBezTo>
                <a:cubicBezTo>
                  <a:pt x="3195" y="1572"/>
                  <a:pt x="3195" y="1572"/>
                  <a:pt x="3195" y="1572"/>
                </a:cubicBezTo>
                <a:cubicBezTo>
                  <a:pt x="3195" y="1571"/>
                  <a:pt x="3195" y="1571"/>
                  <a:pt x="3195" y="1571"/>
                </a:cubicBezTo>
                <a:cubicBezTo>
                  <a:pt x="3194" y="1571"/>
                  <a:pt x="3194" y="1571"/>
                  <a:pt x="3194" y="1571"/>
                </a:cubicBezTo>
                <a:cubicBezTo>
                  <a:pt x="3193" y="1571"/>
                  <a:pt x="3193" y="1571"/>
                  <a:pt x="3193" y="1571"/>
                </a:cubicBezTo>
                <a:cubicBezTo>
                  <a:pt x="3192" y="1572"/>
                  <a:pt x="3192" y="1572"/>
                  <a:pt x="3192" y="1572"/>
                </a:cubicBezTo>
                <a:cubicBezTo>
                  <a:pt x="3190" y="1574"/>
                  <a:pt x="3190" y="1574"/>
                  <a:pt x="3190" y="1574"/>
                </a:cubicBezTo>
                <a:cubicBezTo>
                  <a:pt x="3189" y="1573"/>
                  <a:pt x="3189" y="1573"/>
                  <a:pt x="3189" y="1573"/>
                </a:cubicBezTo>
                <a:cubicBezTo>
                  <a:pt x="3188" y="1570"/>
                  <a:pt x="3188" y="1570"/>
                  <a:pt x="3188" y="1570"/>
                </a:cubicBezTo>
                <a:cubicBezTo>
                  <a:pt x="3189" y="1569"/>
                  <a:pt x="3189" y="1569"/>
                  <a:pt x="3189" y="1569"/>
                </a:cubicBezTo>
                <a:cubicBezTo>
                  <a:pt x="3190" y="1568"/>
                  <a:pt x="3190" y="1568"/>
                  <a:pt x="3190" y="1568"/>
                </a:cubicBezTo>
                <a:cubicBezTo>
                  <a:pt x="3190" y="1567"/>
                  <a:pt x="3190" y="1567"/>
                  <a:pt x="3190" y="1567"/>
                </a:cubicBezTo>
                <a:cubicBezTo>
                  <a:pt x="3190" y="1567"/>
                  <a:pt x="3190" y="1567"/>
                  <a:pt x="3190" y="1567"/>
                </a:cubicBezTo>
                <a:cubicBezTo>
                  <a:pt x="3190" y="1566"/>
                  <a:pt x="3190" y="1566"/>
                  <a:pt x="3190" y="1566"/>
                </a:cubicBezTo>
                <a:cubicBezTo>
                  <a:pt x="3189" y="1566"/>
                  <a:pt x="3189" y="1566"/>
                  <a:pt x="3189" y="1566"/>
                </a:cubicBezTo>
                <a:cubicBezTo>
                  <a:pt x="3188" y="1566"/>
                  <a:pt x="3188" y="1566"/>
                  <a:pt x="3188" y="1566"/>
                </a:cubicBezTo>
                <a:cubicBezTo>
                  <a:pt x="3187" y="1566"/>
                  <a:pt x="3187" y="1566"/>
                  <a:pt x="3187" y="1566"/>
                </a:cubicBezTo>
                <a:cubicBezTo>
                  <a:pt x="3186" y="1565"/>
                  <a:pt x="3186" y="1565"/>
                  <a:pt x="3186" y="1565"/>
                </a:cubicBezTo>
                <a:cubicBezTo>
                  <a:pt x="3187" y="1564"/>
                  <a:pt x="3187" y="1564"/>
                  <a:pt x="3187" y="1564"/>
                </a:cubicBezTo>
                <a:cubicBezTo>
                  <a:pt x="3188" y="1562"/>
                  <a:pt x="3188" y="1562"/>
                  <a:pt x="3188" y="1562"/>
                </a:cubicBezTo>
                <a:cubicBezTo>
                  <a:pt x="3186" y="1562"/>
                  <a:pt x="3186" y="1562"/>
                  <a:pt x="3186" y="1562"/>
                </a:cubicBezTo>
                <a:cubicBezTo>
                  <a:pt x="3183" y="1564"/>
                  <a:pt x="3183" y="1564"/>
                  <a:pt x="3183" y="1564"/>
                </a:cubicBezTo>
                <a:cubicBezTo>
                  <a:pt x="3182" y="1564"/>
                  <a:pt x="3182" y="1564"/>
                  <a:pt x="3182" y="1564"/>
                </a:cubicBezTo>
                <a:cubicBezTo>
                  <a:pt x="3180" y="1566"/>
                  <a:pt x="3180" y="1566"/>
                  <a:pt x="3180" y="1566"/>
                </a:cubicBezTo>
                <a:cubicBezTo>
                  <a:pt x="3180" y="1568"/>
                  <a:pt x="3180" y="1568"/>
                  <a:pt x="3180" y="1568"/>
                </a:cubicBezTo>
                <a:cubicBezTo>
                  <a:pt x="3178" y="1573"/>
                  <a:pt x="3178" y="1573"/>
                  <a:pt x="3178" y="1573"/>
                </a:cubicBezTo>
                <a:cubicBezTo>
                  <a:pt x="3176" y="1575"/>
                  <a:pt x="3176" y="1575"/>
                  <a:pt x="3176" y="1575"/>
                </a:cubicBezTo>
                <a:cubicBezTo>
                  <a:pt x="3175" y="1575"/>
                  <a:pt x="3175" y="1575"/>
                  <a:pt x="3175" y="1575"/>
                </a:cubicBezTo>
                <a:cubicBezTo>
                  <a:pt x="3173" y="1578"/>
                  <a:pt x="3173" y="1578"/>
                  <a:pt x="3173" y="1578"/>
                </a:cubicBezTo>
                <a:cubicBezTo>
                  <a:pt x="3172" y="1580"/>
                  <a:pt x="3172" y="1580"/>
                  <a:pt x="3172" y="1580"/>
                </a:cubicBezTo>
                <a:cubicBezTo>
                  <a:pt x="3171" y="1580"/>
                  <a:pt x="3171" y="1580"/>
                  <a:pt x="3171" y="1580"/>
                </a:cubicBezTo>
                <a:cubicBezTo>
                  <a:pt x="3169" y="1580"/>
                  <a:pt x="3169" y="1580"/>
                  <a:pt x="3169" y="1580"/>
                </a:cubicBezTo>
                <a:cubicBezTo>
                  <a:pt x="3167" y="1581"/>
                  <a:pt x="3167" y="1581"/>
                  <a:pt x="3167" y="1581"/>
                </a:cubicBezTo>
                <a:cubicBezTo>
                  <a:pt x="3167" y="1583"/>
                  <a:pt x="3167" y="1583"/>
                  <a:pt x="3167" y="1583"/>
                </a:cubicBezTo>
                <a:cubicBezTo>
                  <a:pt x="3166" y="1585"/>
                  <a:pt x="3166" y="1585"/>
                  <a:pt x="3166" y="1585"/>
                </a:cubicBezTo>
                <a:cubicBezTo>
                  <a:pt x="3165" y="1586"/>
                  <a:pt x="3165" y="1586"/>
                  <a:pt x="3165" y="1586"/>
                </a:cubicBezTo>
                <a:cubicBezTo>
                  <a:pt x="3164" y="1588"/>
                  <a:pt x="3164" y="1588"/>
                  <a:pt x="3164" y="1588"/>
                </a:cubicBezTo>
                <a:cubicBezTo>
                  <a:pt x="3164" y="1590"/>
                  <a:pt x="3164" y="1590"/>
                  <a:pt x="3164" y="1590"/>
                </a:cubicBezTo>
                <a:cubicBezTo>
                  <a:pt x="3163" y="1591"/>
                  <a:pt x="3163" y="1591"/>
                  <a:pt x="3163" y="1591"/>
                </a:cubicBezTo>
                <a:cubicBezTo>
                  <a:pt x="3162" y="1593"/>
                  <a:pt x="3162" y="1593"/>
                  <a:pt x="3162" y="1593"/>
                </a:cubicBezTo>
                <a:cubicBezTo>
                  <a:pt x="3159" y="1597"/>
                  <a:pt x="3159" y="1597"/>
                  <a:pt x="3159" y="1597"/>
                </a:cubicBezTo>
                <a:cubicBezTo>
                  <a:pt x="3155" y="1600"/>
                  <a:pt x="3155" y="1600"/>
                  <a:pt x="3155" y="1600"/>
                </a:cubicBezTo>
                <a:cubicBezTo>
                  <a:pt x="3153" y="1600"/>
                  <a:pt x="3153" y="1600"/>
                  <a:pt x="3153" y="1600"/>
                </a:cubicBezTo>
                <a:cubicBezTo>
                  <a:pt x="3150" y="1602"/>
                  <a:pt x="3150" y="1602"/>
                  <a:pt x="3150" y="1602"/>
                </a:cubicBezTo>
                <a:cubicBezTo>
                  <a:pt x="3150" y="1603"/>
                  <a:pt x="3150" y="1603"/>
                  <a:pt x="3150" y="1603"/>
                </a:cubicBezTo>
                <a:cubicBezTo>
                  <a:pt x="3148" y="1603"/>
                  <a:pt x="3148" y="1603"/>
                  <a:pt x="3148" y="1603"/>
                </a:cubicBezTo>
                <a:cubicBezTo>
                  <a:pt x="3144" y="1605"/>
                  <a:pt x="3144" y="1605"/>
                  <a:pt x="3144" y="1605"/>
                </a:cubicBezTo>
                <a:cubicBezTo>
                  <a:pt x="3141" y="1608"/>
                  <a:pt x="3141" y="1608"/>
                  <a:pt x="3141" y="1608"/>
                </a:cubicBezTo>
                <a:cubicBezTo>
                  <a:pt x="3139" y="1608"/>
                  <a:pt x="3139" y="1608"/>
                  <a:pt x="3139" y="1608"/>
                </a:cubicBezTo>
                <a:cubicBezTo>
                  <a:pt x="3136" y="1611"/>
                  <a:pt x="3136" y="1611"/>
                  <a:pt x="3136" y="1611"/>
                </a:cubicBezTo>
                <a:cubicBezTo>
                  <a:pt x="3135" y="1612"/>
                  <a:pt x="3135" y="1612"/>
                  <a:pt x="3135" y="1612"/>
                </a:cubicBezTo>
                <a:cubicBezTo>
                  <a:pt x="3136" y="1613"/>
                  <a:pt x="3136" y="1613"/>
                  <a:pt x="3136" y="1613"/>
                </a:cubicBezTo>
                <a:cubicBezTo>
                  <a:pt x="3136" y="1615"/>
                  <a:pt x="3136" y="1615"/>
                  <a:pt x="3136" y="1615"/>
                </a:cubicBezTo>
                <a:cubicBezTo>
                  <a:pt x="3134" y="1614"/>
                  <a:pt x="3134" y="1614"/>
                  <a:pt x="3134" y="1614"/>
                </a:cubicBezTo>
                <a:cubicBezTo>
                  <a:pt x="3134" y="1613"/>
                  <a:pt x="3134" y="1613"/>
                  <a:pt x="3134" y="1613"/>
                </a:cubicBezTo>
                <a:cubicBezTo>
                  <a:pt x="3132" y="1614"/>
                  <a:pt x="3132" y="1614"/>
                  <a:pt x="3132" y="1614"/>
                </a:cubicBezTo>
                <a:cubicBezTo>
                  <a:pt x="3130" y="1614"/>
                  <a:pt x="3130" y="1614"/>
                  <a:pt x="3130" y="1614"/>
                </a:cubicBezTo>
                <a:cubicBezTo>
                  <a:pt x="3129" y="1614"/>
                  <a:pt x="3129" y="1614"/>
                  <a:pt x="3129" y="1614"/>
                </a:cubicBezTo>
                <a:cubicBezTo>
                  <a:pt x="3128" y="1614"/>
                  <a:pt x="3128" y="1614"/>
                  <a:pt x="3128" y="1614"/>
                </a:cubicBezTo>
                <a:cubicBezTo>
                  <a:pt x="3125" y="1616"/>
                  <a:pt x="3125" y="1616"/>
                  <a:pt x="3125" y="1616"/>
                </a:cubicBezTo>
                <a:cubicBezTo>
                  <a:pt x="3124" y="1618"/>
                  <a:pt x="3124" y="1618"/>
                  <a:pt x="3124" y="1618"/>
                </a:cubicBezTo>
                <a:cubicBezTo>
                  <a:pt x="3121" y="1620"/>
                  <a:pt x="3121" y="1620"/>
                  <a:pt x="3121" y="1620"/>
                </a:cubicBezTo>
                <a:cubicBezTo>
                  <a:pt x="3119" y="1620"/>
                  <a:pt x="3119" y="1620"/>
                  <a:pt x="3119" y="1620"/>
                </a:cubicBezTo>
                <a:cubicBezTo>
                  <a:pt x="3118" y="1623"/>
                  <a:pt x="3118" y="1623"/>
                  <a:pt x="3118" y="1623"/>
                </a:cubicBezTo>
                <a:cubicBezTo>
                  <a:pt x="3117" y="1625"/>
                  <a:pt x="3117" y="1625"/>
                  <a:pt x="3117" y="1625"/>
                </a:cubicBezTo>
                <a:cubicBezTo>
                  <a:pt x="3117" y="1624"/>
                  <a:pt x="3117" y="1624"/>
                  <a:pt x="3117" y="1624"/>
                </a:cubicBezTo>
                <a:cubicBezTo>
                  <a:pt x="3116" y="1623"/>
                  <a:pt x="3116" y="1623"/>
                  <a:pt x="3116" y="1623"/>
                </a:cubicBezTo>
                <a:cubicBezTo>
                  <a:pt x="3115" y="1624"/>
                  <a:pt x="3115" y="1624"/>
                  <a:pt x="3115" y="1624"/>
                </a:cubicBezTo>
                <a:cubicBezTo>
                  <a:pt x="3114" y="1625"/>
                  <a:pt x="3114" y="1625"/>
                  <a:pt x="3114" y="1625"/>
                </a:cubicBezTo>
                <a:cubicBezTo>
                  <a:pt x="3114" y="1627"/>
                  <a:pt x="3114" y="1627"/>
                  <a:pt x="3114" y="1627"/>
                </a:cubicBezTo>
                <a:cubicBezTo>
                  <a:pt x="3113" y="1628"/>
                  <a:pt x="3113" y="1628"/>
                  <a:pt x="3113" y="1628"/>
                </a:cubicBezTo>
                <a:cubicBezTo>
                  <a:pt x="3112" y="1628"/>
                  <a:pt x="3112" y="1628"/>
                  <a:pt x="3112" y="1628"/>
                </a:cubicBezTo>
                <a:cubicBezTo>
                  <a:pt x="3109" y="1631"/>
                  <a:pt x="3109" y="1631"/>
                  <a:pt x="3109" y="1631"/>
                </a:cubicBezTo>
                <a:cubicBezTo>
                  <a:pt x="3108" y="1631"/>
                  <a:pt x="3108" y="1631"/>
                  <a:pt x="3108" y="1631"/>
                </a:cubicBezTo>
                <a:cubicBezTo>
                  <a:pt x="3107" y="1632"/>
                  <a:pt x="3107" y="1632"/>
                  <a:pt x="3107" y="1632"/>
                </a:cubicBezTo>
                <a:cubicBezTo>
                  <a:pt x="3107" y="1636"/>
                  <a:pt x="3107" y="1636"/>
                  <a:pt x="3107" y="1636"/>
                </a:cubicBezTo>
                <a:cubicBezTo>
                  <a:pt x="3106" y="1637"/>
                  <a:pt x="3106" y="1637"/>
                  <a:pt x="3106" y="1637"/>
                </a:cubicBezTo>
                <a:cubicBezTo>
                  <a:pt x="3105" y="1635"/>
                  <a:pt x="3105" y="1635"/>
                  <a:pt x="3105" y="1635"/>
                </a:cubicBezTo>
                <a:cubicBezTo>
                  <a:pt x="3105" y="1635"/>
                  <a:pt x="3105" y="1635"/>
                  <a:pt x="3105" y="1635"/>
                </a:cubicBezTo>
                <a:cubicBezTo>
                  <a:pt x="3104" y="1636"/>
                  <a:pt x="3104" y="1636"/>
                  <a:pt x="3104" y="1636"/>
                </a:cubicBezTo>
                <a:cubicBezTo>
                  <a:pt x="3103" y="1636"/>
                  <a:pt x="3103" y="1636"/>
                  <a:pt x="3103" y="1636"/>
                </a:cubicBezTo>
                <a:cubicBezTo>
                  <a:pt x="3101" y="1639"/>
                  <a:pt x="3101" y="1639"/>
                  <a:pt x="3101" y="1639"/>
                </a:cubicBezTo>
                <a:cubicBezTo>
                  <a:pt x="3102" y="1640"/>
                  <a:pt x="3102" y="1640"/>
                  <a:pt x="3102" y="1640"/>
                </a:cubicBezTo>
                <a:cubicBezTo>
                  <a:pt x="3103" y="1642"/>
                  <a:pt x="3103" y="1642"/>
                  <a:pt x="3103" y="1642"/>
                </a:cubicBezTo>
                <a:cubicBezTo>
                  <a:pt x="3104" y="1643"/>
                  <a:pt x="3104" y="1643"/>
                  <a:pt x="3104" y="1643"/>
                </a:cubicBezTo>
                <a:cubicBezTo>
                  <a:pt x="3103" y="1644"/>
                  <a:pt x="3103" y="1644"/>
                  <a:pt x="3103" y="1644"/>
                </a:cubicBezTo>
                <a:cubicBezTo>
                  <a:pt x="3101" y="1643"/>
                  <a:pt x="3101" y="1643"/>
                  <a:pt x="3101" y="1643"/>
                </a:cubicBezTo>
                <a:cubicBezTo>
                  <a:pt x="3099" y="1644"/>
                  <a:pt x="3099" y="1644"/>
                  <a:pt x="3099" y="1644"/>
                </a:cubicBezTo>
                <a:cubicBezTo>
                  <a:pt x="3097" y="1646"/>
                  <a:pt x="3097" y="1646"/>
                  <a:pt x="3097" y="1646"/>
                </a:cubicBezTo>
                <a:cubicBezTo>
                  <a:pt x="3098" y="1647"/>
                  <a:pt x="3098" y="1647"/>
                  <a:pt x="3098" y="1647"/>
                </a:cubicBezTo>
                <a:cubicBezTo>
                  <a:pt x="3099" y="1647"/>
                  <a:pt x="3099" y="1647"/>
                  <a:pt x="3099" y="1647"/>
                </a:cubicBezTo>
                <a:cubicBezTo>
                  <a:pt x="3098" y="1648"/>
                  <a:pt x="3098" y="1648"/>
                  <a:pt x="3098" y="1648"/>
                </a:cubicBezTo>
                <a:cubicBezTo>
                  <a:pt x="3098" y="1649"/>
                  <a:pt x="3098" y="1649"/>
                  <a:pt x="3098" y="1649"/>
                </a:cubicBezTo>
                <a:cubicBezTo>
                  <a:pt x="3099" y="1651"/>
                  <a:pt x="3099" y="1651"/>
                  <a:pt x="3099" y="1651"/>
                </a:cubicBezTo>
                <a:cubicBezTo>
                  <a:pt x="3100" y="1651"/>
                  <a:pt x="3100" y="1651"/>
                  <a:pt x="3100" y="1651"/>
                </a:cubicBezTo>
                <a:cubicBezTo>
                  <a:pt x="3103" y="1652"/>
                  <a:pt x="3103" y="1652"/>
                  <a:pt x="3103" y="1652"/>
                </a:cubicBezTo>
                <a:cubicBezTo>
                  <a:pt x="3103" y="1652"/>
                  <a:pt x="3103" y="1652"/>
                  <a:pt x="3103" y="1652"/>
                </a:cubicBezTo>
                <a:cubicBezTo>
                  <a:pt x="3104" y="1652"/>
                  <a:pt x="3104" y="1652"/>
                  <a:pt x="3104" y="1652"/>
                </a:cubicBezTo>
                <a:cubicBezTo>
                  <a:pt x="3104" y="1651"/>
                  <a:pt x="3104" y="1651"/>
                  <a:pt x="3104" y="1651"/>
                </a:cubicBezTo>
                <a:cubicBezTo>
                  <a:pt x="3105" y="1651"/>
                  <a:pt x="3105" y="1651"/>
                  <a:pt x="3105" y="1651"/>
                </a:cubicBezTo>
                <a:cubicBezTo>
                  <a:pt x="3106" y="1652"/>
                  <a:pt x="3106" y="1652"/>
                  <a:pt x="3106" y="1652"/>
                </a:cubicBezTo>
                <a:cubicBezTo>
                  <a:pt x="3107" y="1653"/>
                  <a:pt x="3107" y="1653"/>
                  <a:pt x="3107" y="1653"/>
                </a:cubicBezTo>
                <a:cubicBezTo>
                  <a:pt x="3107" y="1654"/>
                  <a:pt x="3107" y="1654"/>
                  <a:pt x="3107" y="1654"/>
                </a:cubicBezTo>
                <a:cubicBezTo>
                  <a:pt x="3108" y="1655"/>
                  <a:pt x="3108" y="1655"/>
                  <a:pt x="3108" y="1655"/>
                </a:cubicBezTo>
                <a:cubicBezTo>
                  <a:pt x="3109" y="1655"/>
                  <a:pt x="3109" y="1655"/>
                  <a:pt x="3109" y="1655"/>
                </a:cubicBezTo>
                <a:cubicBezTo>
                  <a:pt x="3110" y="1656"/>
                  <a:pt x="3110" y="1656"/>
                  <a:pt x="3110" y="1656"/>
                </a:cubicBezTo>
                <a:cubicBezTo>
                  <a:pt x="3110" y="1658"/>
                  <a:pt x="3110" y="1658"/>
                  <a:pt x="3110" y="1658"/>
                </a:cubicBezTo>
                <a:cubicBezTo>
                  <a:pt x="3112" y="1659"/>
                  <a:pt x="3112" y="1659"/>
                  <a:pt x="3112" y="1659"/>
                </a:cubicBezTo>
                <a:cubicBezTo>
                  <a:pt x="3114" y="1660"/>
                  <a:pt x="3114" y="1660"/>
                  <a:pt x="3114" y="1660"/>
                </a:cubicBezTo>
                <a:cubicBezTo>
                  <a:pt x="3112" y="1661"/>
                  <a:pt x="3112" y="1661"/>
                  <a:pt x="3112" y="1661"/>
                </a:cubicBezTo>
                <a:cubicBezTo>
                  <a:pt x="3113" y="1662"/>
                  <a:pt x="3113" y="1662"/>
                  <a:pt x="3113" y="1662"/>
                </a:cubicBezTo>
                <a:cubicBezTo>
                  <a:pt x="3115" y="1660"/>
                  <a:pt x="3115" y="1660"/>
                  <a:pt x="3115" y="1660"/>
                </a:cubicBezTo>
                <a:cubicBezTo>
                  <a:pt x="3115" y="1661"/>
                  <a:pt x="3115" y="1661"/>
                  <a:pt x="3115" y="1661"/>
                </a:cubicBezTo>
                <a:cubicBezTo>
                  <a:pt x="3117" y="1662"/>
                  <a:pt x="3117" y="1662"/>
                  <a:pt x="3117" y="1662"/>
                </a:cubicBezTo>
                <a:cubicBezTo>
                  <a:pt x="3119" y="1662"/>
                  <a:pt x="3119" y="1662"/>
                  <a:pt x="3119" y="1662"/>
                </a:cubicBezTo>
                <a:cubicBezTo>
                  <a:pt x="3123" y="1660"/>
                  <a:pt x="3123" y="1660"/>
                  <a:pt x="3123" y="1660"/>
                </a:cubicBezTo>
                <a:cubicBezTo>
                  <a:pt x="3126" y="1658"/>
                  <a:pt x="3126" y="1658"/>
                  <a:pt x="3126" y="1658"/>
                </a:cubicBezTo>
                <a:cubicBezTo>
                  <a:pt x="3128" y="1657"/>
                  <a:pt x="3128" y="1657"/>
                  <a:pt x="3128" y="1657"/>
                </a:cubicBezTo>
                <a:cubicBezTo>
                  <a:pt x="3128" y="1656"/>
                  <a:pt x="3128" y="1656"/>
                  <a:pt x="3128" y="1656"/>
                </a:cubicBezTo>
                <a:cubicBezTo>
                  <a:pt x="3127" y="1654"/>
                  <a:pt x="3127" y="1654"/>
                  <a:pt x="3127" y="1654"/>
                </a:cubicBezTo>
                <a:cubicBezTo>
                  <a:pt x="3129" y="1655"/>
                  <a:pt x="3129" y="1655"/>
                  <a:pt x="3129" y="1655"/>
                </a:cubicBezTo>
                <a:cubicBezTo>
                  <a:pt x="3128" y="1656"/>
                  <a:pt x="3128" y="1656"/>
                  <a:pt x="3128" y="1656"/>
                </a:cubicBezTo>
                <a:cubicBezTo>
                  <a:pt x="3131" y="1655"/>
                  <a:pt x="3131" y="1655"/>
                  <a:pt x="3131" y="1655"/>
                </a:cubicBezTo>
                <a:cubicBezTo>
                  <a:pt x="3131" y="1653"/>
                  <a:pt x="3131" y="1653"/>
                  <a:pt x="3131" y="1653"/>
                </a:cubicBezTo>
                <a:cubicBezTo>
                  <a:pt x="3133" y="1651"/>
                  <a:pt x="3133" y="1651"/>
                  <a:pt x="3133" y="1651"/>
                </a:cubicBezTo>
                <a:cubicBezTo>
                  <a:pt x="3136" y="1650"/>
                  <a:pt x="3136" y="1650"/>
                  <a:pt x="3136" y="1650"/>
                </a:cubicBezTo>
                <a:cubicBezTo>
                  <a:pt x="3138" y="1650"/>
                  <a:pt x="3138" y="1650"/>
                  <a:pt x="3138" y="1650"/>
                </a:cubicBezTo>
                <a:cubicBezTo>
                  <a:pt x="3139" y="1649"/>
                  <a:pt x="3139" y="1649"/>
                  <a:pt x="3139" y="1649"/>
                </a:cubicBezTo>
                <a:cubicBezTo>
                  <a:pt x="3139" y="1649"/>
                  <a:pt x="3139" y="1649"/>
                  <a:pt x="3139" y="1649"/>
                </a:cubicBezTo>
                <a:cubicBezTo>
                  <a:pt x="3137" y="1649"/>
                  <a:pt x="3137" y="1649"/>
                  <a:pt x="3137" y="1649"/>
                </a:cubicBezTo>
                <a:cubicBezTo>
                  <a:pt x="3138" y="1649"/>
                  <a:pt x="3138" y="1649"/>
                  <a:pt x="3138" y="1649"/>
                </a:cubicBezTo>
                <a:cubicBezTo>
                  <a:pt x="3139" y="1648"/>
                  <a:pt x="3139" y="1648"/>
                  <a:pt x="3139" y="1648"/>
                </a:cubicBezTo>
                <a:cubicBezTo>
                  <a:pt x="3138" y="1648"/>
                  <a:pt x="3138" y="1648"/>
                  <a:pt x="3138" y="1648"/>
                </a:cubicBezTo>
                <a:cubicBezTo>
                  <a:pt x="3140" y="1645"/>
                  <a:pt x="3140" y="1645"/>
                  <a:pt x="3140" y="1645"/>
                </a:cubicBezTo>
                <a:cubicBezTo>
                  <a:pt x="3142" y="1642"/>
                  <a:pt x="3142" y="1642"/>
                  <a:pt x="3142" y="1642"/>
                </a:cubicBezTo>
                <a:cubicBezTo>
                  <a:pt x="3143" y="1639"/>
                  <a:pt x="3143" y="1639"/>
                  <a:pt x="3143" y="1639"/>
                </a:cubicBezTo>
                <a:cubicBezTo>
                  <a:pt x="3144" y="1638"/>
                  <a:pt x="3144" y="1638"/>
                  <a:pt x="3144" y="1638"/>
                </a:cubicBezTo>
                <a:cubicBezTo>
                  <a:pt x="3148" y="1634"/>
                  <a:pt x="3148" y="1634"/>
                  <a:pt x="3148" y="1634"/>
                </a:cubicBezTo>
                <a:cubicBezTo>
                  <a:pt x="3149" y="1633"/>
                  <a:pt x="3149" y="1633"/>
                  <a:pt x="3149" y="1633"/>
                </a:cubicBezTo>
                <a:cubicBezTo>
                  <a:pt x="3150" y="1631"/>
                  <a:pt x="3150" y="1631"/>
                  <a:pt x="3150" y="1631"/>
                </a:cubicBezTo>
                <a:cubicBezTo>
                  <a:pt x="3152" y="1627"/>
                  <a:pt x="3152" y="1627"/>
                  <a:pt x="3152" y="1627"/>
                </a:cubicBezTo>
                <a:cubicBezTo>
                  <a:pt x="3153" y="1626"/>
                  <a:pt x="3153" y="1626"/>
                  <a:pt x="3153" y="1626"/>
                </a:cubicBezTo>
                <a:cubicBezTo>
                  <a:pt x="3153" y="1624"/>
                  <a:pt x="3153" y="1624"/>
                  <a:pt x="3153" y="1624"/>
                </a:cubicBezTo>
                <a:cubicBezTo>
                  <a:pt x="3155" y="1622"/>
                  <a:pt x="3155" y="1622"/>
                  <a:pt x="3155" y="1622"/>
                </a:cubicBezTo>
                <a:cubicBezTo>
                  <a:pt x="3156" y="1621"/>
                  <a:pt x="3156" y="1621"/>
                  <a:pt x="3156" y="1621"/>
                </a:cubicBezTo>
                <a:cubicBezTo>
                  <a:pt x="3157" y="1619"/>
                  <a:pt x="3157" y="1619"/>
                  <a:pt x="3157" y="1619"/>
                </a:cubicBezTo>
                <a:cubicBezTo>
                  <a:pt x="3158" y="1620"/>
                  <a:pt x="3158" y="1620"/>
                  <a:pt x="3158" y="1620"/>
                </a:cubicBezTo>
                <a:cubicBezTo>
                  <a:pt x="3159" y="1620"/>
                  <a:pt x="3159" y="1620"/>
                  <a:pt x="3159" y="1620"/>
                </a:cubicBezTo>
                <a:cubicBezTo>
                  <a:pt x="3160" y="1619"/>
                  <a:pt x="3160" y="1619"/>
                  <a:pt x="3160" y="1619"/>
                </a:cubicBezTo>
                <a:cubicBezTo>
                  <a:pt x="3161" y="1619"/>
                  <a:pt x="3161" y="1619"/>
                  <a:pt x="3161" y="1619"/>
                </a:cubicBezTo>
                <a:cubicBezTo>
                  <a:pt x="3163" y="1619"/>
                  <a:pt x="3163" y="1619"/>
                  <a:pt x="3163" y="1619"/>
                </a:cubicBezTo>
                <a:cubicBezTo>
                  <a:pt x="3164" y="1617"/>
                  <a:pt x="3164" y="1617"/>
                  <a:pt x="3164" y="1617"/>
                </a:cubicBezTo>
                <a:cubicBezTo>
                  <a:pt x="3164" y="1615"/>
                  <a:pt x="3164" y="1615"/>
                  <a:pt x="3164" y="1615"/>
                </a:cubicBezTo>
                <a:cubicBezTo>
                  <a:pt x="3162" y="1614"/>
                  <a:pt x="3162" y="1614"/>
                  <a:pt x="3162" y="1614"/>
                </a:cubicBezTo>
                <a:cubicBezTo>
                  <a:pt x="3164" y="1615"/>
                  <a:pt x="3164" y="1615"/>
                  <a:pt x="3164" y="1615"/>
                </a:cubicBezTo>
                <a:cubicBezTo>
                  <a:pt x="3165" y="1617"/>
                  <a:pt x="3165" y="1617"/>
                  <a:pt x="3165" y="1617"/>
                </a:cubicBezTo>
                <a:cubicBezTo>
                  <a:pt x="3165" y="1617"/>
                  <a:pt x="3165" y="1617"/>
                  <a:pt x="3165" y="1617"/>
                </a:cubicBezTo>
                <a:cubicBezTo>
                  <a:pt x="3167" y="1616"/>
                  <a:pt x="3167" y="1616"/>
                  <a:pt x="3167" y="1616"/>
                </a:cubicBezTo>
                <a:cubicBezTo>
                  <a:pt x="3167" y="1616"/>
                  <a:pt x="3167" y="1616"/>
                  <a:pt x="3167" y="1616"/>
                </a:cubicBezTo>
                <a:cubicBezTo>
                  <a:pt x="3168" y="1615"/>
                  <a:pt x="3168" y="1615"/>
                  <a:pt x="3168" y="1615"/>
                </a:cubicBezTo>
                <a:cubicBezTo>
                  <a:pt x="3169" y="1615"/>
                  <a:pt x="3169" y="1615"/>
                  <a:pt x="3169" y="1615"/>
                </a:cubicBezTo>
                <a:cubicBezTo>
                  <a:pt x="3169" y="1616"/>
                  <a:pt x="3169" y="1616"/>
                  <a:pt x="3169" y="1616"/>
                </a:cubicBezTo>
                <a:cubicBezTo>
                  <a:pt x="3168" y="1617"/>
                  <a:pt x="3168" y="1617"/>
                  <a:pt x="3168" y="1617"/>
                </a:cubicBezTo>
                <a:cubicBezTo>
                  <a:pt x="3170" y="1617"/>
                  <a:pt x="3170" y="1617"/>
                  <a:pt x="3170" y="1617"/>
                </a:cubicBezTo>
                <a:cubicBezTo>
                  <a:pt x="3171" y="1617"/>
                  <a:pt x="3171" y="1617"/>
                  <a:pt x="3171" y="1617"/>
                </a:cubicBezTo>
                <a:cubicBezTo>
                  <a:pt x="3172" y="1616"/>
                  <a:pt x="3172" y="1616"/>
                  <a:pt x="3172" y="1616"/>
                </a:cubicBezTo>
                <a:cubicBezTo>
                  <a:pt x="3172" y="1615"/>
                  <a:pt x="3172" y="1615"/>
                  <a:pt x="3172" y="1615"/>
                </a:cubicBezTo>
                <a:cubicBezTo>
                  <a:pt x="3172" y="1614"/>
                  <a:pt x="3172" y="1614"/>
                  <a:pt x="3172" y="1614"/>
                </a:cubicBezTo>
                <a:cubicBezTo>
                  <a:pt x="3173" y="1615"/>
                  <a:pt x="3173" y="1615"/>
                  <a:pt x="3173" y="1615"/>
                </a:cubicBezTo>
                <a:cubicBezTo>
                  <a:pt x="3173" y="1617"/>
                  <a:pt x="3173" y="1617"/>
                  <a:pt x="3173" y="1617"/>
                </a:cubicBezTo>
                <a:cubicBezTo>
                  <a:pt x="3173" y="1617"/>
                  <a:pt x="3173" y="1617"/>
                  <a:pt x="3173" y="1617"/>
                </a:cubicBezTo>
                <a:cubicBezTo>
                  <a:pt x="3174" y="1617"/>
                  <a:pt x="3174" y="1617"/>
                  <a:pt x="3174" y="1617"/>
                </a:cubicBezTo>
                <a:cubicBezTo>
                  <a:pt x="3175" y="1614"/>
                  <a:pt x="3175" y="1614"/>
                  <a:pt x="3175" y="1614"/>
                </a:cubicBezTo>
                <a:cubicBezTo>
                  <a:pt x="3174" y="1613"/>
                  <a:pt x="3174" y="1613"/>
                  <a:pt x="3174" y="1613"/>
                </a:cubicBezTo>
                <a:cubicBezTo>
                  <a:pt x="3172" y="1612"/>
                  <a:pt x="3172" y="1612"/>
                  <a:pt x="3172" y="1612"/>
                </a:cubicBezTo>
                <a:cubicBezTo>
                  <a:pt x="3173" y="1611"/>
                  <a:pt x="3173" y="1611"/>
                  <a:pt x="3173" y="1611"/>
                </a:cubicBezTo>
                <a:cubicBezTo>
                  <a:pt x="3173" y="1609"/>
                  <a:pt x="3173" y="1609"/>
                  <a:pt x="3173" y="1609"/>
                </a:cubicBezTo>
                <a:cubicBezTo>
                  <a:pt x="3173" y="1606"/>
                  <a:pt x="3173" y="1606"/>
                  <a:pt x="3173" y="1606"/>
                </a:cubicBezTo>
                <a:cubicBezTo>
                  <a:pt x="3175" y="1605"/>
                  <a:pt x="3175" y="1605"/>
                  <a:pt x="3175" y="1605"/>
                </a:cubicBezTo>
                <a:cubicBezTo>
                  <a:pt x="3178" y="1604"/>
                  <a:pt x="3178" y="1604"/>
                  <a:pt x="3178" y="1604"/>
                </a:cubicBezTo>
                <a:cubicBezTo>
                  <a:pt x="3181" y="1602"/>
                  <a:pt x="3181" y="1602"/>
                  <a:pt x="3181" y="1602"/>
                </a:cubicBezTo>
                <a:cubicBezTo>
                  <a:pt x="3181" y="1601"/>
                  <a:pt x="3181" y="1601"/>
                  <a:pt x="3181" y="1601"/>
                </a:cubicBezTo>
                <a:cubicBezTo>
                  <a:pt x="3183" y="1599"/>
                  <a:pt x="3183" y="1599"/>
                  <a:pt x="3183" y="1599"/>
                </a:cubicBezTo>
                <a:cubicBezTo>
                  <a:pt x="3184" y="1597"/>
                  <a:pt x="3184" y="1597"/>
                  <a:pt x="3184" y="1597"/>
                </a:cubicBezTo>
                <a:cubicBezTo>
                  <a:pt x="3186" y="1595"/>
                  <a:pt x="3186" y="1595"/>
                  <a:pt x="3186" y="1595"/>
                </a:cubicBezTo>
                <a:cubicBezTo>
                  <a:pt x="3187" y="1595"/>
                  <a:pt x="3187" y="1595"/>
                  <a:pt x="3187" y="1595"/>
                </a:cubicBezTo>
                <a:cubicBezTo>
                  <a:pt x="3187" y="1594"/>
                  <a:pt x="3187" y="1594"/>
                  <a:pt x="3187" y="1594"/>
                </a:cubicBezTo>
                <a:cubicBezTo>
                  <a:pt x="3191" y="1590"/>
                  <a:pt x="3191" y="1590"/>
                  <a:pt x="3191" y="1590"/>
                </a:cubicBezTo>
                <a:cubicBezTo>
                  <a:pt x="3191" y="1589"/>
                  <a:pt x="3191" y="1589"/>
                  <a:pt x="3191" y="1589"/>
                </a:cubicBezTo>
                <a:cubicBezTo>
                  <a:pt x="3196" y="1585"/>
                  <a:pt x="3196" y="1585"/>
                  <a:pt x="3196" y="1585"/>
                </a:cubicBezTo>
                <a:cubicBezTo>
                  <a:pt x="3198" y="1583"/>
                  <a:pt x="3198" y="1583"/>
                  <a:pt x="3198" y="1583"/>
                </a:cubicBezTo>
                <a:cubicBezTo>
                  <a:pt x="3197" y="1583"/>
                  <a:pt x="3197" y="1583"/>
                  <a:pt x="3197" y="1583"/>
                </a:cubicBezTo>
                <a:cubicBezTo>
                  <a:pt x="3197" y="1581"/>
                  <a:pt x="3197" y="1581"/>
                  <a:pt x="3197" y="1581"/>
                </a:cubicBezTo>
                <a:cubicBezTo>
                  <a:pt x="3196" y="1579"/>
                  <a:pt x="3196" y="1579"/>
                  <a:pt x="3196" y="1579"/>
                </a:cubicBezTo>
                <a:cubicBezTo>
                  <a:pt x="3196" y="1577"/>
                  <a:pt x="3196" y="1577"/>
                  <a:pt x="3196" y="1577"/>
                </a:cubicBezTo>
                <a:cubicBezTo>
                  <a:pt x="3197" y="1576"/>
                  <a:pt x="3197" y="1576"/>
                  <a:pt x="3197" y="1576"/>
                </a:cubicBezTo>
                <a:cubicBezTo>
                  <a:pt x="3197" y="1576"/>
                  <a:pt x="3197" y="1576"/>
                  <a:pt x="3197" y="1576"/>
                </a:cubicBezTo>
                <a:cubicBezTo>
                  <a:pt x="3199" y="1573"/>
                  <a:pt x="3199" y="1573"/>
                  <a:pt x="3199" y="1573"/>
                </a:cubicBezTo>
                <a:cubicBezTo>
                  <a:pt x="3198" y="1574"/>
                  <a:pt x="3198" y="1574"/>
                  <a:pt x="3198" y="1574"/>
                </a:cubicBezTo>
                <a:cubicBezTo>
                  <a:pt x="3196" y="1574"/>
                  <a:pt x="3196" y="1574"/>
                  <a:pt x="3196" y="1574"/>
                </a:cubicBezTo>
                <a:cubicBezTo>
                  <a:pt x="3198" y="1573"/>
                  <a:pt x="3198" y="1573"/>
                  <a:pt x="3198" y="1573"/>
                </a:cubicBezTo>
                <a:lnTo>
                  <a:pt x="3200" y="1571"/>
                </a:lnTo>
                <a:close/>
                <a:moveTo>
                  <a:pt x="3105" y="1118"/>
                </a:moveTo>
                <a:cubicBezTo>
                  <a:pt x="3104" y="1119"/>
                  <a:pt x="3104" y="1119"/>
                  <a:pt x="3104" y="1119"/>
                </a:cubicBezTo>
                <a:cubicBezTo>
                  <a:pt x="3104" y="1118"/>
                  <a:pt x="3104" y="1120"/>
                  <a:pt x="3104" y="1120"/>
                </a:cubicBezTo>
                <a:cubicBezTo>
                  <a:pt x="3105" y="1120"/>
                  <a:pt x="3105" y="1120"/>
                  <a:pt x="3105" y="1120"/>
                </a:cubicBezTo>
                <a:cubicBezTo>
                  <a:pt x="3107" y="1120"/>
                  <a:pt x="3107" y="1120"/>
                  <a:pt x="3107" y="1120"/>
                </a:cubicBezTo>
                <a:cubicBezTo>
                  <a:pt x="3107" y="1119"/>
                  <a:pt x="3107" y="1119"/>
                  <a:pt x="3107" y="1119"/>
                </a:cubicBezTo>
                <a:lnTo>
                  <a:pt x="3105" y="1118"/>
                </a:lnTo>
                <a:close/>
                <a:moveTo>
                  <a:pt x="3080" y="1088"/>
                </a:moveTo>
                <a:cubicBezTo>
                  <a:pt x="3080" y="1089"/>
                  <a:pt x="3080" y="1089"/>
                  <a:pt x="3080" y="1089"/>
                </a:cubicBezTo>
                <a:cubicBezTo>
                  <a:pt x="3081" y="1090"/>
                  <a:pt x="3081" y="1090"/>
                  <a:pt x="3081" y="1090"/>
                </a:cubicBezTo>
                <a:cubicBezTo>
                  <a:pt x="3081" y="1092"/>
                  <a:pt x="3081" y="1092"/>
                  <a:pt x="3081" y="1092"/>
                </a:cubicBezTo>
                <a:cubicBezTo>
                  <a:pt x="3082" y="1090"/>
                  <a:pt x="3082" y="1090"/>
                  <a:pt x="3082" y="1090"/>
                </a:cubicBezTo>
                <a:cubicBezTo>
                  <a:pt x="3082" y="1088"/>
                  <a:pt x="3082" y="1088"/>
                  <a:pt x="3082" y="1088"/>
                </a:cubicBezTo>
                <a:lnTo>
                  <a:pt x="3080" y="1088"/>
                </a:lnTo>
                <a:close/>
                <a:moveTo>
                  <a:pt x="3109" y="1125"/>
                </a:moveTo>
                <a:cubicBezTo>
                  <a:pt x="3108" y="1124"/>
                  <a:pt x="3108" y="1124"/>
                  <a:pt x="3108" y="1124"/>
                </a:cubicBezTo>
                <a:cubicBezTo>
                  <a:pt x="3107" y="1125"/>
                  <a:pt x="3107" y="1125"/>
                  <a:pt x="3107" y="1125"/>
                </a:cubicBezTo>
                <a:cubicBezTo>
                  <a:pt x="3108" y="1126"/>
                  <a:pt x="3108" y="1126"/>
                  <a:pt x="3108" y="1126"/>
                </a:cubicBezTo>
                <a:lnTo>
                  <a:pt x="3109" y="1125"/>
                </a:lnTo>
                <a:close/>
                <a:moveTo>
                  <a:pt x="3106" y="1664"/>
                </a:moveTo>
                <a:cubicBezTo>
                  <a:pt x="3108" y="1664"/>
                  <a:pt x="3108" y="1664"/>
                  <a:pt x="3108" y="1664"/>
                </a:cubicBezTo>
                <a:cubicBezTo>
                  <a:pt x="3108" y="1664"/>
                  <a:pt x="3108" y="1664"/>
                  <a:pt x="3108" y="1664"/>
                </a:cubicBezTo>
                <a:cubicBezTo>
                  <a:pt x="3107" y="1663"/>
                  <a:pt x="3107" y="1663"/>
                  <a:pt x="3107" y="1663"/>
                </a:cubicBezTo>
                <a:cubicBezTo>
                  <a:pt x="3106" y="1661"/>
                  <a:pt x="3106" y="1661"/>
                  <a:pt x="3106" y="1661"/>
                </a:cubicBezTo>
                <a:cubicBezTo>
                  <a:pt x="3105" y="1659"/>
                  <a:pt x="3105" y="1659"/>
                  <a:pt x="3105" y="1659"/>
                </a:cubicBezTo>
                <a:cubicBezTo>
                  <a:pt x="3103" y="1660"/>
                  <a:pt x="3103" y="1660"/>
                  <a:pt x="3103" y="1660"/>
                </a:cubicBezTo>
                <a:cubicBezTo>
                  <a:pt x="3103" y="1661"/>
                  <a:pt x="3103" y="1661"/>
                  <a:pt x="3103" y="1661"/>
                </a:cubicBezTo>
                <a:cubicBezTo>
                  <a:pt x="3103" y="1663"/>
                  <a:pt x="3103" y="1663"/>
                  <a:pt x="3103" y="1663"/>
                </a:cubicBezTo>
                <a:cubicBezTo>
                  <a:pt x="3102" y="1665"/>
                  <a:pt x="3102" y="1665"/>
                  <a:pt x="3102" y="1665"/>
                </a:cubicBezTo>
                <a:cubicBezTo>
                  <a:pt x="3101" y="1665"/>
                  <a:pt x="3101" y="1665"/>
                  <a:pt x="3101" y="1665"/>
                </a:cubicBezTo>
                <a:cubicBezTo>
                  <a:pt x="3101" y="1666"/>
                  <a:pt x="3101" y="1666"/>
                  <a:pt x="3101" y="1666"/>
                </a:cubicBezTo>
                <a:cubicBezTo>
                  <a:pt x="3100" y="1667"/>
                  <a:pt x="3100" y="1667"/>
                  <a:pt x="3100" y="1667"/>
                </a:cubicBezTo>
                <a:cubicBezTo>
                  <a:pt x="3098" y="1669"/>
                  <a:pt x="3098" y="1669"/>
                  <a:pt x="3098" y="1669"/>
                </a:cubicBezTo>
                <a:cubicBezTo>
                  <a:pt x="3098" y="1670"/>
                  <a:pt x="3098" y="1670"/>
                  <a:pt x="3098" y="1670"/>
                </a:cubicBezTo>
                <a:cubicBezTo>
                  <a:pt x="3099" y="1670"/>
                  <a:pt x="3099" y="1670"/>
                  <a:pt x="3099" y="1670"/>
                </a:cubicBezTo>
                <a:cubicBezTo>
                  <a:pt x="3101" y="1668"/>
                  <a:pt x="3101" y="1668"/>
                  <a:pt x="3101" y="1668"/>
                </a:cubicBezTo>
                <a:cubicBezTo>
                  <a:pt x="3101" y="1668"/>
                  <a:pt x="3101" y="1668"/>
                  <a:pt x="3101" y="1668"/>
                </a:cubicBezTo>
                <a:cubicBezTo>
                  <a:pt x="3102" y="1668"/>
                  <a:pt x="3102" y="1668"/>
                  <a:pt x="3102" y="1668"/>
                </a:cubicBezTo>
                <a:cubicBezTo>
                  <a:pt x="3103" y="1668"/>
                  <a:pt x="3103" y="1668"/>
                  <a:pt x="3103" y="1668"/>
                </a:cubicBezTo>
                <a:cubicBezTo>
                  <a:pt x="3104" y="1668"/>
                  <a:pt x="3104" y="1668"/>
                  <a:pt x="3104" y="1668"/>
                </a:cubicBezTo>
                <a:cubicBezTo>
                  <a:pt x="3106" y="1667"/>
                  <a:pt x="3106" y="1667"/>
                  <a:pt x="3106" y="1667"/>
                </a:cubicBezTo>
                <a:cubicBezTo>
                  <a:pt x="3107" y="1667"/>
                  <a:pt x="3107" y="1667"/>
                  <a:pt x="3107" y="1667"/>
                </a:cubicBezTo>
                <a:cubicBezTo>
                  <a:pt x="3108" y="1666"/>
                  <a:pt x="3108" y="1666"/>
                  <a:pt x="3108" y="1666"/>
                </a:cubicBezTo>
                <a:cubicBezTo>
                  <a:pt x="3107" y="1665"/>
                  <a:pt x="3107" y="1665"/>
                  <a:pt x="3107" y="1665"/>
                </a:cubicBezTo>
                <a:cubicBezTo>
                  <a:pt x="3107" y="1665"/>
                  <a:pt x="3107" y="1665"/>
                  <a:pt x="3107" y="1665"/>
                </a:cubicBezTo>
                <a:cubicBezTo>
                  <a:pt x="3106" y="1664"/>
                  <a:pt x="3106" y="1664"/>
                  <a:pt x="3106" y="1664"/>
                </a:cubicBezTo>
                <a:cubicBezTo>
                  <a:pt x="3105" y="1664"/>
                  <a:pt x="3105" y="1664"/>
                  <a:pt x="3105" y="1664"/>
                </a:cubicBezTo>
                <a:cubicBezTo>
                  <a:pt x="3106" y="1664"/>
                  <a:pt x="3106" y="1664"/>
                  <a:pt x="3106" y="1664"/>
                </a:cubicBezTo>
                <a:close/>
                <a:moveTo>
                  <a:pt x="3089" y="1098"/>
                </a:moveTo>
                <a:cubicBezTo>
                  <a:pt x="3087" y="1097"/>
                  <a:pt x="3087" y="1097"/>
                  <a:pt x="3087" y="1097"/>
                </a:cubicBezTo>
                <a:cubicBezTo>
                  <a:pt x="3086" y="1094"/>
                  <a:pt x="3086" y="1094"/>
                  <a:pt x="3086" y="1094"/>
                </a:cubicBezTo>
                <a:cubicBezTo>
                  <a:pt x="3085" y="1092"/>
                  <a:pt x="3085" y="1092"/>
                  <a:pt x="3085" y="1092"/>
                </a:cubicBezTo>
                <a:cubicBezTo>
                  <a:pt x="3083" y="1093"/>
                  <a:pt x="3083" y="1093"/>
                  <a:pt x="3083" y="1093"/>
                </a:cubicBezTo>
                <a:cubicBezTo>
                  <a:pt x="3082" y="1095"/>
                  <a:pt x="3082" y="1095"/>
                  <a:pt x="3082" y="1095"/>
                </a:cubicBezTo>
                <a:cubicBezTo>
                  <a:pt x="3083" y="1096"/>
                  <a:pt x="3083" y="1096"/>
                  <a:pt x="3083" y="1096"/>
                </a:cubicBezTo>
                <a:cubicBezTo>
                  <a:pt x="3083" y="1099"/>
                  <a:pt x="3083" y="1099"/>
                  <a:pt x="3083" y="1099"/>
                </a:cubicBezTo>
                <a:cubicBezTo>
                  <a:pt x="3085" y="1100"/>
                  <a:pt x="3085" y="1100"/>
                  <a:pt x="3085" y="1100"/>
                </a:cubicBezTo>
                <a:cubicBezTo>
                  <a:pt x="3087" y="1104"/>
                  <a:pt x="3087" y="1104"/>
                  <a:pt x="3087" y="1104"/>
                </a:cubicBezTo>
                <a:cubicBezTo>
                  <a:pt x="3086" y="1105"/>
                  <a:pt x="3086" y="1105"/>
                  <a:pt x="3086" y="1105"/>
                </a:cubicBezTo>
                <a:cubicBezTo>
                  <a:pt x="3087" y="1107"/>
                  <a:pt x="3087" y="1107"/>
                  <a:pt x="3087" y="1107"/>
                </a:cubicBezTo>
                <a:cubicBezTo>
                  <a:pt x="3089" y="1107"/>
                  <a:pt x="3089" y="1107"/>
                  <a:pt x="3089" y="1107"/>
                </a:cubicBezTo>
                <a:cubicBezTo>
                  <a:pt x="3090" y="1107"/>
                  <a:pt x="3090" y="1107"/>
                  <a:pt x="3090" y="1107"/>
                </a:cubicBezTo>
                <a:cubicBezTo>
                  <a:pt x="3093" y="1107"/>
                  <a:pt x="3093" y="1107"/>
                  <a:pt x="3093" y="1107"/>
                </a:cubicBezTo>
                <a:cubicBezTo>
                  <a:pt x="3093" y="1106"/>
                  <a:pt x="3093" y="1106"/>
                  <a:pt x="3093" y="1106"/>
                </a:cubicBezTo>
                <a:cubicBezTo>
                  <a:pt x="3094" y="1106"/>
                  <a:pt x="3094" y="1106"/>
                  <a:pt x="3094" y="1106"/>
                </a:cubicBezTo>
                <a:cubicBezTo>
                  <a:pt x="3095" y="1103"/>
                  <a:pt x="3095" y="1103"/>
                  <a:pt x="3095" y="1103"/>
                </a:cubicBezTo>
                <a:cubicBezTo>
                  <a:pt x="3093" y="1100"/>
                  <a:pt x="3093" y="1100"/>
                  <a:pt x="3093" y="1100"/>
                </a:cubicBezTo>
                <a:lnTo>
                  <a:pt x="3089" y="1098"/>
                </a:lnTo>
                <a:close/>
                <a:moveTo>
                  <a:pt x="3095" y="1107"/>
                </a:moveTo>
                <a:cubicBezTo>
                  <a:pt x="3097" y="1108"/>
                  <a:pt x="3097" y="1108"/>
                  <a:pt x="3097" y="1108"/>
                </a:cubicBezTo>
                <a:cubicBezTo>
                  <a:pt x="3096" y="1106"/>
                  <a:pt x="3096" y="1106"/>
                  <a:pt x="3096" y="1106"/>
                </a:cubicBezTo>
                <a:lnTo>
                  <a:pt x="3095" y="1107"/>
                </a:lnTo>
                <a:close/>
                <a:moveTo>
                  <a:pt x="3203" y="1280"/>
                </a:moveTo>
                <a:cubicBezTo>
                  <a:pt x="3203" y="1278"/>
                  <a:pt x="3203" y="1278"/>
                  <a:pt x="3203" y="1278"/>
                </a:cubicBezTo>
                <a:cubicBezTo>
                  <a:pt x="3202" y="1277"/>
                  <a:pt x="3202" y="1277"/>
                  <a:pt x="3202" y="1277"/>
                </a:cubicBezTo>
                <a:cubicBezTo>
                  <a:pt x="3199" y="1277"/>
                  <a:pt x="3199" y="1277"/>
                  <a:pt x="3199" y="1277"/>
                </a:cubicBezTo>
                <a:cubicBezTo>
                  <a:pt x="3199" y="1279"/>
                  <a:pt x="3199" y="1279"/>
                  <a:pt x="3199" y="1279"/>
                </a:cubicBezTo>
                <a:cubicBezTo>
                  <a:pt x="3201" y="1281"/>
                  <a:pt x="3201" y="1281"/>
                  <a:pt x="3201" y="1281"/>
                </a:cubicBezTo>
                <a:cubicBezTo>
                  <a:pt x="3202" y="1280"/>
                  <a:pt x="3202" y="1280"/>
                  <a:pt x="3202" y="1280"/>
                </a:cubicBezTo>
                <a:lnTo>
                  <a:pt x="3203" y="1280"/>
                </a:lnTo>
                <a:close/>
                <a:moveTo>
                  <a:pt x="1304" y="171"/>
                </a:moveTo>
                <a:cubicBezTo>
                  <a:pt x="1305" y="172"/>
                  <a:pt x="1305" y="172"/>
                  <a:pt x="1305" y="172"/>
                </a:cubicBezTo>
                <a:cubicBezTo>
                  <a:pt x="1305" y="172"/>
                  <a:pt x="1305" y="172"/>
                  <a:pt x="1305" y="172"/>
                </a:cubicBezTo>
                <a:cubicBezTo>
                  <a:pt x="1306" y="173"/>
                  <a:pt x="1306" y="173"/>
                  <a:pt x="1306" y="173"/>
                </a:cubicBezTo>
                <a:cubicBezTo>
                  <a:pt x="1308" y="171"/>
                  <a:pt x="1308" y="171"/>
                  <a:pt x="1308" y="171"/>
                </a:cubicBezTo>
                <a:cubicBezTo>
                  <a:pt x="1308" y="170"/>
                  <a:pt x="1308" y="170"/>
                  <a:pt x="1308" y="170"/>
                </a:cubicBezTo>
                <a:cubicBezTo>
                  <a:pt x="1307" y="169"/>
                  <a:pt x="1307" y="169"/>
                  <a:pt x="1307" y="169"/>
                </a:cubicBezTo>
                <a:cubicBezTo>
                  <a:pt x="1307" y="169"/>
                  <a:pt x="1307" y="169"/>
                  <a:pt x="1307" y="169"/>
                </a:cubicBezTo>
                <a:cubicBezTo>
                  <a:pt x="1309" y="168"/>
                  <a:pt x="1309" y="168"/>
                  <a:pt x="1309" y="168"/>
                </a:cubicBezTo>
                <a:cubicBezTo>
                  <a:pt x="1309" y="169"/>
                  <a:pt x="1309" y="169"/>
                  <a:pt x="1309" y="169"/>
                </a:cubicBezTo>
                <a:cubicBezTo>
                  <a:pt x="1310" y="170"/>
                  <a:pt x="1310" y="170"/>
                  <a:pt x="1310" y="170"/>
                </a:cubicBezTo>
                <a:cubicBezTo>
                  <a:pt x="1311" y="168"/>
                  <a:pt x="1311" y="168"/>
                  <a:pt x="1311" y="168"/>
                </a:cubicBezTo>
                <a:cubicBezTo>
                  <a:pt x="1311" y="167"/>
                  <a:pt x="1311" y="167"/>
                  <a:pt x="1311" y="167"/>
                </a:cubicBezTo>
                <a:cubicBezTo>
                  <a:pt x="1311" y="165"/>
                  <a:pt x="1311" y="165"/>
                  <a:pt x="1311" y="165"/>
                </a:cubicBezTo>
                <a:cubicBezTo>
                  <a:pt x="1312" y="165"/>
                  <a:pt x="1312" y="165"/>
                  <a:pt x="1312" y="165"/>
                </a:cubicBezTo>
                <a:cubicBezTo>
                  <a:pt x="1312" y="166"/>
                  <a:pt x="1312" y="166"/>
                  <a:pt x="1312" y="166"/>
                </a:cubicBezTo>
                <a:cubicBezTo>
                  <a:pt x="1313" y="167"/>
                  <a:pt x="1313" y="167"/>
                  <a:pt x="1313" y="167"/>
                </a:cubicBezTo>
                <a:cubicBezTo>
                  <a:pt x="1314" y="166"/>
                  <a:pt x="1314" y="166"/>
                  <a:pt x="1314" y="166"/>
                </a:cubicBezTo>
                <a:cubicBezTo>
                  <a:pt x="1315" y="165"/>
                  <a:pt x="1315" y="165"/>
                  <a:pt x="1315" y="165"/>
                </a:cubicBezTo>
                <a:cubicBezTo>
                  <a:pt x="1316" y="165"/>
                  <a:pt x="1316" y="165"/>
                  <a:pt x="1316" y="165"/>
                </a:cubicBezTo>
                <a:cubicBezTo>
                  <a:pt x="1316" y="164"/>
                  <a:pt x="1316" y="164"/>
                  <a:pt x="1316" y="164"/>
                </a:cubicBezTo>
                <a:cubicBezTo>
                  <a:pt x="1316" y="163"/>
                  <a:pt x="1316" y="163"/>
                  <a:pt x="1316" y="163"/>
                </a:cubicBezTo>
                <a:cubicBezTo>
                  <a:pt x="1316" y="163"/>
                  <a:pt x="1316" y="163"/>
                  <a:pt x="1316" y="163"/>
                </a:cubicBezTo>
                <a:cubicBezTo>
                  <a:pt x="1317" y="163"/>
                  <a:pt x="1317" y="163"/>
                  <a:pt x="1317" y="163"/>
                </a:cubicBezTo>
                <a:cubicBezTo>
                  <a:pt x="1318" y="164"/>
                  <a:pt x="1318" y="164"/>
                  <a:pt x="1318" y="164"/>
                </a:cubicBezTo>
                <a:cubicBezTo>
                  <a:pt x="1319" y="163"/>
                  <a:pt x="1319" y="163"/>
                  <a:pt x="1319" y="163"/>
                </a:cubicBezTo>
                <a:cubicBezTo>
                  <a:pt x="1320" y="163"/>
                  <a:pt x="1320" y="163"/>
                  <a:pt x="1320" y="163"/>
                </a:cubicBezTo>
                <a:cubicBezTo>
                  <a:pt x="1320" y="162"/>
                  <a:pt x="1320" y="162"/>
                  <a:pt x="1320" y="162"/>
                </a:cubicBezTo>
                <a:cubicBezTo>
                  <a:pt x="1320" y="161"/>
                  <a:pt x="1320" y="161"/>
                  <a:pt x="1320" y="161"/>
                </a:cubicBezTo>
                <a:cubicBezTo>
                  <a:pt x="1319" y="160"/>
                  <a:pt x="1319" y="160"/>
                  <a:pt x="1319" y="160"/>
                </a:cubicBezTo>
                <a:cubicBezTo>
                  <a:pt x="1320" y="160"/>
                  <a:pt x="1320" y="160"/>
                  <a:pt x="1320" y="160"/>
                </a:cubicBezTo>
                <a:cubicBezTo>
                  <a:pt x="1322" y="160"/>
                  <a:pt x="1322" y="160"/>
                  <a:pt x="1322" y="160"/>
                </a:cubicBezTo>
                <a:cubicBezTo>
                  <a:pt x="1322" y="160"/>
                  <a:pt x="1322" y="160"/>
                  <a:pt x="1322" y="160"/>
                </a:cubicBezTo>
                <a:cubicBezTo>
                  <a:pt x="1323" y="159"/>
                  <a:pt x="1323" y="159"/>
                  <a:pt x="1323" y="159"/>
                </a:cubicBezTo>
                <a:cubicBezTo>
                  <a:pt x="1323" y="158"/>
                  <a:pt x="1323" y="158"/>
                  <a:pt x="1323" y="158"/>
                </a:cubicBezTo>
                <a:cubicBezTo>
                  <a:pt x="1324" y="159"/>
                  <a:pt x="1324" y="159"/>
                  <a:pt x="1324" y="159"/>
                </a:cubicBezTo>
                <a:cubicBezTo>
                  <a:pt x="1325" y="159"/>
                  <a:pt x="1325" y="159"/>
                  <a:pt x="1325" y="159"/>
                </a:cubicBezTo>
                <a:cubicBezTo>
                  <a:pt x="1326" y="160"/>
                  <a:pt x="1326" y="160"/>
                  <a:pt x="1326" y="160"/>
                </a:cubicBezTo>
                <a:cubicBezTo>
                  <a:pt x="1326" y="159"/>
                  <a:pt x="1326" y="159"/>
                  <a:pt x="1326" y="159"/>
                </a:cubicBezTo>
                <a:cubicBezTo>
                  <a:pt x="1326" y="158"/>
                  <a:pt x="1326" y="158"/>
                  <a:pt x="1326" y="158"/>
                </a:cubicBezTo>
                <a:cubicBezTo>
                  <a:pt x="1325" y="157"/>
                  <a:pt x="1325" y="157"/>
                  <a:pt x="1325" y="157"/>
                </a:cubicBezTo>
                <a:cubicBezTo>
                  <a:pt x="1325" y="157"/>
                  <a:pt x="1325" y="157"/>
                  <a:pt x="1325" y="157"/>
                </a:cubicBezTo>
                <a:cubicBezTo>
                  <a:pt x="1327" y="156"/>
                  <a:pt x="1327" y="156"/>
                  <a:pt x="1327" y="156"/>
                </a:cubicBezTo>
                <a:cubicBezTo>
                  <a:pt x="1328" y="156"/>
                  <a:pt x="1328" y="156"/>
                  <a:pt x="1328" y="156"/>
                </a:cubicBezTo>
                <a:cubicBezTo>
                  <a:pt x="1330" y="156"/>
                  <a:pt x="1330" y="156"/>
                  <a:pt x="1330" y="156"/>
                </a:cubicBezTo>
                <a:cubicBezTo>
                  <a:pt x="1332" y="154"/>
                  <a:pt x="1332" y="154"/>
                  <a:pt x="1332" y="154"/>
                </a:cubicBezTo>
                <a:cubicBezTo>
                  <a:pt x="1333" y="153"/>
                  <a:pt x="1333" y="153"/>
                  <a:pt x="1333" y="153"/>
                </a:cubicBezTo>
                <a:cubicBezTo>
                  <a:pt x="1333" y="152"/>
                  <a:pt x="1333" y="152"/>
                  <a:pt x="1333" y="152"/>
                </a:cubicBezTo>
                <a:cubicBezTo>
                  <a:pt x="1330" y="153"/>
                  <a:pt x="1330" y="153"/>
                  <a:pt x="1330" y="153"/>
                </a:cubicBezTo>
                <a:cubicBezTo>
                  <a:pt x="1328" y="153"/>
                  <a:pt x="1328" y="153"/>
                  <a:pt x="1328" y="153"/>
                </a:cubicBezTo>
                <a:cubicBezTo>
                  <a:pt x="1327" y="152"/>
                  <a:pt x="1327" y="152"/>
                  <a:pt x="1327" y="152"/>
                </a:cubicBezTo>
                <a:cubicBezTo>
                  <a:pt x="1324" y="152"/>
                  <a:pt x="1324" y="152"/>
                  <a:pt x="1324" y="152"/>
                </a:cubicBezTo>
                <a:cubicBezTo>
                  <a:pt x="1323" y="152"/>
                  <a:pt x="1323" y="152"/>
                  <a:pt x="1323" y="152"/>
                </a:cubicBezTo>
                <a:cubicBezTo>
                  <a:pt x="1320" y="152"/>
                  <a:pt x="1320" y="152"/>
                  <a:pt x="1320" y="152"/>
                </a:cubicBezTo>
                <a:cubicBezTo>
                  <a:pt x="1318" y="151"/>
                  <a:pt x="1318" y="151"/>
                  <a:pt x="1318" y="151"/>
                </a:cubicBezTo>
                <a:cubicBezTo>
                  <a:pt x="1315" y="150"/>
                  <a:pt x="1315" y="150"/>
                  <a:pt x="1315" y="150"/>
                </a:cubicBezTo>
                <a:cubicBezTo>
                  <a:pt x="1313" y="148"/>
                  <a:pt x="1313" y="148"/>
                  <a:pt x="1313" y="148"/>
                </a:cubicBezTo>
                <a:cubicBezTo>
                  <a:pt x="1312" y="147"/>
                  <a:pt x="1312" y="147"/>
                  <a:pt x="1312" y="147"/>
                </a:cubicBezTo>
                <a:cubicBezTo>
                  <a:pt x="1311" y="147"/>
                  <a:pt x="1311" y="147"/>
                  <a:pt x="1311" y="147"/>
                </a:cubicBezTo>
                <a:cubicBezTo>
                  <a:pt x="1310" y="148"/>
                  <a:pt x="1310" y="148"/>
                  <a:pt x="1310" y="148"/>
                </a:cubicBezTo>
                <a:cubicBezTo>
                  <a:pt x="1309" y="148"/>
                  <a:pt x="1309" y="148"/>
                  <a:pt x="1309" y="148"/>
                </a:cubicBezTo>
                <a:cubicBezTo>
                  <a:pt x="1310" y="147"/>
                  <a:pt x="1310" y="147"/>
                  <a:pt x="1310" y="147"/>
                </a:cubicBezTo>
                <a:cubicBezTo>
                  <a:pt x="1310" y="146"/>
                  <a:pt x="1310" y="146"/>
                  <a:pt x="1310" y="146"/>
                </a:cubicBezTo>
                <a:cubicBezTo>
                  <a:pt x="1309" y="147"/>
                  <a:pt x="1309" y="147"/>
                  <a:pt x="1309" y="147"/>
                </a:cubicBezTo>
                <a:cubicBezTo>
                  <a:pt x="1306" y="149"/>
                  <a:pt x="1306" y="149"/>
                  <a:pt x="1306" y="149"/>
                </a:cubicBezTo>
                <a:cubicBezTo>
                  <a:pt x="1304" y="150"/>
                  <a:pt x="1304" y="150"/>
                  <a:pt x="1304" y="150"/>
                </a:cubicBezTo>
                <a:cubicBezTo>
                  <a:pt x="1302" y="150"/>
                  <a:pt x="1302" y="150"/>
                  <a:pt x="1302" y="150"/>
                </a:cubicBezTo>
                <a:cubicBezTo>
                  <a:pt x="1301" y="150"/>
                  <a:pt x="1301" y="150"/>
                  <a:pt x="1301" y="150"/>
                </a:cubicBezTo>
                <a:cubicBezTo>
                  <a:pt x="1300" y="150"/>
                  <a:pt x="1300" y="150"/>
                  <a:pt x="1300" y="150"/>
                </a:cubicBezTo>
                <a:cubicBezTo>
                  <a:pt x="1299" y="149"/>
                  <a:pt x="1299" y="149"/>
                  <a:pt x="1299" y="149"/>
                </a:cubicBezTo>
                <a:cubicBezTo>
                  <a:pt x="1299" y="149"/>
                  <a:pt x="1298" y="150"/>
                  <a:pt x="1297" y="150"/>
                </a:cubicBezTo>
                <a:cubicBezTo>
                  <a:pt x="1297" y="150"/>
                  <a:pt x="1296" y="150"/>
                  <a:pt x="1296" y="150"/>
                </a:cubicBezTo>
                <a:cubicBezTo>
                  <a:pt x="1293" y="152"/>
                  <a:pt x="1293" y="152"/>
                  <a:pt x="1293" y="152"/>
                </a:cubicBezTo>
                <a:cubicBezTo>
                  <a:pt x="1293" y="153"/>
                  <a:pt x="1293" y="153"/>
                  <a:pt x="1293" y="153"/>
                </a:cubicBezTo>
                <a:cubicBezTo>
                  <a:pt x="1292" y="152"/>
                  <a:pt x="1292" y="152"/>
                  <a:pt x="1292" y="152"/>
                </a:cubicBezTo>
                <a:cubicBezTo>
                  <a:pt x="1291" y="152"/>
                  <a:pt x="1291" y="152"/>
                  <a:pt x="1291" y="152"/>
                </a:cubicBezTo>
                <a:cubicBezTo>
                  <a:pt x="1288" y="152"/>
                  <a:pt x="1288" y="152"/>
                  <a:pt x="1288" y="152"/>
                </a:cubicBezTo>
                <a:cubicBezTo>
                  <a:pt x="1286" y="151"/>
                  <a:pt x="1286" y="151"/>
                  <a:pt x="1286" y="151"/>
                </a:cubicBezTo>
                <a:cubicBezTo>
                  <a:pt x="1285" y="151"/>
                  <a:pt x="1285" y="151"/>
                  <a:pt x="1285" y="151"/>
                </a:cubicBezTo>
                <a:cubicBezTo>
                  <a:pt x="1285" y="151"/>
                  <a:pt x="1285" y="151"/>
                  <a:pt x="1285" y="151"/>
                </a:cubicBezTo>
                <a:cubicBezTo>
                  <a:pt x="1286" y="149"/>
                  <a:pt x="1286" y="149"/>
                  <a:pt x="1286" y="149"/>
                </a:cubicBezTo>
                <a:cubicBezTo>
                  <a:pt x="1287" y="149"/>
                  <a:pt x="1287" y="149"/>
                  <a:pt x="1287" y="149"/>
                </a:cubicBezTo>
                <a:cubicBezTo>
                  <a:pt x="1289" y="150"/>
                  <a:pt x="1289" y="150"/>
                  <a:pt x="1289" y="150"/>
                </a:cubicBezTo>
                <a:cubicBezTo>
                  <a:pt x="1290" y="151"/>
                  <a:pt x="1290" y="151"/>
                  <a:pt x="1290" y="151"/>
                </a:cubicBezTo>
                <a:cubicBezTo>
                  <a:pt x="1291" y="150"/>
                  <a:pt x="1291" y="150"/>
                  <a:pt x="1291" y="150"/>
                </a:cubicBezTo>
                <a:cubicBezTo>
                  <a:pt x="1294" y="150"/>
                  <a:pt x="1294" y="150"/>
                  <a:pt x="1294" y="150"/>
                </a:cubicBezTo>
                <a:cubicBezTo>
                  <a:pt x="1295" y="148"/>
                  <a:pt x="1295" y="148"/>
                  <a:pt x="1295" y="148"/>
                </a:cubicBezTo>
                <a:cubicBezTo>
                  <a:pt x="1297" y="148"/>
                  <a:pt x="1297" y="148"/>
                  <a:pt x="1297" y="148"/>
                </a:cubicBezTo>
                <a:cubicBezTo>
                  <a:pt x="1299" y="149"/>
                  <a:pt x="1299" y="149"/>
                  <a:pt x="1299" y="149"/>
                </a:cubicBezTo>
                <a:cubicBezTo>
                  <a:pt x="1301" y="148"/>
                  <a:pt x="1301" y="148"/>
                  <a:pt x="1301" y="148"/>
                </a:cubicBezTo>
                <a:cubicBezTo>
                  <a:pt x="1301" y="147"/>
                  <a:pt x="1301" y="147"/>
                  <a:pt x="1301" y="147"/>
                </a:cubicBezTo>
                <a:cubicBezTo>
                  <a:pt x="1301" y="146"/>
                  <a:pt x="1301" y="146"/>
                  <a:pt x="1301" y="146"/>
                </a:cubicBezTo>
                <a:cubicBezTo>
                  <a:pt x="1300" y="146"/>
                  <a:pt x="1300" y="146"/>
                  <a:pt x="1300" y="146"/>
                </a:cubicBezTo>
                <a:cubicBezTo>
                  <a:pt x="1299" y="146"/>
                  <a:pt x="1299" y="146"/>
                  <a:pt x="1299" y="146"/>
                </a:cubicBezTo>
                <a:cubicBezTo>
                  <a:pt x="1298" y="145"/>
                  <a:pt x="1298" y="145"/>
                  <a:pt x="1298" y="145"/>
                </a:cubicBezTo>
                <a:cubicBezTo>
                  <a:pt x="1297" y="146"/>
                  <a:pt x="1297" y="146"/>
                  <a:pt x="1297" y="146"/>
                </a:cubicBezTo>
                <a:cubicBezTo>
                  <a:pt x="1295" y="145"/>
                  <a:pt x="1295" y="145"/>
                  <a:pt x="1295" y="145"/>
                </a:cubicBezTo>
                <a:cubicBezTo>
                  <a:pt x="1292" y="145"/>
                  <a:pt x="1292" y="145"/>
                  <a:pt x="1292" y="145"/>
                </a:cubicBezTo>
                <a:cubicBezTo>
                  <a:pt x="1290" y="146"/>
                  <a:pt x="1290" y="146"/>
                  <a:pt x="1290" y="146"/>
                </a:cubicBezTo>
                <a:cubicBezTo>
                  <a:pt x="1289" y="146"/>
                  <a:pt x="1289" y="146"/>
                  <a:pt x="1289" y="146"/>
                </a:cubicBezTo>
                <a:cubicBezTo>
                  <a:pt x="1286" y="145"/>
                  <a:pt x="1286" y="145"/>
                  <a:pt x="1286" y="145"/>
                </a:cubicBezTo>
                <a:cubicBezTo>
                  <a:pt x="1286" y="144"/>
                  <a:pt x="1286" y="144"/>
                  <a:pt x="1286" y="144"/>
                </a:cubicBezTo>
                <a:cubicBezTo>
                  <a:pt x="1285" y="144"/>
                  <a:pt x="1285" y="144"/>
                  <a:pt x="1285" y="144"/>
                </a:cubicBezTo>
                <a:cubicBezTo>
                  <a:pt x="1283" y="144"/>
                  <a:pt x="1283" y="144"/>
                  <a:pt x="1283" y="144"/>
                </a:cubicBezTo>
                <a:cubicBezTo>
                  <a:pt x="1281" y="144"/>
                  <a:pt x="1281" y="144"/>
                  <a:pt x="1281" y="144"/>
                </a:cubicBezTo>
                <a:cubicBezTo>
                  <a:pt x="1277" y="146"/>
                  <a:pt x="1277" y="146"/>
                  <a:pt x="1277" y="146"/>
                </a:cubicBezTo>
                <a:cubicBezTo>
                  <a:pt x="1277" y="146"/>
                  <a:pt x="1277" y="146"/>
                  <a:pt x="1277" y="146"/>
                </a:cubicBezTo>
                <a:cubicBezTo>
                  <a:pt x="1278" y="144"/>
                  <a:pt x="1278" y="144"/>
                  <a:pt x="1278" y="144"/>
                </a:cubicBezTo>
                <a:cubicBezTo>
                  <a:pt x="1279" y="143"/>
                  <a:pt x="1279" y="143"/>
                  <a:pt x="1279" y="143"/>
                </a:cubicBezTo>
                <a:cubicBezTo>
                  <a:pt x="1280" y="143"/>
                  <a:pt x="1280" y="143"/>
                  <a:pt x="1280" y="143"/>
                </a:cubicBezTo>
                <a:cubicBezTo>
                  <a:pt x="1282" y="143"/>
                  <a:pt x="1282" y="143"/>
                  <a:pt x="1282" y="143"/>
                </a:cubicBezTo>
                <a:cubicBezTo>
                  <a:pt x="1286" y="141"/>
                  <a:pt x="1286" y="141"/>
                  <a:pt x="1286" y="141"/>
                </a:cubicBezTo>
                <a:cubicBezTo>
                  <a:pt x="1287" y="141"/>
                  <a:pt x="1287" y="141"/>
                  <a:pt x="1287" y="141"/>
                </a:cubicBezTo>
                <a:cubicBezTo>
                  <a:pt x="1287" y="139"/>
                  <a:pt x="1287" y="139"/>
                  <a:pt x="1287" y="139"/>
                </a:cubicBezTo>
                <a:cubicBezTo>
                  <a:pt x="1288" y="138"/>
                  <a:pt x="1288" y="138"/>
                  <a:pt x="1288" y="138"/>
                </a:cubicBezTo>
                <a:cubicBezTo>
                  <a:pt x="1289" y="138"/>
                  <a:pt x="1289" y="138"/>
                  <a:pt x="1289" y="138"/>
                </a:cubicBezTo>
                <a:cubicBezTo>
                  <a:pt x="1289" y="138"/>
                  <a:pt x="1289" y="138"/>
                  <a:pt x="1289" y="138"/>
                </a:cubicBezTo>
                <a:cubicBezTo>
                  <a:pt x="1290" y="137"/>
                  <a:pt x="1290" y="137"/>
                  <a:pt x="1290" y="137"/>
                </a:cubicBezTo>
                <a:cubicBezTo>
                  <a:pt x="1290" y="136"/>
                  <a:pt x="1290" y="136"/>
                  <a:pt x="1290" y="136"/>
                </a:cubicBezTo>
                <a:cubicBezTo>
                  <a:pt x="1289" y="135"/>
                  <a:pt x="1289" y="135"/>
                  <a:pt x="1289" y="135"/>
                </a:cubicBezTo>
                <a:cubicBezTo>
                  <a:pt x="1288" y="134"/>
                  <a:pt x="1288" y="134"/>
                  <a:pt x="1288" y="134"/>
                </a:cubicBezTo>
                <a:cubicBezTo>
                  <a:pt x="1287" y="134"/>
                  <a:pt x="1287" y="134"/>
                  <a:pt x="1287" y="134"/>
                </a:cubicBezTo>
                <a:cubicBezTo>
                  <a:pt x="1289" y="133"/>
                  <a:pt x="1289" y="133"/>
                  <a:pt x="1289" y="133"/>
                </a:cubicBezTo>
                <a:cubicBezTo>
                  <a:pt x="1289" y="133"/>
                  <a:pt x="1289" y="133"/>
                  <a:pt x="1289" y="133"/>
                </a:cubicBezTo>
                <a:cubicBezTo>
                  <a:pt x="1290" y="134"/>
                  <a:pt x="1290" y="134"/>
                  <a:pt x="1290" y="134"/>
                </a:cubicBezTo>
                <a:cubicBezTo>
                  <a:pt x="1291" y="134"/>
                  <a:pt x="1291" y="134"/>
                  <a:pt x="1291" y="134"/>
                </a:cubicBezTo>
                <a:cubicBezTo>
                  <a:pt x="1292" y="133"/>
                  <a:pt x="1292" y="133"/>
                  <a:pt x="1292" y="133"/>
                </a:cubicBezTo>
                <a:cubicBezTo>
                  <a:pt x="1291" y="132"/>
                  <a:pt x="1291" y="132"/>
                  <a:pt x="1291" y="132"/>
                </a:cubicBezTo>
                <a:cubicBezTo>
                  <a:pt x="1291" y="132"/>
                  <a:pt x="1291" y="132"/>
                  <a:pt x="1291" y="132"/>
                </a:cubicBezTo>
                <a:cubicBezTo>
                  <a:pt x="1291" y="130"/>
                  <a:pt x="1291" y="130"/>
                  <a:pt x="1291" y="130"/>
                </a:cubicBezTo>
                <a:cubicBezTo>
                  <a:pt x="1292" y="130"/>
                  <a:pt x="1292" y="130"/>
                  <a:pt x="1292" y="130"/>
                </a:cubicBezTo>
                <a:cubicBezTo>
                  <a:pt x="1293" y="131"/>
                  <a:pt x="1293" y="131"/>
                  <a:pt x="1293" y="131"/>
                </a:cubicBezTo>
                <a:cubicBezTo>
                  <a:pt x="1293" y="132"/>
                  <a:pt x="1293" y="132"/>
                  <a:pt x="1293" y="132"/>
                </a:cubicBezTo>
                <a:cubicBezTo>
                  <a:pt x="1294" y="134"/>
                  <a:pt x="1294" y="134"/>
                  <a:pt x="1294" y="134"/>
                </a:cubicBezTo>
                <a:cubicBezTo>
                  <a:pt x="1295" y="135"/>
                  <a:pt x="1295" y="135"/>
                  <a:pt x="1295" y="135"/>
                </a:cubicBezTo>
                <a:cubicBezTo>
                  <a:pt x="1297" y="134"/>
                  <a:pt x="1297" y="134"/>
                  <a:pt x="1297" y="134"/>
                </a:cubicBezTo>
                <a:cubicBezTo>
                  <a:pt x="1299" y="134"/>
                  <a:pt x="1299" y="134"/>
                  <a:pt x="1299" y="134"/>
                </a:cubicBezTo>
                <a:cubicBezTo>
                  <a:pt x="1304" y="132"/>
                  <a:pt x="1304" y="132"/>
                  <a:pt x="1304" y="132"/>
                </a:cubicBezTo>
                <a:cubicBezTo>
                  <a:pt x="1306" y="132"/>
                  <a:pt x="1306" y="132"/>
                  <a:pt x="1306" y="132"/>
                </a:cubicBezTo>
                <a:cubicBezTo>
                  <a:pt x="1307" y="131"/>
                  <a:pt x="1307" y="131"/>
                  <a:pt x="1307" y="131"/>
                </a:cubicBezTo>
                <a:cubicBezTo>
                  <a:pt x="1308" y="130"/>
                  <a:pt x="1308" y="130"/>
                  <a:pt x="1308" y="130"/>
                </a:cubicBezTo>
                <a:cubicBezTo>
                  <a:pt x="1309" y="129"/>
                  <a:pt x="1309" y="129"/>
                  <a:pt x="1309" y="129"/>
                </a:cubicBezTo>
                <a:cubicBezTo>
                  <a:pt x="1310" y="128"/>
                  <a:pt x="1310" y="128"/>
                  <a:pt x="1310" y="128"/>
                </a:cubicBezTo>
                <a:cubicBezTo>
                  <a:pt x="1309" y="126"/>
                  <a:pt x="1309" y="126"/>
                  <a:pt x="1309" y="126"/>
                </a:cubicBezTo>
                <a:cubicBezTo>
                  <a:pt x="1308" y="124"/>
                  <a:pt x="1308" y="124"/>
                  <a:pt x="1308" y="124"/>
                </a:cubicBezTo>
                <a:cubicBezTo>
                  <a:pt x="1307" y="124"/>
                  <a:pt x="1307" y="124"/>
                  <a:pt x="1307" y="124"/>
                </a:cubicBezTo>
                <a:cubicBezTo>
                  <a:pt x="1306" y="123"/>
                  <a:pt x="1306" y="123"/>
                  <a:pt x="1306" y="123"/>
                </a:cubicBezTo>
                <a:cubicBezTo>
                  <a:pt x="1301" y="122"/>
                  <a:pt x="1301" y="122"/>
                  <a:pt x="1301" y="122"/>
                </a:cubicBezTo>
                <a:cubicBezTo>
                  <a:pt x="1300" y="122"/>
                  <a:pt x="1300" y="122"/>
                  <a:pt x="1300" y="122"/>
                </a:cubicBezTo>
                <a:cubicBezTo>
                  <a:pt x="1298" y="123"/>
                  <a:pt x="1298" y="123"/>
                  <a:pt x="1298" y="123"/>
                </a:cubicBezTo>
                <a:cubicBezTo>
                  <a:pt x="1298" y="122"/>
                  <a:pt x="1298" y="122"/>
                  <a:pt x="1298" y="122"/>
                </a:cubicBezTo>
                <a:cubicBezTo>
                  <a:pt x="1298" y="121"/>
                  <a:pt x="1298" y="121"/>
                  <a:pt x="1298" y="121"/>
                </a:cubicBezTo>
                <a:cubicBezTo>
                  <a:pt x="1297" y="120"/>
                  <a:pt x="1297" y="120"/>
                  <a:pt x="1297" y="120"/>
                </a:cubicBezTo>
                <a:cubicBezTo>
                  <a:pt x="1295" y="121"/>
                  <a:pt x="1295" y="121"/>
                  <a:pt x="1295" y="121"/>
                </a:cubicBezTo>
                <a:cubicBezTo>
                  <a:pt x="1294" y="121"/>
                  <a:pt x="1294" y="121"/>
                  <a:pt x="1294" y="121"/>
                </a:cubicBezTo>
                <a:cubicBezTo>
                  <a:pt x="1292" y="122"/>
                  <a:pt x="1292" y="122"/>
                  <a:pt x="1292" y="122"/>
                </a:cubicBezTo>
                <a:cubicBezTo>
                  <a:pt x="1291" y="123"/>
                  <a:pt x="1291" y="123"/>
                  <a:pt x="1291" y="123"/>
                </a:cubicBezTo>
                <a:cubicBezTo>
                  <a:pt x="1289" y="122"/>
                  <a:pt x="1289" y="122"/>
                  <a:pt x="1289" y="122"/>
                </a:cubicBezTo>
                <a:cubicBezTo>
                  <a:pt x="1289" y="121"/>
                  <a:pt x="1289" y="121"/>
                  <a:pt x="1289" y="121"/>
                </a:cubicBezTo>
                <a:cubicBezTo>
                  <a:pt x="1290" y="122"/>
                  <a:pt x="1290" y="122"/>
                  <a:pt x="1290" y="122"/>
                </a:cubicBezTo>
                <a:cubicBezTo>
                  <a:pt x="1292" y="121"/>
                  <a:pt x="1292" y="121"/>
                  <a:pt x="1292" y="121"/>
                </a:cubicBezTo>
                <a:cubicBezTo>
                  <a:pt x="1293" y="120"/>
                  <a:pt x="1293" y="120"/>
                  <a:pt x="1293" y="120"/>
                </a:cubicBezTo>
                <a:cubicBezTo>
                  <a:pt x="1295" y="120"/>
                  <a:pt x="1295" y="120"/>
                  <a:pt x="1295" y="120"/>
                </a:cubicBezTo>
                <a:cubicBezTo>
                  <a:pt x="1295" y="119"/>
                  <a:pt x="1295" y="119"/>
                  <a:pt x="1295" y="119"/>
                </a:cubicBezTo>
                <a:cubicBezTo>
                  <a:pt x="1294" y="118"/>
                  <a:pt x="1294" y="118"/>
                  <a:pt x="1294" y="118"/>
                </a:cubicBezTo>
                <a:cubicBezTo>
                  <a:pt x="1293" y="116"/>
                  <a:pt x="1293" y="116"/>
                  <a:pt x="1293" y="116"/>
                </a:cubicBezTo>
                <a:cubicBezTo>
                  <a:pt x="1292" y="115"/>
                  <a:pt x="1292" y="115"/>
                  <a:pt x="1292" y="115"/>
                </a:cubicBezTo>
                <a:cubicBezTo>
                  <a:pt x="1290" y="115"/>
                  <a:pt x="1290" y="115"/>
                  <a:pt x="1290" y="115"/>
                </a:cubicBezTo>
                <a:cubicBezTo>
                  <a:pt x="1291" y="114"/>
                  <a:pt x="1291" y="114"/>
                  <a:pt x="1291" y="114"/>
                </a:cubicBezTo>
                <a:cubicBezTo>
                  <a:pt x="1293" y="113"/>
                  <a:pt x="1293" y="113"/>
                  <a:pt x="1293" y="113"/>
                </a:cubicBezTo>
                <a:cubicBezTo>
                  <a:pt x="1293" y="113"/>
                  <a:pt x="1293" y="113"/>
                  <a:pt x="1293" y="113"/>
                </a:cubicBezTo>
                <a:cubicBezTo>
                  <a:pt x="1293" y="111"/>
                  <a:pt x="1293" y="111"/>
                  <a:pt x="1293" y="111"/>
                </a:cubicBezTo>
                <a:cubicBezTo>
                  <a:pt x="1293" y="110"/>
                  <a:pt x="1293" y="110"/>
                  <a:pt x="1293" y="110"/>
                </a:cubicBezTo>
                <a:cubicBezTo>
                  <a:pt x="1294" y="111"/>
                  <a:pt x="1294" y="111"/>
                  <a:pt x="1294" y="111"/>
                </a:cubicBezTo>
                <a:cubicBezTo>
                  <a:pt x="1295" y="113"/>
                  <a:pt x="1295" y="113"/>
                  <a:pt x="1295" y="113"/>
                </a:cubicBezTo>
                <a:cubicBezTo>
                  <a:pt x="1296" y="115"/>
                  <a:pt x="1296" y="115"/>
                  <a:pt x="1296" y="115"/>
                </a:cubicBezTo>
                <a:cubicBezTo>
                  <a:pt x="1296" y="116"/>
                  <a:pt x="1296" y="116"/>
                  <a:pt x="1296" y="116"/>
                </a:cubicBezTo>
                <a:cubicBezTo>
                  <a:pt x="1298" y="118"/>
                  <a:pt x="1298" y="118"/>
                  <a:pt x="1298" y="118"/>
                </a:cubicBezTo>
                <a:cubicBezTo>
                  <a:pt x="1298" y="119"/>
                  <a:pt x="1298" y="119"/>
                  <a:pt x="1298" y="119"/>
                </a:cubicBezTo>
                <a:cubicBezTo>
                  <a:pt x="1300" y="120"/>
                  <a:pt x="1300" y="120"/>
                  <a:pt x="1300" y="120"/>
                </a:cubicBezTo>
                <a:cubicBezTo>
                  <a:pt x="1300" y="121"/>
                  <a:pt x="1300" y="121"/>
                  <a:pt x="1300" y="121"/>
                </a:cubicBezTo>
                <a:cubicBezTo>
                  <a:pt x="1302" y="120"/>
                  <a:pt x="1302" y="120"/>
                  <a:pt x="1302" y="120"/>
                </a:cubicBezTo>
                <a:cubicBezTo>
                  <a:pt x="1302" y="120"/>
                  <a:pt x="1302" y="120"/>
                  <a:pt x="1302" y="120"/>
                </a:cubicBezTo>
                <a:cubicBezTo>
                  <a:pt x="1304" y="120"/>
                  <a:pt x="1304" y="120"/>
                  <a:pt x="1304" y="120"/>
                </a:cubicBezTo>
                <a:cubicBezTo>
                  <a:pt x="1306" y="120"/>
                  <a:pt x="1306" y="120"/>
                  <a:pt x="1306" y="120"/>
                </a:cubicBezTo>
                <a:cubicBezTo>
                  <a:pt x="1307" y="119"/>
                  <a:pt x="1307" y="119"/>
                  <a:pt x="1307" y="119"/>
                </a:cubicBezTo>
                <a:cubicBezTo>
                  <a:pt x="1308" y="120"/>
                  <a:pt x="1308" y="120"/>
                  <a:pt x="1308" y="120"/>
                </a:cubicBezTo>
                <a:cubicBezTo>
                  <a:pt x="1308" y="122"/>
                  <a:pt x="1308" y="122"/>
                  <a:pt x="1308" y="122"/>
                </a:cubicBezTo>
                <a:cubicBezTo>
                  <a:pt x="1311" y="126"/>
                  <a:pt x="1311" y="126"/>
                  <a:pt x="1311" y="126"/>
                </a:cubicBezTo>
                <a:cubicBezTo>
                  <a:pt x="1313" y="127"/>
                  <a:pt x="1313" y="127"/>
                  <a:pt x="1313" y="127"/>
                </a:cubicBezTo>
                <a:cubicBezTo>
                  <a:pt x="1313" y="126"/>
                  <a:pt x="1313" y="126"/>
                  <a:pt x="1313" y="126"/>
                </a:cubicBezTo>
                <a:cubicBezTo>
                  <a:pt x="1315" y="126"/>
                  <a:pt x="1315" y="126"/>
                  <a:pt x="1315" y="126"/>
                </a:cubicBezTo>
                <a:cubicBezTo>
                  <a:pt x="1316" y="126"/>
                  <a:pt x="1316" y="126"/>
                  <a:pt x="1316" y="126"/>
                </a:cubicBezTo>
                <a:cubicBezTo>
                  <a:pt x="1316" y="127"/>
                  <a:pt x="1316" y="127"/>
                  <a:pt x="1316" y="127"/>
                </a:cubicBezTo>
                <a:cubicBezTo>
                  <a:pt x="1316" y="128"/>
                  <a:pt x="1316" y="128"/>
                  <a:pt x="1316" y="128"/>
                </a:cubicBezTo>
                <a:cubicBezTo>
                  <a:pt x="1315" y="130"/>
                  <a:pt x="1315" y="130"/>
                  <a:pt x="1315" y="130"/>
                </a:cubicBezTo>
                <a:cubicBezTo>
                  <a:pt x="1316" y="132"/>
                  <a:pt x="1316" y="132"/>
                  <a:pt x="1316" y="132"/>
                </a:cubicBezTo>
                <a:cubicBezTo>
                  <a:pt x="1317" y="134"/>
                  <a:pt x="1317" y="134"/>
                  <a:pt x="1317" y="134"/>
                </a:cubicBezTo>
                <a:cubicBezTo>
                  <a:pt x="1318" y="135"/>
                  <a:pt x="1318" y="135"/>
                  <a:pt x="1318" y="135"/>
                </a:cubicBezTo>
                <a:cubicBezTo>
                  <a:pt x="1318" y="138"/>
                  <a:pt x="1318" y="138"/>
                  <a:pt x="1318" y="138"/>
                </a:cubicBezTo>
                <a:cubicBezTo>
                  <a:pt x="1319" y="140"/>
                  <a:pt x="1319" y="140"/>
                  <a:pt x="1319" y="140"/>
                </a:cubicBezTo>
                <a:cubicBezTo>
                  <a:pt x="1320" y="141"/>
                  <a:pt x="1320" y="141"/>
                  <a:pt x="1320" y="141"/>
                </a:cubicBezTo>
                <a:cubicBezTo>
                  <a:pt x="1322" y="144"/>
                  <a:pt x="1322" y="144"/>
                  <a:pt x="1322" y="144"/>
                </a:cubicBezTo>
                <a:cubicBezTo>
                  <a:pt x="1324" y="146"/>
                  <a:pt x="1324" y="146"/>
                  <a:pt x="1324" y="146"/>
                </a:cubicBezTo>
                <a:cubicBezTo>
                  <a:pt x="1325" y="147"/>
                  <a:pt x="1325" y="147"/>
                  <a:pt x="1325" y="147"/>
                </a:cubicBezTo>
                <a:cubicBezTo>
                  <a:pt x="1327" y="147"/>
                  <a:pt x="1327" y="147"/>
                  <a:pt x="1327" y="147"/>
                </a:cubicBezTo>
                <a:cubicBezTo>
                  <a:pt x="1328" y="146"/>
                  <a:pt x="1328" y="146"/>
                  <a:pt x="1328" y="146"/>
                </a:cubicBezTo>
                <a:cubicBezTo>
                  <a:pt x="1329" y="146"/>
                  <a:pt x="1329" y="146"/>
                  <a:pt x="1329" y="146"/>
                </a:cubicBezTo>
                <a:cubicBezTo>
                  <a:pt x="1330" y="146"/>
                  <a:pt x="1330" y="146"/>
                  <a:pt x="1330" y="146"/>
                </a:cubicBezTo>
                <a:cubicBezTo>
                  <a:pt x="1330" y="145"/>
                  <a:pt x="1330" y="145"/>
                  <a:pt x="1330" y="145"/>
                </a:cubicBezTo>
                <a:cubicBezTo>
                  <a:pt x="1330" y="142"/>
                  <a:pt x="1330" y="142"/>
                  <a:pt x="1330" y="142"/>
                </a:cubicBezTo>
                <a:cubicBezTo>
                  <a:pt x="1330" y="140"/>
                  <a:pt x="1330" y="140"/>
                  <a:pt x="1330" y="140"/>
                </a:cubicBezTo>
                <a:cubicBezTo>
                  <a:pt x="1330" y="138"/>
                  <a:pt x="1330" y="138"/>
                  <a:pt x="1330" y="138"/>
                </a:cubicBezTo>
                <a:cubicBezTo>
                  <a:pt x="1331" y="137"/>
                  <a:pt x="1331" y="137"/>
                  <a:pt x="1331" y="137"/>
                </a:cubicBezTo>
                <a:cubicBezTo>
                  <a:pt x="1331" y="137"/>
                  <a:pt x="1331" y="137"/>
                  <a:pt x="1331" y="137"/>
                </a:cubicBezTo>
                <a:cubicBezTo>
                  <a:pt x="1332" y="138"/>
                  <a:pt x="1332" y="138"/>
                  <a:pt x="1332" y="138"/>
                </a:cubicBezTo>
                <a:cubicBezTo>
                  <a:pt x="1332" y="139"/>
                  <a:pt x="1332" y="139"/>
                  <a:pt x="1332" y="139"/>
                </a:cubicBezTo>
                <a:cubicBezTo>
                  <a:pt x="1332" y="141"/>
                  <a:pt x="1332" y="141"/>
                  <a:pt x="1332" y="141"/>
                </a:cubicBezTo>
                <a:cubicBezTo>
                  <a:pt x="1332" y="142"/>
                  <a:pt x="1332" y="142"/>
                  <a:pt x="1332" y="142"/>
                </a:cubicBezTo>
                <a:cubicBezTo>
                  <a:pt x="1331" y="144"/>
                  <a:pt x="1331" y="144"/>
                  <a:pt x="1331" y="144"/>
                </a:cubicBezTo>
                <a:cubicBezTo>
                  <a:pt x="1331" y="145"/>
                  <a:pt x="1331" y="145"/>
                  <a:pt x="1331" y="145"/>
                </a:cubicBezTo>
                <a:cubicBezTo>
                  <a:pt x="1332" y="146"/>
                  <a:pt x="1332" y="146"/>
                  <a:pt x="1332" y="146"/>
                </a:cubicBezTo>
                <a:cubicBezTo>
                  <a:pt x="1333" y="145"/>
                  <a:pt x="1333" y="145"/>
                  <a:pt x="1333" y="145"/>
                </a:cubicBezTo>
                <a:cubicBezTo>
                  <a:pt x="1334" y="144"/>
                  <a:pt x="1334" y="144"/>
                  <a:pt x="1334" y="144"/>
                </a:cubicBezTo>
                <a:cubicBezTo>
                  <a:pt x="1335" y="145"/>
                  <a:pt x="1335" y="145"/>
                  <a:pt x="1335" y="145"/>
                </a:cubicBezTo>
                <a:cubicBezTo>
                  <a:pt x="1335" y="146"/>
                  <a:pt x="1335" y="146"/>
                  <a:pt x="1335" y="146"/>
                </a:cubicBezTo>
                <a:cubicBezTo>
                  <a:pt x="1335" y="147"/>
                  <a:pt x="1335" y="147"/>
                  <a:pt x="1335" y="147"/>
                </a:cubicBezTo>
                <a:cubicBezTo>
                  <a:pt x="1335" y="148"/>
                  <a:pt x="1335" y="148"/>
                  <a:pt x="1335" y="148"/>
                </a:cubicBezTo>
                <a:cubicBezTo>
                  <a:pt x="1336" y="147"/>
                  <a:pt x="1336" y="147"/>
                  <a:pt x="1336" y="147"/>
                </a:cubicBezTo>
                <a:cubicBezTo>
                  <a:pt x="1337" y="147"/>
                  <a:pt x="1337" y="147"/>
                  <a:pt x="1337" y="147"/>
                </a:cubicBezTo>
                <a:cubicBezTo>
                  <a:pt x="1338" y="147"/>
                  <a:pt x="1338" y="147"/>
                  <a:pt x="1338" y="147"/>
                </a:cubicBezTo>
                <a:cubicBezTo>
                  <a:pt x="1338" y="145"/>
                  <a:pt x="1338" y="145"/>
                  <a:pt x="1338" y="145"/>
                </a:cubicBezTo>
                <a:cubicBezTo>
                  <a:pt x="1338" y="144"/>
                  <a:pt x="1338" y="144"/>
                  <a:pt x="1338" y="144"/>
                </a:cubicBezTo>
                <a:cubicBezTo>
                  <a:pt x="1338" y="141"/>
                  <a:pt x="1338" y="141"/>
                  <a:pt x="1338" y="141"/>
                </a:cubicBezTo>
                <a:cubicBezTo>
                  <a:pt x="1339" y="140"/>
                  <a:pt x="1339" y="140"/>
                  <a:pt x="1339" y="140"/>
                </a:cubicBezTo>
                <a:cubicBezTo>
                  <a:pt x="1339" y="138"/>
                  <a:pt x="1339" y="138"/>
                  <a:pt x="1339" y="138"/>
                </a:cubicBezTo>
                <a:cubicBezTo>
                  <a:pt x="1339" y="137"/>
                  <a:pt x="1339" y="137"/>
                  <a:pt x="1339" y="137"/>
                </a:cubicBezTo>
                <a:cubicBezTo>
                  <a:pt x="1338" y="136"/>
                  <a:pt x="1338" y="136"/>
                  <a:pt x="1338" y="136"/>
                </a:cubicBezTo>
                <a:cubicBezTo>
                  <a:pt x="1337" y="136"/>
                  <a:pt x="1337" y="136"/>
                  <a:pt x="1337" y="136"/>
                </a:cubicBezTo>
                <a:cubicBezTo>
                  <a:pt x="1338" y="135"/>
                  <a:pt x="1338" y="135"/>
                  <a:pt x="1338" y="135"/>
                </a:cubicBezTo>
                <a:cubicBezTo>
                  <a:pt x="1338" y="134"/>
                  <a:pt x="1338" y="134"/>
                  <a:pt x="1338" y="134"/>
                </a:cubicBezTo>
                <a:cubicBezTo>
                  <a:pt x="1338" y="133"/>
                  <a:pt x="1338" y="133"/>
                  <a:pt x="1338" y="133"/>
                </a:cubicBezTo>
                <a:cubicBezTo>
                  <a:pt x="1336" y="134"/>
                  <a:pt x="1336" y="134"/>
                  <a:pt x="1336" y="134"/>
                </a:cubicBezTo>
                <a:cubicBezTo>
                  <a:pt x="1336" y="133"/>
                  <a:pt x="1336" y="133"/>
                  <a:pt x="1336" y="133"/>
                </a:cubicBezTo>
                <a:cubicBezTo>
                  <a:pt x="1336" y="132"/>
                  <a:pt x="1336" y="132"/>
                  <a:pt x="1336" y="132"/>
                </a:cubicBezTo>
                <a:cubicBezTo>
                  <a:pt x="1338" y="132"/>
                  <a:pt x="1338" y="132"/>
                  <a:pt x="1338" y="132"/>
                </a:cubicBezTo>
                <a:cubicBezTo>
                  <a:pt x="1339" y="131"/>
                  <a:pt x="1339" y="131"/>
                  <a:pt x="1339" y="131"/>
                </a:cubicBezTo>
                <a:cubicBezTo>
                  <a:pt x="1339" y="129"/>
                  <a:pt x="1339" y="129"/>
                  <a:pt x="1339" y="129"/>
                </a:cubicBezTo>
                <a:cubicBezTo>
                  <a:pt x="1338" y="129"/>
                  <a:pt x="1338" y="129"/>
                  <a:pt x="1338" y="129"/>
                </a:cubicBezTo>
                <a:cubicBezTo>
                  <a:pt x="1337" y="129"/>
                  <a:pt x="1337" y="129"/>
                  <a:pt x="1337" y="129"/>
                </a:cubicBezTo>
                <a:cubicBezTo>
                  <a:pt x="1337" y="128"/>
                  <a:pt x="1337" y="128"/>
                  <a:pt x="1337" y="128"/>
                </a:cubicBezTo>
                <a:cubicBezTo>
                  <a:pt x="1338" y="127"/>
                  <a:pt x="1338" y="127"/>
                  <a:pt x="1338" y="127"/>
                </a:cubicBezTo>
                <a:cubicBezTo>
                  <a:pt x="1339" y="125"/>
                  <a:pt x="1339" y="125"/>
                  <a:pt x="1339" y="125"/>
                </a:cubicBezTo>
                <a:cubicBezTo>
                  <a:pt x="1339" y="124"/>
                  <a:pt x="1339" y="124"/>
                  <a:pt x="1339" y="124"/>
                </a:cubicBezTo>
                <a:cubicBezTo>
                  <a:pt x="1338" y="124"/>
                  <a:pt x="1338" y="124"/>
                  <a:pt x="1338" y="124"/>
                </a:cubicBezTo>
                <a:cubicBezTo>
                  <a:pt x="1337" y="125"/>
                  <a:pt x="1337" y="125"/>
                  <a:pt x="1337" y="125"/>
                </a:cubicBezTo>
                <a:cubicBezTo>
                  <a:pt x="1335" y="127"/>
                  <a:pt x="1335" y="127"/>
                  <a:pt x="1335" y="127"/>
                </a:cubicBezTo>
                <a:cubicBezTo>
                  <a:pt x="1335" y="130"/>
                  <a:pt x="1335" y="130"/>
                  <a:pt x="1335" y="130"/>
                </a:cubicBezTo>
                <a:cubicBezTo>
                  <a:pt x="1334" y="130"/>
                  <a:pt x="1334" y="130"/>
                  <a:pt x="1334" y="130"/>
                </a:cubicBezTo>
                <a:cubicBezTo>
                  <a:pt x="1334" y="129"/>
                  <a:pt x="1334" y="129"/>
                  <a:pt x="1334" y="129"/>
                </a:cubicBezTo>
                <a:cubicBezTo>
                  <a:pt x="1334" y="127"/>
                  <a:pt x="1334" y="127"/>
                  <a:pt x="1334" y="127"/>
                </a:cubicBezTo>
                <a:cubicBezTo>
                  <a:pt x="1334" y="126"/>
                  <a:pt x="1334" y="126"/>
                  <a:pt x="1334" y="126"/>
                </a:cubicBezTo>
                <a:cubicBezTo>
                  <a:pt x="1334" y="125"/>
                  <a:pt x="1334" y="125"/>
                  <a:pt x="1334" y="125"/>
                </a:cubicBezTo>
                <a:cubicBezTo>
                  <a:pt x="1334" y="124"/>
                  <a:pt x="1334" y="124"/>
                  <a:pt x="1334" y="124"/>
                </a:cubicBezTo>
                <a:cubicBezTo>
                  <a:pt x="1334" y="123"/>
                  <a:pt x="1334" y="123"/>
                  <a:pt x="1334" y="123"/>
                </a:cubicBezTo>
                <a:cubicBezTo>
                  <a:pt x="1336" y="122"/>
                  <a:pt x="1336" y="122"/>
                  <a:pt x="1336" y="122"/>
                </a:cubicBezTo>
                <a:cubicBezTo>
                  <a:pt x="1337" y="121"/>
                  <a:pt x="1337" y="121"/>
                  <a:pt x="1337" y="121"/>
                </a:cubicBezTo>
                <a:cubicBezTo>
                  <a:pt x="1338" y="119"/>
                  <a:pt x="1338" y="119"/>
                  <a:pt x="1338" y="119"/>
                </a:cubicBezTo>
                <a:cubicBezTo>
                  <a:pt x="1337" y="118"/>
                  <a:pt x="1337" y="118"/>
                  <a:pt x="1337" y="118"/>
                </a:cubicBezTo>
                <a:cubicBezTo>
                  <a:pt x="1336" y="118"/>
                  <a:pt x="1336" y="118"/>
                  <a:pt x="1336" y="118"/>
                </a:cubicBezTo>
                <a:cubicBezTo>
                  <a:pt x="1335" y="119"/>
                  <a:pt x="1335" y="119"/>
                  <a:pt x="1335" y="119"/>
                </a:cubicBezTo>
                <a:cubicBezTo>
                  <a:pt x="1335" y="120"/>
                  <a:pt x="1335" y="120"/>
                  <a:pt x="1335" y="120"/>
                </a:cubicBezTo>
                <a:cubicBezTo>
                  <a:pt x="1334" y="121"/>
                  <a:pt x="1334" y="121"/>
                  <a:pt x="1334" y="121"/>
                </a:cubicBezTo>
                <a:cubicBezTo>
                  <a:pt x="1335" y="119"/>
                  <a:pt x="1335" y="119"/>
                  <a:pt x="1335" y="119"/>
                </a:cubicBezTo>
                <a:cubicBezTo>
                  <a:pt x="1335" y="118"/>
                  <a:pt x="1335" y="118"/>
                  <a:pt x="1335" y="118"/>
                </a:cubicBezTo>
                <a:cubicBezTo>
                  <a:pt x="1335" y="118"/>
                  <a:pt x="1335" y="118"/>
                  <a:pt x="1335" y="118"/>
                </a:cubicBezTo>
                <a:cubicBezTo>
                  <a:pt x="1334" y="118"/>
                  <a:pt x="1334" y="118"/>
                  <a:pt x="1334" y="118"/>
                </a:cubicBezTo>
                <a:cubicBezTo>
                  <a:pt x="1332" y="119"/>
                  <a:pt x="1332" y="119"/>
                  <a:pt x="1332" y="119"/>
                </a:cubicBezTo>
                <a:cubicBezTo>
                  <a:pt x="1331" y="121"/>
                  <a:pt x="1331" y="121"/>
                  <a:pt x="1331" y="121"/>
                </a:cubicBezTo>
                <a:cubicBezTo>
                  <a:pt x="1331" y="120"/>
                  <a:pt x="1331" y="120"/>
                  <a:pt x="1331" y="120"/>
                </a:cubicBezTo>
                <a:cubicBezTo>
                  <a:pt x="1331" y="119"/>
                  <a:pt x="1331" y="119"/>
                  <a:pt x="1331" y="119"/>
                </a:cubicBezTo>
                <a:cubicBezTo>
                  <a:pt x="1332" y="118"/>
                  <a:pt x="1332" y="118"/>
                  <a:pt x="1332" y="118"/>
                </a:cubicBezTo>
                <a:cubicBezTo>
                  <a:pt x="1333" y="117"/>
                  <a:pt x="1333" y="117"/>
                  <a:pt x="1333" y="117"/>
                </a:cubicBezTo>
                <a:cubicBezTo>
                  <a:pt x="1334" y="115"/>
                  <a:pt x="1334" y="115"/>
                  <a:pt x="1334" y="115"/>
                </a:cubicBezTo>
                <a:cubicBezTo>
                  <a:pt x="1334" y="115"/>
                  <a:pt x="1334" y="115"/>
                  <a:pt x="1334" y="115"/>
                </a:cubicBezTo>
                <a:cubicBezTo>
                  <a:pt x="1333" y="114"/>
                  <a:pt x="1333" y="114"/>
                  <a:pt x="1333" y="114"/>
                </a:cubicBezTo>
                <a:cubicBezTo>
                  <a:pt x="1332" y="113"/>
                  <a:pt x="1332" y="113"/>
                  <a:pt x="1332" y="113"/>
                </a:cubicBezTo>
                <a:cubicBezTo>
                  <a:pt x="1332" y="113"/>
                  <a:pt x="1332" y="113"/>
                  <a:pt x="1332" y="113"/>
                </a:cubicBezTo>
                <a:cubicBezTo>
                  <a:pt x="1331" y="112"/>
                  <a:pt x="1331" y="112"/>
                  <a:pt x="1331" y="112"/>
                </a:cubicBezTo>
                <a:cubicBezTo>
                  <a:pt x="1330" y="111"/>
                  <a:pt x="1330" y="111"/>
                  <a:pt x="1330" y="111"/>
                </a:cubicBezTo>
                <a:cubicBezTo>
                  <a:pt x="1329" y="110"/>
                  <a:pt x="1329" y="110"/>
                  <a:pt x="1329" y="110"/>
                </a:cubicBezTo>
                <a:cubicBezTo>
                  <a:pt x="1328" y="109"/>
                  <a:pt x="1328" y="109"/>
                  <a:pt x="1328" y="109"/>
                </a:cubicBezTo>
                <a:cubicBezTo>
                  <a:pt x="1327" y="109"/>
                  <a:pt x="1327" y="109"/>
                  <a:pt x="1327" y="109"/>
                </a:cubicBezTo>
                <a:cubicBezTo>
                  <a:pt x="1327" y="108"/>
                  <a:pt x="1327" y="108"/>
                  <a:pt x="1327" y="108"/>
                </a:cubicBezTo>
                <a:cubicBezTo>
                  <a:pt x="1325" y="108"/>
                  <a:pt x="1325" y="108"/>
                  <a:pt x="1325" y="108"/>
                </a:cubicBezTo>
                <a:cubicBezTo>
                  <a:pt x="1325" y="107"/>
                  <a:pt x="1325" y="107"/>
                  <a:pt x="1325" y="107"/>
                </a:cubicBezTo>
                <a:cubicBezTo>
                  <a:pt x="1325" y="107"/>
                  <a:pt x="1325" y="107"/>
                  <a:pt x="1325" y="107"/>
                </a:cubicBezTo>
                <a:cubicBezTo>
                  <a:pt x="1322" y="104"/>
                  <a:pt x="1322" y="104"/>
                  <a:pt x="1322" y="104"/>
                </a:cubicBezTo>
                <a:cubicBezTo>
                  <a:pt x="1321" y="103"/>
                  <a:pt x="1321" y="103"/>
                  <a:pt x="1321" y="103"/>
                </a:cubicBezTo>
                <a:cubicBezTo>
                  <a:pt x="1319" y="103"/>
                  <a:pt x="1319" y="103"/>
                  <a:pt x="1319" y="103"/>
                </a:cubicBezTo>
                <a:cubicBezTo>
                  <a:pt x="1318" y="103"/>
                  <a:pt x="1318" y="103"/>
                  <a:pt x="1318" y="103"/>
                </a:cubicBezTo>
                <a:cubicBezTo>
                  <a:pt x="1316" y="103"/>
                  <a:pt x="1316" y="103"/>
                  <a:pt x="1316" y="103"/>
                </a:cubicBezTo>
                <a:cubicBezTo>
                  <a:pt x="1314" y="105"/>
                  <a:pt x="1314" y="105"/>
                  <a:pt x="1314" y="105"/>
                </a:cubicBezTo>
                <a:cubicBezTo>
                  <a:pt x="1314" y="104"/>
                  <a:pt x="1314" y="104"/>
                  <a:pt x="1314" y="104"/>
                </a:cubicBezTo>
                <a:cubicBezTo>
                  <a:pt x="1314" y="103"/>
                  <a:pt x="1314" y="103"/>
                  <a:pt x="1314" y="103"/>
                </a:cubicBezTo>
                <a:cubicBezTo>
                  <a:pt x="1311" y="102"/>
                  <a:pt x="1311" y="102"/>
                  <a:pt x="1311" y="102"/>
                </a:cubicBezTo>
                <a:cubicBezTo>
                  <a:pt x="1309" y="102"/>
                  <a:pt x="1309" y="102"/>
                  <a:pt x="1309" y="102"/>
                </a:cubicBezTo>
                <a:cubicBezTo>
                  <a:pt x="1307" y="102"/>
                  <a:pt x="1307" y="102"/>
                  <a:pt x="1307" y="102"/>
                </a:cubicBezTo>
                <a:cubicBezTo>
                  <a:pt x="1307" y="102"/>
                  <a:pt x="1307" y="102"/>
                  <a:pt x="1307" y="102"/>
                </a:cubicBezTo>
                <a:cubicBezTo>
                  <a:pt x="1308" y="100"/>
                  <a:pt x="1308" y="100"/>
                  <a:pt x="1308" y="100"/>
                </a:cubicBezTo>
                <a:cubicBezTo>
                  <a:pt x="1309" y="101"/>
                  <a:pt x="1309" y="101"/>
                  <a:pt x="1309" y="101"/>
                </a:cubicBezTo>
                <a:cubicBezTo>
                  <a:pt x="1312" y="101"/>
                  <a:pt x="1312" y="101"/>
                  <a:pt x="1312" y="101"/>
                </a:cubicBezTo>
                <a:cubicBezTo>
                  <a:pt x="1314" y="101"/>
                  <a:pt x="1314" y="101"/>
                  <a:pt x="1314" y="101"/>
                </a:cubicBezTo>
                <a:cubicBezTo>
                  <a:pt x="1315" y="102"/>
                  <a:pt x="1315" y="102"/>
                  <a:pt x="1315" y="102"/>
                </a:cubicBezTo>
                <a:cubicBezTo>
                  <a:pt x="1317" y="101"/>
                  <a:pt x="1317" y="101"/>
                  <a:pt x="1317" y="101"/>
                </a:cubicBezTo>
                <a:cubicBezTo>
                  <a:pt x="1318" y="100"/>
                  <a:pt x="1318" y="100"/>
                  <a:pt x="1318" y="100"/>
                </a:cubicBezTo>
                <a:cubicBezTo>
                  <a:pt x="1319" y="97"/>
                  <a:pt x="1319" y="97"/>
                  <a:pt x="1319" y="97"/>
                </a:cubicBezTo>
                <a:cubicBezTo>
                  <a:pt x="1318" y="96"/>
                  <a:pt x="1318" y="96"/>
                  <a:pt x="1318" y="96"/>
                </a:cubicBezTo>
                <a:cubicBezTo>
                  <a:pt x="1318" y="95"/>
                  <a:pt x="1318" y="95"/>
                  <a:pt x="1318" y="95"/>
                </a:cubicBezTo>
                <a:cubicBezTo>
                  <a:pt x="1317" y="95"/>
                  <a:pt x="1317" y="95"/>
                  <a:pt x="1317" y="95"/>
                </a:cubicBezTo>
                <a:cubicBezTo>
                  <a:pt x="1315" y="94"/>
                  <a:pt x="1315" y="94"/>
                  <a:pt x="1315" y="94"/>
                </a:cubicBezTo>
                <a:cubicBezTo>
                  <a:pt x="1314" y="93"/>
                  <a:pt x="1314" y="93"/>
                  <a:pt x="1314" y="93"/>
                </a:cubicBezTo>
                <a:cubicBezTo>
                  <a:pt x="1313" y="93"/>
                  <a:pt x="1313" y="93"/>
                  <a:pt x="1313" y="93"/>
                </a:cubicBezTo>
                <a:cubicBezTo>
                  <a:pt x="1311" y="95"/>
                  <a:pt x="1311" y="95"/>
                  <a:pt x="1311" y="95"/>
                </a:cubicBezTo>
                <a:cubicBezTo>
                  <a:pt x="1310" y="95"/>
                  <a:pt x="1310" y="95"/>
                  <a:pt x="1310" y="95"/>
                </a:cubicBezTo>
                <a:cubicBezTo>
                  <a:pt x="1309" y="95"/>
                  <a:pt x="1309" y="95"/>
                  <a:pt x="1309" y="95"/>
                </a:cubicBezTo>
                <a:cubicBezTo>
                  <a:pt x="1308" y="96"/>
                  <a:pt x="1308" y="96"/>
                  <a:pt x="1308" y="96"/>
                </a:cubicBezTo>
                <a:cubicBezTo>
                  <a:pt x="1308" y="96"/>
                  <a:pt x="1308" y="96"/>
                  <a:pt x="1308" y="96"/>
                </a:cubicBezTo>
                <a:cubicBezTo>
                  <a:pt x="1307" y="95"/>
                  <a:pt x="1307" y="95"/>
                  <a:pt x="1307" y="95"/>
                </a:cubicBezTo>
                <a:cubicBezTo>
                  <a:pt x="1307" y="94"/>
                  <a:pt x="1307" y="94"/>
                  <a:pt x="1307" y="94"/>
                </a:cubicBezTo>
                <a:cubicBezTo>
                  <a:pt x="1306" y="94"/>
                  <a:pt x="1306" y="94"/>
                  <a:pt x="1306" y="94"/>
                </a:cubicBezTo>
                <a:cubicBezTo>
                  <a:pt x="1304" y="95"/>
                  <a:pt x="1304" y="95"/>
                  <a:pt x="1304" y="95"/>
                </a:cubicBezTo>
                <a:cubicBezTo>
                  <a:pt x="1303" y="95"/>
                  <a:pt x="1303" y="95"/>
                  <a:pt x="1303" y="95"/>
                </a:cubicBezTo>
                <a:cubicBezTo>
                  <a:pt x="1302" y="95"/>
                  <a:pt x="1302" y="95"/>
                  <a:pt x="1302" y="95"/>
                </a:cubicBezTo>
                <a:cubicBezTo>
                  <a:pt x="1303" y="95"/>
                  <a:pt x="1303" y="95"/>
                  <a:pt x="1303" y="95"/>
                </a:cubicBezTo>
                <a:cubicBezTo>
                  <a:pt x="1304" y="94"/>
                  <a:pt x="1304" y="94"/>
                  <a:pt x="1304" y="94"/>
                </a:cubicBezTo>
                <a:cubicBezTo>
                  <a:pt x="1306" y="93"/>
                  <a:pt x="1306" y="93"/>
                  <a:pt x="1306" y="93"/>
                </a:cubicBezTo>
                <a:cubicBezTo>
                  <a:pt x="1307" y="93"/>
                  <a:pt x="1307" y="93"/>
                  <a:pt x="1307" y="93"/>
                </a:cubicBezTo>
                <a:cubicBezTo>
                  <a:pt x="1306" y="92"/>
                  <a:pt x="1306" y="92"/>
                  <a:pt x="1306" y="92"/>
                </a:cubicBezTo>
                <a:cubicBezTo>
                  <a:pt x="1305" y="91"/>
                  <a:pt x="1305" y="91"/>
                  <a:pt x="1305" y="91"/>
                </a:cubicBezTo>
                <a:cubicBezTo>
                  <a:pt x="1304" y="92"/>
                  <a:pt x="1304" y="92"/>
                  <a:pt x="1304" y="92"/>
                </a:cubicBezTo>
                <a:cubicBezTo>
                  <a:pt x="1302" y="92"/>
                  <a:pt x="1302" y="92"/>
                  <a:pt x="1302" y="92"/>
                </a:cubicBezTo>
                <a:cubicBezTo>
                  <a:pt x="1301" y="92"/>
                  <a:pt x="1301" y="92"/>
                  <a:pt x="1301" y="92"/>
                </a:cubicBezTo>
                <a:cubicBezTo>
                  <a:pt x="1301" y="91"/>
                  <a:pt x="1301" y="91"/>
                  <a:pt x="1301" y="91"/>
                </a:cubicBezTo>
                <a:cubicBezTo>
                  <a:pt x="1302" y="91"/>
                  <a:pt x="1302" y="91"/>
                  <a:pt x="1302" y="91"/>
                </a:cubicBezTo>
                <a:cubicBezTo>
                  <a:pt x="1303" y="91"/>
                  <a:pt x="1303" y="91"/>
                  <a:pt x="1303" y="91"/>
                </a:cubicBezTo>
                <a:cubicBezTo>
                  <a:pt x="1304" y="91"/>
                  <a:pt x="1304" y="91"/>
                  <a:pt x="1304" y="91"/>
                </a:cubicBezTo>
                <a:cubicBezTo>
                  <a:pt x="1305" y="90"/>
                  <a:pt x="1305" y="90"/>
                  <a:pt x="1305" y="90"/>
                </a:cubicBezTo>
                <a:cubicBezTo>
                  <a:pt x="1306" y="90"/>
                  <a:pt x="1306" y="90"/>
                  <a:pt x="1306" y="90"/>
                </a:cubicBezTo>
                <a:cubicBezTo>
                  <a:pt x="1307" y="91"/>
                  <a:pt x="1307" y="91"/>
                  <a:pt x="1307" y="91"/>
                </a:cubicBezTo>
                <a:cubicBezTo>
                  <a:pt x="1308" y="93"/>
                  <a:pt x="1308" y="93"/>
                  <a:pt x="1308" y="93"/>
                </a:cubicBezTo>
                <a:cubicBezTo>
                  <a:pt x="1310" y="93"/>
                  <a:pt x="1310" y="93"/>
                  <a:pt x="1310" y="93"/>
                </a:cubicBezTo>
                <a:cubicBezTo>
                  <a:pt x="1311" y="92"/>
                  <a:pt x="1311" y="92"/>
                  <a:pt x="1311" y="92"/>
                </a:cubicBezTo>
                <a:cubicBezTo>
                  <a:pt x="1313" y="91"/>
                  <a:pt x="1313" y="91"/>
                  <a:pt x="1313" y="91"/>
                </a:cubicBezTo>
                <a:cubicBezTo>
                  <a:pt x="1314" y="91"/>
                  <a:pt x="1314" y="91"/>
                  <a:pt x="1314" y="91"/>
                </a:cubicBezTo>
                <a:cubicBezTo>
                  <a:pt x="1316" y="91"/>
                  <a:pt x="1316" y="91"/>
                  <a:pt x="1316" y="91"/>
                </a:cubicBezTo>
                <a:cubicBezTo>
                  <a:pt x="1317" y="90"/>
                  <a:pt x="1317" y="90"/>
                  <a:pt x="1317" y="90"/>
                </a:cubicBezTo>
                <a:cubicBezTo>
                  <a:pt x="1318" y="89"/>
                  <a:pt x="1318" y="89"/>
                  <a:pt x="1318" y="89"/>
                </a:cubicBezTo>
                <a:cubicBezTo>
                  <a:pt x="1318" y="88"/>
                  <a:pt x="1318" y="88"/>
                  <a:pt x="1318" y="88"/>
                </a:cubicBezTo>
                <a:cubicBezTo>
                  <a:pt x="1318" y="87"/>
                  <a:pt x="1318" y="87"/>
                  <a:pt x="1318" y="87"/>
                </a:cubicBezTo>
                <a:cubicBezTo>
                  <a:pt x="1317" y="86"/>
                  <a:pt x="1317" y="86"/>
                  <a:pt x="1317" y="86"/>
                </a:cubicBezTo>
                <a:cubicBezTo>
                  <a:pt x="1314" y="86"/>
                  <a:pt x="1314" y="86"/>
                  <a:pt x="1314" y="86"/>
                </a:cubicBezTo>
                <a:cubicBezTo>
                  <a:pt x="1313" y="85"/>
                  <a:pt x="1313" y="85"/>
                  <a:pt x="1313" y="85"/>
                </a:cubicBezTo>
                <a:cubicBezTo>
                  <a:pt x="1312" y="84"/>
                  <a:pt x="1312" y="84"/>
                  <a:pt x="1312" y="84"/>
                </a:cubicBezTo>
                <a:cubicBezTo>
                  <a:pt x="1311" y="84"/>
                  <a:pt x="1311" y="84"/>
                  <a:pt x="1311" y="84"/>
                </a:cubicBezTo>
                <a:cubicBezTo>
                  <a:pt x="1309" y="84"/>
                  <a:pt x="1309" y="84"/>
                  <a:pt x="1309" y="84"/>
                </a:cubicBezTo>
                <a:cubicBezTo>
                  <a:pt x="1308" y="84"/>
                  <a:pt x="1308" y="84"/>
                  <a:pt x="1308" y="84"/>
                </a:cubicBezTo>
                <a:cubicBezTo>
                  <a:pt x="1307" y="85"/>
                  <a:pt x="1307" y="85"/>
                  <a:pt x="1307" y="85"/>
                </a:cubicBezTo>
                <a:cubicBezTo>
                  <a:pt x="1306" y="86"/>
                  <a:pt x="1306" y="86"/>
                  <a:pt x="1306" y="86"/>
                </a:cubicBezTo>
                <a:cubicBezTo>
                  <a:pt x="1306" y="86"/>
                  <a:pt x="1305" y="86"/>
                  <a:pt x="1305" y="86"/>
                </a:cubicBezTo>
                <a:cubicBezTo>
                  <a:pt x="1305" y="85"/>
                  <a:pt x="1303" y="85"/>
                  <a:pt x="1303" y="85"/>
                </a:cubicBezTo>
                <a:cubicBezTo>
                  <a:pt x="1301" y="85"/>
                  <a:pt x="1301" y="85"/>
                  <a:pt x="1301" y="85"/>
                </a:cubicBezTo>
                <a:cubicBezTo>
                  <a:pt x="1301" y="86"/>
                  <a:pt x="1301" y="86"/>
                  <a:pt x="1301" y="86"/>
                </a:cubicBezTo>
                <a:cubicBezTo>
                  <a:pt x="1301" y="87"/>
                  <a:pt x="1301" y="87"/>
                  <a:pt x="1301" y="87"/>
                </a:cubicBezTo>
                <a:cubicBezTo>
                  <a:pt x="1300" y="87"/>
                  <a:pt x="1300" y="87"/>
                  <a:pt x="1300" y="87"/>
                </a:cubicBezTo>
                <a:cubicBezTo>
                  <a:pt x="1299" y="86"/>
                  <a:pt x="1299" y="86"/>
                  <a:pt x="1299" y="86"/>
                </a:cubicBezTo>
                <a:cubicBezTo>
                  <a:pt x="1298" y="86"/>
                  <a:pt x="1298" y="86"/>
                  <a:pt x="1298" y="86"/>
                </a:cubicBezTo>
                <a:cubicBezTo>
                  <a:pt x="1298" y="85"/>
                  <a:pt x="1298" y="85"/>
                  <a:pt x="1298" y="85"/>
                </a:cubicBezTo>
                <a:cubicBezTo>
                  <a:pt x="1299" y="84"/>
                  <a:pt x="1299" y="84"/>
                  <a:pt x="1299" y="84"/>
                </a:cubicBezTo>
                <a:cubicBezTo>
                  <a:pt x="1301" y="83"/>
                  <a:pt x="1301" y="83"/>
                  <a:pt x="1301" y="83"/>
                </a:cubicBezTo>
                <a:cubicBezTo>
                  <a:pt x="1303" y="84"/>
                  <a:pt x="1303" y="84"/>
                  <a:pt x="1303" y="84"/>
                </a:cubicBezTo>
                <a:cubicBezTo>
                  <a:pt x="1306" y="84"/>
                  <a:pt x="1306" y="84"/>
                  <a:pt x="1306" y="84"/>
                </a:cubicBezTo>
                <a:cubicBezTo>
                  <a:pt x="1307" y="83"/>
                  <a:pt x="1307" y="83"/>
                  <a:pt x="1307" y="83"/>
                </a:cubicBezTo>
                <a:cubicBezTo>
                  <a:pt x="1307" y="82"/>
                  <a:pt x="1307" y="82"/>
                  <a:pt x="1307" y="82"/>
                </a:cubicBezTo>
                <a:cubicBezTo>
                  <a:pt x="1306" y="81"/>
                  <a:pt x="1306" y="81"/>
                  <a:pt x="1306" y="81"/>
                </a:cubicBezTo>
                <a:cubicBezTo>
                  <a:pt x="1304" y="79"/>
                  <a:pt x="1304" y="79"/>
                  <a:pt x="1304" y="79"/>
                </a:cubicBezTo>
                <a:cubicBezTo>
                  <a:pt x="1302" y="78"/>
                  <a:pt x="1302" y="78"/>
                  <a:pt x="1302" y="78"/>
                </a:cubicBezTo>
                <a:cubicBezTo>
                  <a:pt x="1302" y="77"/>
                  <a:pt x="1302" y="77"/>
                  <a:pt x="1302" y="77"/>
                </a:cubicBezTo>
                <a:cubicBezTo>
                  <a:pt x="1302" y="75"/>
                  <a:pt x="1302" y="75"/>
                  <a:pt x="1302" y="75"/>
                </a:cubicBezTo>
                <a:cubicBezTo>
                  <a:pt x="1302" y="75"/>
                  <a:pt x="1302" y="75"/>
                  <a:pt x="1302" y="75"/>
                </a:cubicBezTo>
                <a:cubicBezTo>
                  <a:pt x="1303" y="75"/>
                  <a:pt x="1303" y="75"/>
                  <a:pt x="1303" y="75"/>
                </a:cubicBezTo>
                <a:cubicBezTo>
                  <a:pt x="1303" y="76"/>
                  <a:pt x="1303" y="76"/>
                  <a:pt x="1303" y="76"/>
                </a:cubicBezTo>
                <a:cubicBezTo>
                  <a:pt x="1303" y="77"/>
                  <a:pt x="1303" y="77"/>
                  <a:pt x="1303" y="77"/>
                </a:cubicBezTo>
                <a:cubicBezTo>
                  <a:pt x="1304" y="78"/>
                  <a:pt x="1304" y="78"/>
                  <a:pt x="1304" y="78"/>
                </a:cubicBezTo>
                <a:cubicBezTo>
                  <a:pt x="1307" y="80"/>
                  <a:pt x="1307" y="80"/>
                  <a:pt x="1307" y="80"/>
                </a:cubicBezTo>
                <a:cubicBezTo>
                  <a:pt x="1307" y="81"/>
                  <a:pt x="1307" y="81"/>
                  <a:pt x="1307" y="81"/>
                </a:cubicBezTo>
                <a:cubicBezTo>
                  <a:pt x="1308" y="81"/>
                  <a:pt x="1308" y="81"/>
                  <a:pt x="1308" y="81"/>
                </a:cubicBezTo>
                <a:cubicBezTo>
                  <a:pt x="1309" y="81"/>
                  <a:pt x="1309" y="81"/>
                  <a:pt x="1309" y="81"/>
                </a:cubicBezTo>
                <a:cubicBezTo>
                  <a:pt x="1310" y="82"/>
                  <a:pt x="1310" y="82"/>
                  <a:pt x="1310" y="82"/>
                </a:cubicBezTo>
                <a:cubicBezTo>
                  <a:pt x="1312" y="83"/>
                  <a:pt x="1312" y="83"/>
                  <a:pt x="1312" y="83"/>
                </a:cubicBezTo>
                <a:cubicBezTo>
                  <a:pt x="1313" y="82"/>
                  <a:pt x="1313" y="82"/>
                  <a:pt x="1313" y="82"/>
                </a:cubicBezTo>
                <a:cubicBezTo>
                  <a:pt x="1315" y="81"/>
                  <a:pt x="1315" y="81"/>
                  <a:pt x="1315" y="81"/>
                </a:cubicBezTo>
                <a:cubicBezTo>
                  <a:pt x="1316" y="81"/>
                  <a:pt x="1316" y="81"/>
                  <a:pt x="1316" y="81"/>
                </a:cubicBezTo>
                <a:cubicBezTo>
                  <a:pt x="1317" y="80"/>
                  <a:pt x="1317" y="80"/>
                  <a:pt x="1317" y="80"/>
                </a:cubicBezTo>
                <a:cubicBezTo>
                  <a:pt x="1318" y="79"/>
                  <a:pt x="1318" y="79"/>
                  <a:pt x="1318" y="79"/>
                </a:cubicBezTo>
                <a:cubicBezTo>
                  <a:pt x="1320" y="78"/>
                  <a:pt x="1320" y="78"/>
                  <a:pt x="1320" y="78"/>
                </a:cubicBezTo>
                <a:cubicBezTo>
                  <a:pt x="1321" y="78"/>
                  <a:pt x="1321" y="78"/>
                  <a:pt x="1321" y="78"/>
                </a:cubicBezTo>
                <a:cubicBezTo>
                  <a:pt x="1321" y="77"/>
                  <a:pt x="1321" y="77"/>
                  <a:pt x="1321" y="77"/>
                </a:cubicBezTo>
                <a:cubicBezTo>
                  <a:pt x="1320" y="76"/>
                  <a:pt x="1320" y="76"/>
                  <a:pt x="1320" y="76"/>
                </a:cubicBezTo>
                <a:cubicBezTo>
                  <a:pt x="1319" y="75"/>
                  <a:pt x="1319" y="75"/>
                  <a:pt x="1319" y="75"/>
                </a:cubicBezTo>
                <a:cubicBezTo>
                  <a:pt x="1319" y="74"/>
                  <a:pt x="1319" y="74"/>
                  <a:pt x="1319" y="74"/>
                </a:cubicBezTo>
                <a:cubicBezTo>
                  <a:pt x="1317" y="70"/>
                  <a:pt x="1317" y="70"/>
                  <a:pt x="1317" y="70"/>
                </a:cubicBezTo>
                <a:cubicBezTo>
                  <a:pt x="1315" y="69"/>
                  <a:pt x="1315" y="69"/>
                  <a:pt x="1315" y="69"/>
                </a:cubicBezTo>
                <a:cubicBezTo>
                  <a:pt x="1315" y="68"/>
                  <a:pt x="1315" y="68"/>
                  <a:pt x="1315" y="68"/>
                </a:cubicBezTo>
                <a:cubicBezTo>
                  <a:pt x="1315" y="68"/>
                  <a:pt x="1315" y="68"/>
                  <a:pt x="1315" y="68"/>
                </a:cubicBezTo>
                <a:cubicBezTo>
                  <a:pt x="1316" y="68"/>
                  <a:pt x="1316" y="68"/>
                  <a:pt x="1316" y="68"/>
                </a:cubicBezTo>
                <a:cubicBezTo>
                  <a:pt x="1317" y="68"/>
                  <a:pt x="1317" y="68"/>
                  <a:pt x="1317" y="68"/>
                </a:cubicBezTo>
                <a:cubicBezTo>
                  <a:pt x="1317" y="69"/>
                  <a:pt x="1317" y="69"/>
                  <a:pt x="1317" y="69"/>
                </a:cubicBezTo>
                <a:cubicBezTo>
                  <a:pt x="1318" y="70"/>
                  <a:pt x="1318" y="70"/>
                  <a:pt x="1318" y="70"/>
                </a:cubicBezTo>
                <a:cubicBezTo>
                  <a:pt x="1320" y="74"/>
                  <a:pt x="1320" y="74"/>
                  <a:pt x="1320" y="74"/>
                </a:cubicBezTo>
                <a:cubicBezTo>
                  <a:pt x="1323" y="78"/>
                  <a:pt x="1323" y="78"/>
                  <a:pt x="1323" y="78"/>
                </a:cubicBezTo>
                <a:cubicBezTo>
                  <a:pt x="1324" y="78"/>
                  <a:pt x="1324" y="78"/>
                  <a:pt x="1324" y="78"/>
                </a:cubicBezTo>
                <a:cubicBezTo>
                  <a:pt x="1324" y="77"/>
                  <a:pt x="1324" y="77"/>
                  <a:pt x="1324" y="77"/>
                </a:cubicBezTo>
                <a:cubicBezTo>
                  <a:pt x="1324" y="76"/>
                  <a:pt x="1324" y="76"/>
                  <a:pt x="1324" y="76"/>
                </a:cubicBezTo>
                <a:cubicBezTo>
                  <a:pt x="1324" y="73"/>
                  <a:pt x="1324" y="73"/>
                  <a:pt x="1324" y="73"/>
                </a:cubicBezTo>
                <a:cubicBezTo>
                  <a:pt x="1324" y="71"/>
                  <a:pt x="1324" y="71"/>
                  <a:pt x="1324" y="71"/>
                </a:cubicBezTo>
                <a:cubicBezTo>
                  <a:pt x="1325" y="70"/>
                  <a:pt x="1325" y="70"/>
                  <a:pt x="1325" y="70"/>
                </a:cubicBezTo>
                <a:cubicBezTo>
                  <a:pt x="1326" y="70"/>
                  <a:pt x="1326" y="70"/>
                  <a:pt x="1326" y="70"/>
                </a:cubicBezTo>
                <a:cubicBezTo>
                  <a:pt x="1327" y="71"/>
                  <a:pt x="1327" y="71"/>
                  <a:pt x="1327" y="71"/>
                </a:cubicBezTo>
                <a:cubicBezTo>
                  <a:pt x="1327" y="72"/>
                  <a:pt x="1327" y="72"/>
                  <a:pt x="1327" y="72"/>
                </a:cubicBezTo>
                <a:cubicBezTo>
                  <a:pt x="1327" y="73"/>
                  <a:pt x="1327" y="73"/>
                  <a:pt x="1327" y="73"/>
                </a:cubicBezTo>
                <a:cubicBezTo>
                  <a:pt x="1328" y="73"/>
                  <a:pt x="1328" y="73"/>
                  <a:pt x="1328" y="73"/>
                </a:cubicBezTo>
                <a:cubicBezTo>
                  <a:pt x="1332" y="74"/>
                  <a:pt x="1332" y="74"/>
                  <a:pt x="1332" y="74"/>
                </a:cubicBezTo>
                <a:cubicBezTo>
                  <a:pt x="1335" y="76"/>
                  <a:pt x="1335" y="76"/>
                  <a:pt x="1335" y="76"/>
                </a:cubicBezTo>
                <a:cubicBezTo>
                  <a:pt x="1336" y="77"/>
                  <a:pt x="1336" y="77"/>
                  <a:pt x="1336" y="77"/>
                </a:cubicBezTo>
                <a:cubicBezTo>
                  <a:pt x="1337" y="76"/>
                  <a:pt x="1337" y="76"/>
                  <a:pt x="1337" y="76"/>
                </a:cubicBezTo>
                <a:cubicBezTo>
                  <a:pt x="1338" y="76"/>
                  <a:pt x="1338" y="76"/>
                  <a:pt x="1338" y="76"/>
                </a:cubicBezTo>
                <a:cubicBezTo>
                  <a:pt x="1339" y="77"/>
                  <a:pt x="1339" y="77"/>
                  <a:pt x="1339" y="77"/>
                </a:cubicBezTo>
                <a:cubicBezTo>
                  <a:pt x="1338" y="77"/>
                  <a:pt x="1338" y="77"/>
                  <a:pt x="1338" y="77"/>
                </a:cubicBezTo>
                <a:cubicBezTo>
                  <a:pt x="1336" y="78"/>
                  <a:pt x="1336" y="78"/>
                  <a:pt x="1336" y="78"/>
                </a:cubicBezTo>
                <a:cubicBezTo>
                  <a:pt x="1335" y="78"/>
                  <a:pt x="1335" y="78"/>
                  <a:pt x="1335" y="78"/>
                </a:cubicBezTo>
                <a:cubicBezTo>
                  <a:pt x="1333" y="77"/>
                  <a:pt x="1333" y="77"/>
                  <a:pt x="1333" y="77"/>
                </a:cubicBezTo>
                <a:cubicBezTo>
                  <a:pt x="1330" y="75"/>
                  <a:pt x="1330" y="75"/>
                  <a:pt x="1330" y="75"/>
                </a:cubicBezTo>
                <a:cubicBezTo>
                  <a:pt x="1329" y="74"/>
                  <a:pt x="1329" y="74"/>
                  <a:pt x="1329" y="74"/>
                </a:cubicBezTo>
                <a:cubicBezTo>
                  <a:pt x="1328" y="74"/>
                  <a:pt x="1328" y="74"/>
                  <a:pt x="1328" y="74"/>
                </a:cubicBezTo>
                <a:cubicBezTo>
                  <a:pt x="1327" y="74"/>
                  <a:pt x="1327" y="74"/>
                  <a:pt x="1327" y="74"/>
                </a:cubicBezTo>
                <a:cubicBezTo>
                  <a:pt x="1327" y="75"/>
                  <a:pt x="1327" y="75"/>
                  <a:pt x="1327" y="75"/>
                </a:cubicBezTo>
                <a:cubicBezTo>
                  <a:pt x="1327" y="76"/>
                  <a:pt x="1327" y="76"/>
                  <a:pt x="1327" y="76"/>
                </a:cubicBezTo>
                <a:cubicBezTo>
                  <a:pt x="1327" y="77"/>
                  <a:pt x="1327" y="77"/>
                  <a:pt x="1327" y="77"/>
                </a:cubicBezTo>
                <a:cubicBezTo>
                  <a:pt x="1331" y="81"/>
                  <a:pt x="1331" y="81"/>
                  <a:pt x="1331" y="81"/>
                </a:cubicBezTo>
                <a:cubicBezTo>
                  <a:pt x="1333" y="83"/>
                  <a:pt x="1333" y="83"/>
                  <a:pt x="1333" y="83"/>
                </a:cubicBezTo>
                <a:cubicBezTo>
                  <a:pt x="1336" y="84"/>
                  <a:pt x="1336" y="84"/>
                  <a:pt x="1336" y="84"/>
                </a:cubicBezTo>
                <a:cubicBezTo>
                  <a:pt x="1337" y="86"/>
                  <a:pt x="1337" y="86"/>
                  <a:pt x="1337" y="86"/>
                </a:cubicBezTo>
                <a:cubicBezTo>
                  <a:pt x="1339" y="86"/>
                  <a:pt x="1339" y="86"/>
                  <a:pt x="1339" y="86"/>
                </a:cubicBezTo>
                <a:cubicBezTo>
                  <a:pt x="1340" y="86"/>
                  <a:pt x="1340" y="86"/>
                  <a:pt x="1340" y="86"/>
                </a:cubicBezTo>
                <a:cubicBezTo>
                  <a:pt x="1340" y="85"/>
                  <a:pt x="1340" y="85"/>
                  <a:pt x="1340" y="85"/>
                </a:cubicBezTo>
                <a:cubicBezTo>
                  <a:pt x="1341" y="83"/>
                  <a:pt x="1341" y="83"/>
                  <a:pt x="1341" y="83"/>
                </a:cubicBezTo>
                <a:cubicBezTo>
                  <a:pt x="1342" y="83"/>
                  <a:pt x="1342" y="83"/>
                  <a:pt x="1342" y="83"/>
                </a:cubicBezTo>
                <a:cubicBezTo>
                  <a:pt x="1343" y="83"/>
                  <a:pt x="1343" y="83"/>
                  <a:pt x="1343" y="83"/>
                </a:cubicBezTo>
                <a:cubicBezTo>
                  <a:pt x="1344" y="82"/>
                  <a:pt x="1344" y="82"/>
                  <a:pt x="1344" y="82"/>
                </a:cubicBezTo>
                <a:cubicBezTo>
                  <a:pt x="1344" y="81"/>
                  <a:pt x="1344" y="81"/>
                  <a:pt x="1344" y="81"/>
                </a:cubicBezTo>
                <a:cubicBezTo>
                  <a:pt x="1345" y="80"/>
                  <a:pt x="1345" y="80"/>
                  <a:pt x="1345" y="80"/>
                </a:cubicBezTo>
                <a:cubicBezTo>
                  <a:pt x="1346" y="80"/>
                  <a:pt x="1346" y="80"/>
                  <a:pt x="1346" y="80"/>
                </a:cubicBezTo>
                <a:cubicBezTo>
                  <a:pt x="1347" y="81"/>
                  <a:pt x="1347" y="81"/>
                  <a:pt x="1347" y="81"/>
                </a:cubicBezTo>
                <a:cubicBezTo>
                  <a:pt x="1349" y="81"/>
                  <a:pt x="1349" y="81"/>
                  <a:pt x="1349" y="81"/>
                </a:cubicBezTo>
                <a:cubicBezTo>
                  <a:pt x="1351" y="81"/>
                  <a:pt x="1351" y="81"/>
                  <a:pt x="1351" y="81"/>
                </a:cubicBezTo>
                <a:cubicBezTo>
                  <a:pt x="1353" y="81"/>
                  <a:pt x="1353" y="81"/>
                  <a:pt x="1353" y="81"/>
                </a:cubicBezTo>
                <a:cubicBezTo>
                  <a:pt x="1353" y="80"/>
                  <a:pt x="1353" y="80"/>
                  <a:pt x="1353" y="80"/>
                </a:cubicBezTo>
                <a:cubicBezTo>
                  <a:pt x="1353" y="78"/>
                  <a:pt x="1353" y="78"/>
                  <a:pt x="1353" y="78"/>
                </a:cubicBezTo>
                <a:cubicBezTo>
                  <a:pt x="1353" y="76"/>
                  <a:pt x="1353" y="76"/>
                  <a:pt x="1353" y="76"/>
                </a:cubicBezTo>
                <a:cubicBezTo>
                  <a:pt x="1354" y="75"/>
                  <a:pt x="1354" y="75"/>
                  <a:pt x="1354" y="75"/>
                </a:cubicBezTo>
                <a:cubicBezTo>
                  <a:pt x="1355" y="72"/>
                  <a:pt x="1355" y="72"/>
                  <a:pt x="1355" y="72"/>
                </a:cubicBezTo>
                <a:cubicBezTo>
                  <a:pt x="1355" y="71"/>
                  <a:pt x="1355" y="71"/>
                  <a:pt x="1355" y="71"/>
                </a:cubicBezTo>
                <a:cubicBezTo>
                  <a:pt x="1355" y="70"/>
                  <a:pt x="1355" y="70"/>
                  <a:pt x="1355" y="70"/>
                </a:cubicBezTo>
                <a:cubicBezTo>
                  <a:pt x="1354" y="70"/>
                  <a:pt x="1354" y="70"/>
                  <a:pt x="1354" y="70"/>
                </a:cubicBezTo>
                <a:cubicBezTo>
                  <a:pt x="1352" y="70"/>
                  <a:pt x="1352" y="70"/>
                  <a:pt x="1352" y="70"/>
                </a:cubicBezTo>
                <a:cubicBezTo>
                  <a:pt x="1351" y="71"/>
                  <a:pt x="1351" y="71"/>
                  <a:pt x="1351" y="71"/>
                </a:cubicBezTo>
                <a:cubicBezTo>
                  <a:pt x="1351" y="70"/>
                  <a:pt x="1351" y="70"/>
                  <a:pt x="1351" y="70"/>
                </a:cubicBezTo>
                <a:cubicBezTo>
                  <a:pt x="1350" y="70"/>
                  <a:pt x="1350" y="70"/>
                  <a:pt x="1350" y="70"/>
                </a:cubicBezTo>
                <a:cubicBezTo>
                  <a:pt x="1349" y="71"/>
                  <a:pt x="1349" y="71"/>
                  <a:pt x="1349" y="71"/>
                </a:cubicBezTo>
                <a:cubicBezTo>
                  <a:pt x="1348" y="70"/>
                  <a:pt x="1348" y="70"/>
                  <a:pt x="1348" y="70"/>
                </a:cubicBezTo>
                <a:cubicBezTo>
                  <a:pt x="1347" y="69"/>
                  <a:pt x="1347" y="69"/>
                  <a:pt x="1347" y="69"/>
                </a:cubicBezTo>
                <a:cubicBezTo>
                  <a:pt x="1346" y="68"/>
                  <a:pt x="1346" y="68"/>
                  <a:pt x="1346" y="68"/>
                </a:cubicBezTo>
                <a:cubicBezTo>
                  <a:pt x="1346" y="67"/>
                  <a:pt x="1346" y="67"/>
                  <a:pt x="1346" y="67"/>
                </a:cubicBezTo>
                <a:cubicBezTo>
                  <a:pt x="1345" y="66"/>
                  <a:pt x="1345" y="66"/>
                  <a:pt x="1345" y="66"/>
                </a:cubicBezTo>
                <a:cubicBezTo>
                  <a:pt x="1344" y="68"/>
                  <a:pt x="1344" y="68"/>
                  <a:pt x="1344" y="68"/>
                </a:cubicBezTo>
                <a:cubicBezTo>
                  <a:pt x="1344" y="70"/>
                  <a:pt x="1344" y="70"/>
                  <a:pt x="1344" y="70"/>
                </a:cubicBezTo>
                <a:cubicBezTo>
                  <a:pt x="1345" y="70"/>
                  <a:pt x="1345" y="70"/>
                  <a:pt x="1345" y="70"/>
                </a:cubicBezTo>
                <a:cubicBezTo>
                  <a:pt x="1345" y="72"/>
                  <a:pt x="1345" y="72"/>
                  <a:pt x="1345" y="72"/>
                </a:cubicBezTo>
                <a:cubicBezTo>
                  <a:pt x="1344" y="73"/>
                  <a:pt x="1344" y="73"/>
                  <a:pt x="1344" y="73"/>
                </a:cubicBezTo>
                <a:cubicBezTo>
                  <a:pt x="1344" y="75"/>
                  <a:pt x="1344" y="75"/>
                  <a:pt x="1344" y="75"/>
                </a:cubicBezTo>
                <a:cubicBezTo>
                  <a:pt x="1344" y="74"/>
                  <a:pt x="1344" y="74"/>
                  <a:pt x="1344" y="74"/>
                </a:cubicBezTo>
                <a:cubicBezTo>
                  <a:pt x="1344" y="71"/>
                  <a:pt x="1344" y="71"/>
                  <a:pt x="1344" y="71"/>
                </a:cubicBezTo>
                <a:cubicBezTo>
                  <a:pt x="1344" y="70"/>
                  <a:pt x="1344" y="70"/>
                  <a:pt x="1344" y="70"/>
                </a:cubicBezTo>
                <a:cubicBezTo>
                  <a:pt x="1343" y="69"/>
                  <a:pt x="1343" y="69"/>
                  <a:pt x="1343" y="69"/>
                </a:cubicBezTo>
                <a:cubicBezTo>
                  <a:pt x="1342" y="67"/>
                  <a:pt x="1342" y="67"/>
                  <a:pt x="1342" y="67"/>
                </a:cubicBezTo>
                <a:cubicBezTo>
                  <a:pt x="1341" y="66"/>
                  <a:pt x="1341" y="66"/>
                  <a:pt x="1341" y="66"/>
                </a:cubicBezTo>
                <a:cubicBezTo>
                  <a:pt x="1340" y="65"/>
                  <a:pt x="1340" y="65"/>
                  <a:pt x="1340" y="65"/>
                </a:cubicBezTo>
                <a:cubicBezTo>
                  <a:pt x="1341" y="65"/>
                  <a:pt x="1341" y="65"/>
                  <a:pt x="1341" y="65"/>
                </a:cubicBezTo>
                <a:cubicBezTo>
                  <a:pt x="1342" y="64"/>
                  <a:pt x="1342" y="64"/>
                  <a:pt x="1342" y="64"/>
                </a:cubicBezTo>
                <a:cubicBezTo>
                  <a:pt x="1343" y="62"/>
                  <a:pt x="1343" y="62"/>
                  <a:pt x="1343" y="62"/>
                </a:cubicBezTo>
                <a:cubicBezTo>
                  <a:pt x="1343" y="61"/>
                  <a:pt x="1343" y="61"/>
                  <a:pt x="1343" y="61"/>
                </a:cubicBezTo>
                <a:cubicBezTo>
                  <a:pt x="1343" y="60"/>
                  <a:pt x="1343" y="60"/>
                  <a:pt x="1343" y="60"/>
                </a:cubicBezTo>
                <a:cubicBezTo>
                  <a:pt x="1341" y="60"/>
                  <a:pt x="1341" y="60"/>
                  <a:pt x="1341" y="60"/>
                </a:cubicBezTo>
                <a:cubicBezTo>
                  <a:pt x="1342" y="59"/>
                  <a:pt x="1342" y="59"/>
                  <a:pt x="1342" y="59"/>
                </a:cubicBezTo>
                <a:cubicBezTo>
                  <a:pt x="1344" y="59"/>
                  <a:pt x="1344" y="59"/>
                  <a:pt x="1344" y="59"/>
                </a:cubicBezTo>
                <a:cubicBezTo>
                  <a:pt x="1345" y="59"/>
                  <a:pt x="1345" y="59"/>
                  <a:pt x="1345" y="59"/>
                </a:cubicBezTo>
                <a:cubicBezTo>
                  <a:pt x="1346" y="57"/>
                  <a:pt x="1346" y="57"/>
                  <a:pt x="1346" y="57"/>
                </a:cubicBezTo>
                <a:cubicBezTo>
                  <a:pt x="1345" y="55"/>
                  <a:pt x="1345" y="55"/>
                  <a:pt x="1345" y="55"/>
                </a:cubicBezTo>
                <a:cubicBezTo>
                  <a:pt x="1345" y="54"/>
                  <a:pt x="1345" y="54"/>
                  <a:pt x="1345" y="54"/>
                </a:cubicBezTo>
                <a:cubicBezTo>
                  <a:pt x="1345" y="53"/>
                  <a:pt x="1345" y="53"/>
                  <a:pt x="1345" y="53"/>
                </a:cubicBezTo>
                <a:cubicBezTo>
                  <a:pt x="1345" y="53"/>
                  <a:pt x="1345" y="53"/>
                  <a:pt x="1345" y="53"/>
                </a:cubicBezTo>
                <a:cubicBezTo>
                  <a:pt x="1347" y="54"/>
                  <a:pt x="1347" y="54"/>
                  <a:pt x="1347" y="54"/>
                </a:cubicBezTo>
                <a:cubicBezTo>
                  <a:pt x="1347" y="56"/>
                  <a:pt x="1347" y="56"/>
                  <a:pt x="1347" y="56"/>
                </a:cubicBezTo>
                <a:cubicBezTo>
                  <a:pt x="1348" y="56"/>
                  <a:pt x="1348" y="56"/>
                  <a:pt x="1348" y="56"/>
                </a:cubicBezTo>
                <a:cubicBezTo>
                  <a:pt x="1349" y="56"/>
                  <a:pt x="1349" y="56"/>
                  <a:pt x="1349" y="56"/>
                </a:cubicBezTo>
                <a:cubicBezTo>
                  <a:pt x="1351" y="55"/>
                  <a:pt x="1351" y="55"/>
                  <a:pt x="1351" y="55"/>
                </a:cubicBezTo>
                <a:cubicBezTo>
                  <a:pt x="1352" y="56"/>
                  <a:pt x="1352" y="56"/>
                  <a:pt x="1352" y="56"/>
                </a:cubicBezTo>
                <a:cubicBezTo>
                  <a:pt x="1354" y="57"/>
                  <a:pt x="1354" y="57"/>
                  <a:pt x="1354" y="57"/>
                </a:cubicBezTo>
                <a:cubicBezTo>
                  <a:pt x="1355" y="57"/>
                  <a:pt x="1355" y="57"/>
                  <a:pt x="1355" y="57"/>
                </a:cubicBezTo>
                <a:cubicBezTo>
                  <a:pt x="1357" y="59"/>
                  <a:pt x="1357" y="59"/>
                  <a:pt x="1357" y="59"/>
                </a:cubicBezTo>
                <a:cubicBezTo>
                  <a:pt x="1357" y="60"/>
                  <a:pt x="1357" y="60"/>
                  <a:pt x="1357" y="60"/>
                </a:cubicBezTo>
                <a:cubicBezTo>
                  <a:pt x="1358" y="62"/>
                  <a:pt x="1358" y="62"/>
                  <a:pt x="1358" y="62"/>
                </a:cubicBezTo>
                <a:cubicBezTo>
                  <a:pt x="1359" y="63"/>
                  <a:pt x="1359" y="63"/>
                  <a:pt x="1359" y="63"/>
                </a:cubicBezTo>
                <a:cubicBezTo>
                  <a:pt x="1359" y="64"/>
                  <a:pt x="1359" y="64"/>
                  <a:pt x="1359" y="64"/>
                </a:cubicBezTo>
                <a:cubicBezTo>
                  <a:pt x="1360" y="64"/>
                  <a:pt x="1360" y="64"/>
                  <a:pt x="1360" y="64"/>
                </a:cubicBezTo>
                <a:cubicBezTo>
                  <a:pt x="1363" y="63"/>
                  <a:pt x="1363" y="63"/>
                  <a:pt x="1363" y="63"/>
                </a:cubicBezTo>
                <a:cubicBezTo>
                  <a:pt x="1364" y="60"/>
                  <a:pt x="1364" y="60"/>
                  <a:pt x="1364" y="60"/>
                </a:cubicBezTo>
                <a:cubicBezTo>
                  <a:pt x="1365" y="58"/>
                  <a:pt x="1365" y="58"/>
                  <a:pt x="1365" y="58"/>
                </a:cubicBezTo>
                <a:cubicBezTo>
                  <a:pt x="1364" y="57"/>
                  <a:pt x="1364" y="57"/>
                  <a:pt x="1364" y="57"/>
                </a:cubicBezTo>
                <a:cubicBezTo>
                  <a:pt x="1364" y="56"/>
                  <a:pt x="1364" y="56"/>
                  <a:pt x="1364" y="56"/>
                </a:cubicBezTo>
                <a:cubicBezTo>
                  <a:pt x="1365" y="55"/>
                  <a:pt x="1365" y="55"/>
                  <a:pt x="1365" y="55"/>
                </a:cubicBezTo>
                <a:cubicBezTo>
                  <a:pt x="1365" y="54"/>
                  <a:pt x="1365" y="54"/>
                  <a:pt x="1365" y="54"/>
                </a:cubicBezTo>
                <a:cubicBezTo>
                  <a:pt x="1363" y="54"/>
                  <a:pt x="1363" y="54"/>
                  <a:pt x="1363" y="54"/>
                </a:cubicBezTo>
                <a:cubicBezTo>
                  <a:pt x="1361" y="54"/>
                  <a:pt x="1361" y="54"/>
                  <a:pt x="1361" y="54"/>
                </a:cubicBezTo>
                <a:cubicBezTo>
                  <a:pt x="1361" y="55"/>
                  <a:pt x="1361" y="55"/>
                  <a:pt x="1361" y="55"/>
                </a:cubicBezTo>
                <a:cubicBezTo>
                  <a:pt x="1359" y="54"/>
                  <a:pt x="1359" y="54"/>
                  <a:pt x="1359" y="54"/>
                </a:cubicBezTo>
                <a:cubicBezTo>
                  <a:pt x="1357" y="52"/>
                  <a:pt x="1357" y="52"/>
                  <a:pt x="1357" y="52"/>
                </a:cubicBezTo>
                <a:cubicBezTo>
                  <a:pt x="1355" y="52"/>
                  <a:pt x="1355" y="52"/>
                  <a:pt x="1355" y="52"/>
                </a:cubicBezTo>
                <a:cubicBezTo>
                  <a:pt x="1354" y="52"/>
                  <a:pt x="1354" y="52"/>
                  <a:pt x="1354" y="52"/>
                </a:cubicBezTo>
                <a:cubicBezTo>
                  <a:pt x="1353" y="51"/>
                  <a:pt x="1353" y="51"/>
                  <a:pt x="1353" y="51"/>
                </a:cubicBezTo>
                <a:cubicBezTo>
                  <a:pt x="1353" y="51"/>
                  <a:pt x="1353" y="51"/>
                  <a:pt x="1353" y="51"/>
                </a:cubicBezTo>
                <a:cubicBezTo>
                  <a:pt x="1354" y="51"/>
                  <a:pt x="1354" y="51"/>
                  <a:pt x="1354" y="51"/>
                </a:cubicBezTo>
                <a:cubicBezTo>
                  <a:pt x="1355" y="49"/>
                  <a:pt x="1355" y="49"/>
                  <a:pt x="1355" y="49"/>
                </a:cubicBezTo>
                <a:cubicBezTo>
                  <a:pt x="1355" y="46"/>
                  <a:pt x="1355" y="46"/>
                  <a:pt x="1355" y="46"/>
                </a:cubicBezTo>
                <a:cubicBezTo>
                  <a:pt x="1355" y="45"/>
                  <a:pt x="1355" y="45"/>
                  <a:pt x="1355" y="45"/>
                </a:cubicBezTo>
                <a:cubicBezTo>
                  <a:pt x="1356" y="44"/>
                  <a:pt x="1356" y="44"/>
                  <a:pt x="1356" y="44"/>
                </a:cubicBezTo>
                <a:cubicBezTo>
                  <a:pt x="1353" y="43"/>
                  <a:pt x="1353" y="43"/>
                  <a:pt x="1353" y="43"/>
                </a:cubicBezTo>
                <a:cubicBezTo>
                  <a:pt x="1352" y="43"/>
                  <a:pt x="1352" y="43"/>
                  <a:pt x="1352" y="43"/>
                </a:cubicBezTo>
                <a:cubicBezTo>
                  <a:pt x="1351" y="45"/>
                  <a:pt x="1351" y="45"/>
                  <a:pt x="1351" y="45"/>
                </a:cubicBezTo>
                <a:cubicBezTo>
                  <a:pt x="1349" y="46"/>
                  <a:pt x="1349" y="46"/>
                  <a:pt x="1349" y="46"/>
                </a:cubicBezTo>
                <a:cubicBezTo>
                  <a:pt x="1347" y="45"/>
                  <a:pt x="1347" y="45"/>
                  <a:pt x="1347" y="45"/>
                </a:cubicBezTo>
                <a:cubicBezTo>
                  <a:pt x="1346" y="44"/>
                  <a:pt x="1346" y="44"/>
                  <a:pt x="1346" y="44"/>
                </a:cubicBezTo>
                <a:cubicBezTo>
                  <a:pt x="1346" y="42"/>
                  <a:pt x="1346" y="42"/>
                  <a:pt x="1346" y="42"/>
                </a:cubicBezTo>
                <a:cubicBezTo>
                  <a:pt x="1345" y="41"/>
                  <a:pt x="1345" y="41"/>
                  <a:pt x="1345" y="41"/>
                </a:cubicBezTo>
                <a:cubicBezTo>
                  <a:pt x="1345" y="40"/>
                  <a:pt x="1345" y="40"/>
                  <a:pt x="1345" y="40"/>
                </a:cubicBezTo>
                <a:cubicBezTo>
                  <a:pt x="1346" y="41"/>
                  <a:pt x="1346" y="41"/>
                  <a:pt x="1346" y="41"/>
                </a:cubicBezTo>
                <a:cubicBezTo>
                  <a:pt x="1347" y="42"/>
                  <a:pt x="1347" y="42"/>
                  <a:pt x="1347" y="42"/>
                </a:cubicBezTo>
                <a:cubicBezTo>
                  <a:pt x="1346" y="42"/>
                  <a:pt x="1346" y="42"/>
                  <a:pt x="1346" y="42"/>
                </a:cubicBezTo>
                <a:cubicBezTo>
                  <a:pt x="1347" y="44"/>
                  <a:pt x="1347" y="44"/>
                  <a:pt x="1347" y="44"/>
                </a:cubicBezTo>
                <a:cubicBezTo>
                  <a:pt x="1349" y="44"/>
                  <a:pt x="1349" y="44"/>
                  <a:pt x="1349" y="44"/>
                </a:cubicBezTo>
                <a:cubicBezTo>
                  <a:pt x="1350" y="44"/>
                  <a:pt x="1350" y="44"/>
                  <a:pt x="1350" y="44"/>
                </a:cubicBezTo>
                <a:cubicBezTo>
                  <a:pt x="1352" y="42"/>
                  <a:pt x="1352" y="42"/>
                  <a:pt x="1352" y="42"/>
                </a:cubicBezTo>
                <a:cubicBezTo>
                  <a:pt x="1353" y="42"/>
                  <a:pt x="1353" y="42"/>
                  <a:pt x="1353" y="42"/>
                </a:cubicBezTo>
                <a:cubicBezTo>
                  <a:pt x="1355" y="42"/>
                  <a:pt x="1355" y="42"/>
                  <a:pt x="1355" y="42"/>
                </a:cubicBezTo>
                <a:cubicBezTo>
                  <a:pt x="1356" y="42"/>
                  <a:pt x="1356" y="42"/>
                  <a:pt x="1356" y="42"/>
                </a:cubicBezTo>
                <a:cubicBezTo>
                  <a:pt x="1357" y="43"/>
                  <a:pt x="1357" y="43"/>
                  <a:pt x="1357" y="43"/>
                </a:cubicBezTo>
                <a:cubicBezTo>
                  <a:pt x="1357" y="42"/>
                  <a:pt x="1357" y="42"/>
                  <a:pt x="1357" y="42"/>
                </a:cubicBezTo>
                <a:cubicBezTo>
                  <a:pt x="1357" y="41"/>
                  <a:pt x="1357" y="41"/>
                  <a:pt x="1357" y="41"/>
                </a:cubicBezTo>
                <a:cubicBezTo>
                  <a:pt x="1353" y="37"/>
                  <a:pt x="1353" y="37"/>
                  <a:pt x="1353" y="37"/>
                </a:cubicBezTo>
                <a:cubicBezTo>
                  <a:pt x="1350" y="35"/>
                  <a:pt x="1350" y="35"/>
                  <a:pt x="1350" y="35"/>
                </a:cubicBezTo>
                <a:cubicBezTo>
                  <a:pt x="1348" y="35"/>
                  <a:pt x="1348" y="35"/>
                  <a:pt x="1348" y="35"/>
                </a:cubicBezTo>
                <a:cubicBezTo>
                  <a:pt x="1345" y="33"/>
                  <a:pt x="1345" y="33"/>
                  <a:pt x="1345" y="33"/>
                </a:cubicBezTo>
                <a:cubicBezTo>
                  <a:pt x="1343" y="31"/>
                  <a:pt x="1343" y="31"/>
                  <a:pt x="1343" y="31"/>
                </a:cubicBezTo>
                <a:cubicBezTo>
                  <a:pt x="1343" y="30"/>
                  <a:pt x="1343" y="30"/>
                  <a:pt x="1343" y="30"/>
                </a:cubicBezTo>
                <a:cubicBezTo>
                  <a:pt x="1343" y="29"/>
                  <a:pt x="1343" y="29"/>
                  <a:pt x="1343" y="29"/>
                </a:cubicBezTo>
                <a:cubicBezTo>
                  <a:pt x="1344" y="30"/>
                  <a:pt x="1344" y="30"/>
                  <a:pt x="1344" y="30"/>
                </a:cubicBezTo>
                <a:cubicBezTo>
                  <a:pt x="1345" y="32"/>
                  <a:pt x="1345" y="32"/>
                  <a:pt x="1345" y="32"/>
                </a:cubicBezTo>
                <a:cubicBezTo>
                  <a:pt x="1346" y="33"/>
                  <a:pt x="1346" y="33"/>
                  <a:pt x="1346" y="33"/>
                </a:cubicBezTo>
                <a:cubicBezTo>
                  <a:pt x="1349" y="33"/>
                  <a:pt x="1349" y="33"/>
                  <a:pt x="1349" y="33"/>
                </a:cubicBezTo>
                <a:cubicBezTo>
                  <a:pt x="1349" y="32"/>
                  <a:pt x="1349" y="32"/>
                  <a:pt x="1349" y="32"/>
                </a:cubicBezTo>
                <a:cubicBezTo>
                  <a:pt x="1349" y="31"/>
                  <a:pt x="1349" y="31"/>
                  <a:pt x="1349" y="31"/>
                </a:cubicBezTo>
                <a:cubicBezTo>
                  <a:pt x="1347" y="29"/>
                  <a:pt x="1347" y="29"/>
                  <a:pt x="1347" y="29"/>
                </a:cubicBezTo>
                <a:cubicBezTo>
                  <a:pt x="1347" y="29"/>
                  <a:pt x="1347" y="29"/>
                  <a:pt x="1347" y="29"/>
                </a:cubicBezTo>
                <a:cubicBezTo>
                  <a:pt x="1347" y="28"/>
                  <a:pt x="1347" y="28"/>
                  <a:pt x="1347" y="28"/>
                </a:cubicBezTo>
                <a:cubicBezTo>
                  <a:pt x="1347" y="28"/>
                  <a:pt x="1347" y="28"/>
                  <a:pt x="1347" y="28"/>
                </a:cubicBezTo>
                <a:cubicBezTo>
                  <a:pt x="1348" y="29"/>
                  <a:pt x="1348" y="29"/>
                  <a:pt x="1348" y="29"/>
                </a:cubicBezTo>
                <a:cubicBezTo>
                  <a:pt x="1351" y="31"/>
                  <a:pt x="1351" y="31"/>
                  <a:pt x="1351" y="31"/>
                </a:cubicBezTo>
                <a:cubicBezTo>
                  <a:pt x="1351" y="33"/>
                  <a:pt x="1351" y="33"/>
                  <a:pt x="1351" y="33"/>
                </a:cubicBezTo>
                <a:cubicBezTo>
                  <a:pt x="1351" y="34"/>
                  <a:pt x="1351" y="34"/>
                  <a:pt x="1351" y="34"/>
                </a:cubicBezTo>
                <a:cubicBezTo>
                  <a:pt x="1353" y="35"/>
                  <a:pt x="1353" y="35"/>
                  <a:pt x="1353" y="35"/>
                </a:cubicBezTo>
                <a:cubicBezTo>
                  <a:pt x="1355" y="37"/>
                  <a:pt x="1355" y="37"/>
                  <a:pt x="1355" y="37"/>
                </a:cubicBezTo>
                <a:cubicBezTo>
                  <a:pt x="1357" y="39"/>
                  <a:pt x="1357" y="39"/>
                  <a:pt x="1357" y="39"/>
                </a:cubicBezTo>
                <a:cubicBezTo>
                  <a:pt x="1358" y="40"/>
                  <a:pt x="1358" y="40"/>
                  <a:pt x="1358" y="40"/>
                </a:cubicBezTo>
                <a:cubicBezTo>
                  <a:pt x="1359" y="39"/>
                  <a:pt x="1359" y="39"/>
                  <a:pt x="1359" y="39"/>
                </a:cubicBezTo>
                <a:cubicBezTo>
                  <a:pt x="1360" y="40"/>
                  <a:pt x="1360" y="40"/>
                  <a:pt x="1360" y="40"/>
                </a:cubicBezTo>
                <a:cubicBezTo>
                  <a:pt x="1361" y="40"/>
                  <a:pt x="1361" y="40"/>
                  <a:pt x="1361" y="40"/>
                </a:cubicBezTo>
                <a:cubicBezTo>
                  <a:pt x="1359" y="42"/>
                  <a:pt x="1359" y="42"/>
                  <a:pt x="1359" y="42"/>
                </a:cubicBezTo>
                <a:cubicBezTo>
                  <a:pt x="1360" y="43"/>
                  <a:pt x="1360" y="43"/>
                  <a:pt x="1360" y="43"/>
                </a:cubicBezTo>
                <a:cubicBezTo>
                  <a:pt x="1361" y="44"/>
                  <a:pt x="1361" y="44"/>
                  <a:pt x="1361" y="44"/>
                </a:cubicBezTo>
                <a:cubicBezTo>
                  <a:pt x="1362" y="44"/>
                  <a:pt x="1362" y="44"/>
                  <a:pt x="1362" y="44"/>
                </a:cubicBezTo>
                <a:cubicBezTo>
                  <a:pt x="1363" y="43"/>
                  <a:pt x="1363" y="43"/>
                  <a:pt x="1363" y="43"/>
                </a:cubicBezTo>
                <a:cubicBezTo>
                  <a:pt x="1364" y="39"/>
                  <a:pt x="1364" y="39"/>
                  <a:pt x="1364" y="39"/>
                </a:cubicBezTo>
                <a:cubicBezTo>
                  <a:pt x="1365" y="38"/>
                  <a:pt x="1365" y="38"/>
                  <a:pt x="1365" y="38"/>
                </a:cubicBezTo>
                <a:cubicBezTo>
                  <a:pt x="1365" y="37"/>
                  <a:pt x="1365" y="37"/>
                  <a:pt x="1365" y="37"/>
                </a:cubicBezTo>
                <a:cubicBezTo>
                  <a:pt x="1365" y="35"/>
                  <a:pt x="1365" y="35"/>
                  <a:pt x="1365" y="35"/>
                </a:cubicBezTo>
                <a:cubicBezTo>
                  <a:pt x="1365" y="35"/>
                  <a:pt x="1365" y="35"/>
                  <a:pt x="1365" y="35"/>
                </a:cubicBezTo>
                <a:cubicBezTo>
                  <a:pt x="1365" y="32"/>
                  <a:pt x="1365" y="32"/>
                  <a:pt x="1365" y="32"/>
                </a:cubicBezTo>
                <a:cubicBezTo>
                  <a:pt x="1364" y="31"/>
                  <a:pt x="1364" y="31"/>
                  <a:pt x="1364" y="31"/>
                </a:cubicBezTo>
                <a:cubicBezTo>
                  <a:pt x="1364" y="30"/>
                  <a:pt x="1364" y="30"/>
                  <a:pt x="1364" y="30"/>
                </a:cubicBezTo>
                <a:cubicBezTo>
                  <a:pt x="1365" y="29"/>
                  <a:pt x="1365" y="29"/>
                  <a:pt x="1365" y="29"/>
                </a:cubicBezTo>
                <a:cubicBezTo>
                  <a:pt x="1365" y="30"/>
                  <a:pt x="1365" y="30"/>
                  <a:pt x="1365" y="30"/>
                </a:cubicBezTo>
                <a:cubicBezTo>
                  <a:pt x="1367" y="30"/>
                  <a:pt x="1367" y="30"/>
                  <a:pt x="1367" y="30"/>
                </a:cubicBezTo>
                <a:cubicBezTo>
                  <a:pt x="1367" y="30"/>
                  <a:pt x="1367" y="30"/>
                  <a:pt x="1367" y="30"/>
                </a:cubicBezTo>
                <a:cubicBezTo>
                  <a:pt x="1367" y="29"/>
                  <a:pt x="1367" y="29"/>
                  <a:pt x="1367" y="29"/>
                </a:cubicBezTo>
                <a:cubicBezTo>
                  <a:pt x="1365" y="27"/>
                  <a:pt x="1365" y="27"/>
                  <a:pt x="1365" y="27"/>
                </a:cubicBezTo>
                <a:cubicBezTo>
                  <a:pt x="1364" y="26"/>
                  <a:pt x="1364" y="26"/>
                  <a:pt x="1364" y="26"/>
                </a:cubicBezTo>
                <a:cubicBezTo>
                  <a:pt x="1363" y="25"/>
                  <a:pt x="1363" y="25"/>
                  <a:pt x="1363" y="25"/>
                </a:cubicBezTo>
                <a:cubicBezTo>
                  <a:pt x="1362" y="24"/>
                  <a:pt x="1362" y="24"/>
                  <a:pt x="1362" y="24"/>
                </a:cubicBezTo>
                <a:cubicBezTo>
                  <a:pt x="1360" y="24"/>
                  <a:pt x="1360" y="24"/>
                  <a:pt x="1360" y="24"/>
                </a:cubicBezTo>
                <a:cubicBezTo>
                  <a:pt x="1359" y="23"/>
                  <a:pt x="1359" y="23"/>
                  <a:pt x="1359" y="23"/>
                </a:cubicBezTo>
                <a:cubicBezTo>
                  <a:pt x="1358" y="22"/>
                  <a:pt x="1358" y="22"/>
                  <a:pt x="1358" y="22"/>
                </a:cubicBezTo>
                <a:cubicBezTo>
                  <a:pt x="1355" y="22"/>
                  <a:pt x="1355" y="22"/>
                  <a:pt x="1355" y="22"/>
                </a:cubicBezTo>
                <a:cubicBezTo>
                  <a:pt x="1353" y="22"/>
                  <a:pt x="1353" y="22"/>
                  <a:pt x="1353" y="22"/>
                </a:cubicBezTo>
                <a:cubicBezTo>
                  <a:pt x="1352" y="22"/>
                  <a:pt x="1352" y="22"/>
                  <a:pt x="1352" y="22"/>
                </a:cubicBezTo>
                <a:cubicBezTo>
                  <a:pt x="1352" y="22"/>
                  <a:pt x="1352" y="22"/>
                  <a:pt x="1352" y="22"/>
                </a:cubicBezTo>
                <a:cubicBezTo>
                  <a:pt x="1351" y="21"/>
                  <a:pt x="1351" y="21"/>
                  <a:pt x="1351" y="21"/>
                </a:cubicBezTo>
                <a:cubicBezTo>
                  <a:pt x="1352" y="20"/>
                  <a:pt x="1352" y="20"/>
                  <a:pt x="1352" y="20"/>
                </a:cubicBezTo>
                <a:cubicBezTo>
                  <a:pt x="1352" y="21"/>
                  <a:pt x="1352" y="21"/>
                  <a:pt x="1352" y="21"/>
                </a:cubicBezTo>
                <a:cubicBezTo>
                  <a:pt x="1353" y="21"/>
                  <a:pt x="1353" y="21"/>
                  <a:pt x="1353" y="21"/>
                </a:cubicBezTo>
                <a:cubicBezTo>
                  <a:pt x="1355" y="21"/>
                  <a:pt x="1355" y="21"/>
                  <a:pt x="1355" y="21"/>
                </a:cubicBezTo>
                <a:cubicBezTo>
                  <a:pt x="1358" y="21"/>
                  <a:pt x="1358" y="21"/>
                  <a:pt x="1358" y="21"/>
                </a:cubicBezTo>
                <a:cubicBezTo>
                  <a:pt x="1359" y="21"/>
                  <a:pt x="1359" y="21"/>
                  <a:pt x="1359" y="21"/>
                </a:cubicBezTo>
                <a:cubicBezTo>
                  <a:pt x="1360" y="21"/>
                  <a:pt x="1360" y="21"/>
                  <a:pt x="1360" y="21"/>
                </a:cubicBezTo>
                <a:cubicBezTo>
                  <a:pt x="1361" y="20"/>
                  <a:pt x="1361" y="20"/>
                  <a:pt x="1361" y="20"/>
                </a:cubicBezTo>
                <a:cubicBezTo>
                  <a:pt x="1363" y="21"/>
                  <a:pt x="1363" y="21"/>
                  <a:pt x="1363" y="21"/>
                </a:cubicBezTo>
                <a:cubicBezTo>
                  <a:pt x="1363" y="21"/>
                  <a:pt x="1363" y="21"/>
                  <a:pt x="1363" y="21"/>
                </a:cubicBezTo>
                <a:cubicBezTo>
                  <a:pt x="1365" y="21"/>
                  <a:pt x="1365" y="21"/>
                  <a:pt x="1365" y="21"/>
                </a:cubicBezTo>
                <a:cubicBezTo>
                  <a:pt x="1365" y="20"/>
                  <a:pt x="1365" y="20"/>
                  <a:pt x="1365" y="20"/>
                </a:cubicBezTo>
                <a:cubicBezTo>
                  <a:pt x="1365" y="19"/>
                  <a:pt x="1365" y="19"/>
                  <a:pt x="1365" y="19"/>
                </a:cubicBezTo>
                <a:cubicBezTo>
                  <a:pt x="1365" y="17"/>
                  <a:pt x="1365" y="17"/>
                  <a:pt x="1365" y="17"/>
                </a:cubicBezTo>
                <a:cubicBezTo>
                  <a:pt x="1365" y="16"/>
                  <a:pt x="1365" y="16"/>
                  <a:pt x="1365" y="16"/>
                </a:cubicBezTo>
                <a:cubicBezTo>
                  <a:pt x="1364" y="16"/>
                  <a:pt x="1364" y="16"/>
                  <a:pt x="1364" y="16"/>
                </a:cubicBezTo>
                <a:cubicBezTo>
                  <a:pt x="1363" y="16"/>
                  <a:pt x="1363" y="16"/>
                  <a:pt x="1363" y="16"/>
                </a:cubicBezTo>
                <a:cubicBezTo>
                  <a:pt x="1362" y="17"/>
                  <a:pt x="1362" y="17"/>
                  <a:pt x="1362" y="17"/>
                </a:cubicBezTo>
                <a:cubicBezTo>
                  <a:pt x="1360" y="16"/>
                  <a:pt x="1360" y="16"/>
                  <a:pt x="1360" y="16"/>
                </a:cubicBezTo>
                <a:cubicBezTo>
                  <a:pt x="1358" y="16"/>
                  <a:pt x="1358" y="16"/>
                  <a:pt x="1358" y="16"/>
                </a:cubicBezTo>
                <a:cubicBezTo>
                  <a:pt x="1357" y="15"/>
                  <a:pt x="1357" y="15"/>
                  <a:pt x="1357" y="15"/>
                </a:cubicBezTo>
                <a:cubicBezTo>
                  <a:pt x="1356" y="15"/>
                  <a:pt x="1356" y="15"/>
                  <a:pt x="1356" y="15"/>
                </a:cubicBezTo>
                <a:cubicBezTo>
                  <a:pt x="1354" y="15"/>
                  <a:pt x="1354" y="15"/>
                  <a:pt x="1354" y="15"/>
                </a:cubicBezTo>
                <a:cubicBezTo>
                  <a:pt x="1353" y="16"/>
                  <a:pt x="1353" y="16"/>
                  <a:pt x="1353" y="16"/>
                </a:cubicBezTo>
                <a:cubicBezTo>
                  <a:pt x="1352" y="16"/>
                  <a:pt x="1352" y="16"/>
                  <a:pt x="1352" y="16"/>
                </a:cubicBezTo>
                <a:cubicBezTo>
                  <a:pt x="1352" y="14"/>
                  <a:pt x="1352" y="14"/>
                  <a:pt x="1352" y="14"/>
                </a:cubicBezTo>
                <a:cubicBezTo>
                  <a:pt x="1353" y="13"/>
                  <a:pt x="1353" y="13"/>
                  <a:pt x="1353" y="13"/>
                </a:cubicBezTo>
                <a:cubicBezTo>
                  <a:pt x="1352" y="12"/>
                  <a:pt x="1352" y="12"/>
                  <a:pt x="1352" y="12"/>
                </a:cubicBezTo>
                <a:cubicBezTo>
                  <a:pt x="1350" y="12"/>
                  <a:pt x="1350" y="12"/>
                  <a:pt x="1350" y="12"/>
                </a:cubicBezTo>
                <a:cubicBezTo>
                  <a:pt x="1349" y="12"/>
                  <a:pt x="1349" y="12"/>
                  <a:pt x="1349" y="12"/>
                </a:cubicBezTo>
                <a:cubicBezTo>
                  <a:pt x="1347" y="12"/>
                  <a:pt x="1347" y="12"/>
                  <a:pt x="1347" y="12"/>
                </a:cubicBezTo>
                <a:cubicBezTo>
                  <a:pt x="1348" y="11"/>
                  <a:pt x="1348" y="11"/>
                  <a:pt x="1348" y="11"/>
                </a:cubicBezTo>
                <a:cubicBezTo>
                  <a:pt x="1349" y="11"/>
                  <a:pt x="1349" y="11"/>
                  <a:pt x="1349" y="11"/>
                </a:cubicBezTo>
                <a:cubicBezTo>
                  <a:pt x="1351" y="11"/>
                  <a:pt x="1351" y="11"/>
                  <a:pt x="1351" y="11"/>
                </a:cubicBezTo>
                <a:cubicBezTo>
                  <a:pt x="1352" y="11"/>
                  <a:pt x="1352" y="11"/>
                  <a:pt x="1352" y="11"/>
                </a:cubicBezTo>
                <a:cubicBezTo>
                  <a:pt x="1352" y="10"/>
                  <a:pt x="1352" y="10"/>
                  <a:pt x="1352" y="10"/>
                </a:cubicBezTo>
                <a:cubicBezTo>
                  <a:pt x="1351" y="9"/>
                  <a:pt x="1351" y="9"/>
                  <a:pt x="1351" y="9"/>
                </a:cubicBezTo>
                <a:cubicBezTo>
                  <a:pt x="1352" y="8"/>
                  <a:pt x="1352" y="8"/>
                  <a:pt x="1352" y="8"/>
                </a:cubicBezTo>
                <a:cubicBezTo>
                  <a:pt x="1351" y="7"/>
                  <a:pt x="1351" y="7"/>
                  <a:pt x="1351" y="7"/>
                </a:cubicBezTo>
                <a:cubicBezTo>
                  <a:pt x="1351" y="6"/>
                  <a:pt x="1351" y="6"/>
                  <a:pt x="1351" y="6"/>
                </a:cubicBezTo>
                <a:cubicBezTo>
                  <a:pt x="1352" y="5"/>
                  <a:pt x="1352" y="5"/>
                  <a:pt x="1352" y="5"/>
                </a:cubicBezTo>
                <a:cubicBezTo>
                  <a:pt x="1351" y="4"/>
                  <a:pt x="1351" y="4"/>
                  <a:pt x="1351" y="4"/>
                </a:cubicBezTo>
                <a:cubicBezTo>
                  <a:pt x="1351" y="3"/>
                  <a:pt x="1351" y="3"/>
                  <a:pt x="1351" y="3"/>
                </a:cubicBezTo>
                <a:cubicBezTo>
                  <a:pt x="1352" y="2"/>
                  <a:pt x="1352" y="2"/>
                  <a:pt x="1352" y="2"/>
                </a:cubicBezTo>
                <a:cubicBezTo>
                  <a:pt x="1353" y="3"/>
                  <a:pt x="1353" y="3"/>
                  <a:pt x="1353" y="3"/>
                </a:cubicBezTo>
                <a:cubicBezTo>
                  <a:pt x="1352" y="4"/>
                  <a:pt x="1352" y="4"/>
                  <a:pt x="1352" y="4"/>
                </a:cubicBezTo>
                <a:cubicBezTo>
                  <a:pt x="1353" y="5"/>
                  <a:pt x="1353" y="5"/>
                  <a:pt x="1353" y="5"/>
                </a:cubicBezTo>
                <a:cubicBezTo>
                  <a:pt x="1354" y="5"/>
                  <a:pt x="1354" y="5"/>
                  <a:pt x="1354" y="5"/>
                </a:cubicBezTo>
                <a:cubicBezTo>
                  <a:pt x="1356" y="4"/>
                  <a:pt x="1356" y="4"/>
                  <a:pt x="1356" y="4"/>
                </a:cubicBezTo>
                <a:cubicBezTo>
                  <a:pt x="1358" y="2"/>
                  <a:pt x="1358" y="2"/>
                  <a:pt x="1358" y="2"/>
                </a:cubicBezTo>
                <a:cubicBezTo>
                  <a:pt x="1359" y="2"/>
                  <a:pt x="1359" y="2"/>
                  <a:pt x="1359" y="2"/>
                </a:cubicBezTo>
                <a:cubicBezTo>
                  <a:pt x="1360" y="1"/>
                  <a:pt x="1360" y="1"/>
                  <a:pt x="1360" y="1"/>
                </a:cubicBezTo>
                <a:cubicBezTo>
                  <a:pt x="1359" y="0"/>
                  <a:pt x="1359" y="0"/>
                  <a:pt x="1359" y="0"/>
                </a:cubicBezTo>
                <a:cubicBezTo>
                  <a:pt x="1087" y="0"/>
                  <a:pt x="1087" y="0"/>
                  <a:pt x="1087" y="0"/>
                </a:cubicBezTo>
                <a:cubicBezTo>
                  <a:pt x="1087" y="0"/>
                  <a:pt x="1087" y="0"/>
                  <a:pt x="1087" y="0"/>
                </a:cubicBezTo>
                <a:cubicBezTo>
                  <a:pt x="1087" y="1"/>
                  <a:pt x="1087" y="1"/>
                  <a:pt x="1087" y="1"/>
                </a:cubicBezTo>
                <a:cubicBezTo>
                  <a:pt x="1086" y="2"/>
                  <a:pt x="1086" y="2"/>
                  <a:pt x="1086" y="2"/>
                </a:cubicBezTo>
                <a:cubicBezTo>
                  <a:pt x="1085" y="4"/>
                  <a:pt x="1085" y="4"/>
                  <a:pt x="1085" y="4"/>
                </a:cubicBezTo>
                <a:cubicBezTo>
                  <a:pt x="1084" y="5"/>
                  <a:pt x="1084" y="5"/>
                  <a:pt x="1084" y="5"/>
                </a:cubicBezTo>
                <a:cubicBezTo>
                  <a:pt x="1084" y="6"/>
                  <a:pt x="1084" y="6"/>
                  <a:pt x="1084" y="6"/>
                </a:cubicBezTo>
                <a:cubicBezTo>
                  <a:pt x="1086" y="6"/>
                  <a:pt x="1086" y="6"/>
                  <a:pt x="1086" y="6"/>
                </a:cubicBezTo>
                <a:cubicBezTo>
                  <a:pt x="1086" y="6"/>
                  <a:pt x="1086" y="6"/>
                  <a:pt x="1086" y="6"/>
                </a:cubicBezTo>
                <a:cubicBezTo>
                  <a:pt x="1086" y="7"/>
                  <a:pt x="1086" y="7"/>
                  <a:pt x="1086" y="7"/>
                </a:cubicBezTo>
                <a:cubicBezTo>
                  <a:pt x="1084" y="8"/>
                  <a:pt x="1084" y="8"/>
                  <a:pt x="1084" y="8"/>
                </a:cubicBezTo>
                <a:cubicBezTo>
                  <a:pt x="1082" y="10"/>
                  <a:pt x="1082" y="10"/>
                  <a:pt x="1082" y="10"/>
                </a:cubicBezTo>
                <a:cubicBezTo>
                  <a:pt x="1082" y="10"/>
                  <a:pt x="1082" y="10"/>
                  <a:pt x="1082" y="10"/>
                </a:cubicBezTo>
                <a:cubicBezTo>
                  <a:pt x="1082" y="11"/>
                  <a:pt x="1082" y="11"/>
                  <a:pt x="1082" y="11"/>
                </a:cubicBezTo>
                <a:cubicBezTo>
                  <a:pt x="1083" y="12"/>
                  <a:pt x="1083" y="12"/>
                  <a:pt x="1083" y="12"/>
                </a:cubicBezTo>
                <a:cubicBezTo>
                  <a:pt x="1083" y="13"/>
                  <a:pt x="1083" y="13"/>
                  <a:pt x="1083" y="13"/>
                </a:cubicBezTo>
                <a:cubicBezTo>
                  <a:pt x="1083" y="14"/>
                  <a:pt x="1083" y="14"/>
                  <a:pt x="1083" y="14"/>
                </a:cubicBezTo>
                <a:cubicBezTo>
                  <a:pt x="1087" y="17"/>
                  <a:pt x="1087" y="17"/>
                  <a:pt x="1087" y="17"/>
                </a:cubicBezTo>
                <a:cubicBezTo>
                  <a:pt x="1088" y="18"/>
                  <a:pt x="1088" y="18"/>
                  <a:pt x="1088" y="18"/>
                </a:cubicBezTo>
                <a:cubicBezTo>
                  <a:pt x="1088" y="20"/>
                  <a:pt x="1088" y="20"/>
                  <a:pt x="1088" y="20"/>
                </a:cubicBezTo>
                <a:cubicBezTo>
                  <a:pt x="1088" y="21"/>
                  <a:pt x="1088" y="21"/>
                  <a:pt x="1088" y="21"/>
                </a:cubicBezTo>
                <a:cubicBezTo>
                  <a:pt x="1087" y="22"/>
                  <a:pt x="1087" y="22"/>
                  <a:pt x="1087" y="22"/>
                </a:cubicBezTo>
                <a:cubicBezTo>
                  <a:pt x="1087" y="23"/>
                  <a:pt x="1087" y="23"/>
                  <a:pt x="1087" y="23"/>
                </a:cubicBezTo>
                <a:cubicBezTo>
                  <a:pt x="1088" y="24"/>
                  <a:pt x="1088" y="24"/>
                  <a:pt x="1088" y="24"/>
                </a:cubicBezTo>
                <a:cubicBezTo>
                  <a:pt x="1089" y="24"/>
                  <a:pt x="1089" y="24"/>
                  <a:pt x="1089" y="24"/>
                </a:cubicBezTo>
                <a:cubicBezTo>
                  <a:pt x="1090" y="25"/>
                  <a:pt x="1090" y="25"/>
                  <a:pt x="1090" y="25"/>
                </a:cubicBezTo>
                <a:cubicBezTo>
                  <a:pt x="1090" y="26"/>
                  <a:pt x="1090" y="26"/>
                  <a:pt x="1090" y="26"/>
                </a:cubicBezTo>
                <a:cubicBezTo>
                  <a:pt x="1091" y="28"/>
                  <a:pt x="1091" y="28"/>
                  <a:pt x="1091" y="28"/>
                </a:cubicBezTo>
                <a:cubicBezTo>
                  <a:pt x="1092" y="29"/>
                  <a:pt x="1092" y="29"/>
                  <a:pt x="1092" y="29"/>
                </a:cubicBezTo>
                <a:cubicBezTo>
                  <a:pt x="1092" y="31"/>
                  <a:pt x="1092" y="31"/>
                  <a:pt x="1092" y="31"/>
                </a:cubicBezTo>
                <a:cubicBezTo>
                  <a:pt x="1092" y="32"/>
                  <a:pt x="1092" y="32"/>
                  <a:pt x="1092" y="32"/>
                </a:cubicBezTo>
                <a:cubicBezTo>
                  <a:pt x="1090" y="33"/>
                  <a:pt x="1090" y="33"/>
                  <a:pt x="1090" y="33"/>
                </a:cubicBezTo>
                <a:cubicBezTo>
                  <a:pt x="1089" y="34"/>
                  <a:pt x="1089" y="34"/>
                  <a:pt x="1089" y="34"/>
                </a:cubicBezTo>
                <a:cubicBezTo>
                  <a:pt x="1088" y="35"/>
                  <a:pt x="1088" y="35"/>
                  <a:pt x="1088" y="35"/>
                </a:cubicBezTo>
                <a:cubicBezTo>
                  <a:pt x="1087" y="37"/>
                  <a:pt x="1087" y="37"/>
                  <a:pt x="1087" y="37"/>
                </a:cubicBezTo>
                <a:cubicBezTo>
                  <a:pt x="1086" y="37"/>
                  <a:pt x="1086" y="37"/>
                  <a:pt x="1086" y="37"/>
                </a:cubicBezTo>
                <a:cubicBezTo>
                  <a:pt x="1084" y="38"/>
                  <a:pt x="1084" y="38"/>
                  <a:pt x="1084" y="38"/>
                </a:cubicBezTo>
                <a:cubicBezTo>
                  <a:pt x="1084" y="39"/>
                  <a:pt x="1084" y="39"/>
                  <a:pt x="1084" y="39"/>
                </a:cubicBezTo>
                <a:cubicBezTo>
                  <a:pt x="1085" y="39"/>
                  <a:pt x="1085" y="39"/>
                  <a:pt x="1085" y="39"/>
                </a:cubicBezTo>
                <a:cubicBezTo>
                  <a:pt x="1086" y="39"/>
                  <a:pt x="1086" y="39"/>
                  <a:pt x="1086" y="39"/>
                </a:cubicBezTo>
                <a:cubicBezTo>
                  <a:pt x="1086" y="38"/>
                  <a:pt x="1086" y="38"/>
                  <a:pt x="1086" y="38"/>
                </a:cubicBezTo>
                <a:cubicBezTo>
                  <a:pt x="1088" y="38"/>
                  <a:pt x="1088" y="38"/>
                  <a:pt x="1088" y="38"/>
                </a:cubicBezTo>
                <a:cubicBezTo>
                  <a:pt x="1089" y="36"/>
                  <a:pt x="1089" y="36"/>
                  <a:pt x="1089" y="36"/>
                </a:cubicBezTo>
                <a:cubicBezTo>
                  <a:pt x="1090" y="36"/>
                  <a:pt x="1090" y="36"/>
                  <a:pt x="1090" y="36"/>
                </a:cubicBezTo>
                <a:cubicBezTo>
                  <a:pt x="1091" y="36"/>
                  <a:pt x="1091" y="36"/>
                  <a:pt x="1091" y="36"/>
                </a:cubicBezTo>
                <a:cubicBezTo>
                  <a:pt x="1090" y="39"/>
                  <a:pt x="1090" y="39"/>
                  <a:pt x="1090" y="39"/>
                </a:cubicBezTo>
                <a:cubicBezTo>
                  <a:pt x="1090" y="40"/>
                  <a:pt x="1090" y="40"/>
                  <a:pt x="1090" y="40"/>
                </a:cubicBezTo>
                <a:cubicBezTo>
                  <a:pt x="1090" y="41"/>
                  <a:pt x="1090" y="41"/>
                  <a:pt x="1090" y="41"/>
                </a:cubicBezTo>
                <a:cubicBezTo>
                  <a:pt x="1090" y="42"/>
                  <a:pt x="1090" y="42"/>
                  <a:pt x="1090" y="42"/>
                </a:cubicBezTo>
                <a:cubicBezTo>
                  <a:pt x="1091" y="44"/>
                  <a:pt x="1091" y="44"/>
                  <a:pt x="1091" y="44"/>
                </a:cubicBezTo>
                <a:cubicBezTo>
                  <a:pt x="1091" y="45"/>
                  <a:pt x="1091" y="45"/>
                  <a:pt x="1091" y="45"/>
                </a:cubicBezTo>
                <a:cubicBezTo>
                  <a:pt x="1090" y="47"/>
                  <a:pt x="1090" y="47"/>
                  <a:pt x="1090" y="47"/>
                </a:cubicBezTo>
                <a:cubicBezTo>
                  <a:pt x="1090" y="48"/>
                  <a:pt x="1090" y="48"/>
                  <a:pt x="1090" y="48"/>
                </a:cubicBezTo>
                <a:cubicBezTo>
                  <a:pt x="1091" y="49"/>
                  <a:pt x="1091" y="49"/>
                  <a:pt x="1091" y="49"/>
                </a:cubicBezTo>
                <a:cubicBezTo>
                  <a:pt x="1091" y="50"/>
                  <a:pt x="1091" y="50"/>
                  <a:pt x="1091" y="50"/>
                </a:cubicBezTo>
                <a:cubicBezTo>
                  <a:pt x="1090" y="49"/>
                  <a:pt x="1090" y="49"/>
                  <a:pt x="1090" y="49"/>
                </a:cubicBezTo>
                <a:cubicBezTo>
                  <a:pt x="1089" y="49"/>
                  <a:pt x="1089" y="49"/>
                  <a:pt x="1089" y="49"/>
                </a:cubicBezTo>
                <a:cubicBezTo>
                  <a:pt x="1090" y="51"/>
                  <a:pt x="1090" y="51"/>
                  <a:pt x="1090" y="51"/>
                </a:cubicBezTo>
                <a:cubicBezTo>
                  <a:pt x="1091" y="53"/>
                  <a:pt x="1091" y="53"/>
                  <a:pt x="1091" y="53"/>
                </a:cubicBezTo>
                <a:cubicBezTo>
                  <a:pt x="1091" y="54"/>
                  <a:pt x="1091" y="54"/>
                  <a:pt x="1091" y="54"/>
                </a:cubicBezTo>
                <a:cubicBezTo>
                  <a:pt x="1090" y="54"/>
                  <a:pt x="1090" y="54"/>
                  <a:pt x="1090" y="54"/>
                </a:cubicBezTo>
                <a:cubicBezTo>
                  <a:pt x="1089" y="55"/>
                  <a:pt x="1089" y="55"/>
                  <a:pt x="1089" y="55"/>
                </a:cubicBezTo>
                <a:cubicBezTo>
                  <a:pt x="1090" y="56"/>
                  <a:pt x="1090" y="56"/>
                  <a:pt x="1090" y="56"/>
                </a:cubicBezTo>
                <a:cubicBezTo>
                  <a:pt x="1090" y="57"/>
                  <a:pt x="1090" y="57"/>
                  <a:pt x="1090" y="57"/>
                </a:cubicBezTo>
                <a:cubicBezTo>
                  <a:pt x="1092" y="57"/>
                  <a:pt x="1092" y="57"/>
                  <a:pt x="1092" y="57"/>
                </a:cubicBezTo>
                <a:cubicBezTo>
                  <a:pt x="1092" y="58"/>
                  <a:pt x="1092" y="58"/>
                  <a:pt x="1092" y="58"/>
                </a:cubicBezTo>
                <a:cubicBezTo>
                  <a:pt x="1092" y="59"/>
                  <a:pt x="1092" y="59"/>
                  <a:pt x="1092" y="59"/>
                </a:cubicBezTo>
                <a:cubicBezTo>
                  <a:pt x="1091" y="60"/>
                  <a:pt x="1091" y="60"/>
                  <a:pt x="1091" y="60"/>
                </a:cubicBezTo>
                <a:cubicBezTo>
                  <a:pt x="1091" y="61"/>
                  <a:pt x="1091" y="61"/>
                  <a:pt x="1091" y="61"/>
                </a:cubicBezTo>
                <a:cubicBezTo>
                  <a:pt x="1090" y="63"/>
                  <a:pt x="1090" y="63"/>
                  <a:pt x="1090" y="63"/>
                </a:cubicBezTo>
                <a:cubicBezTo>
                  <a:pt x="1089" y="63"/>
                  <a:pt x="1089" y="63"/>
                  <a:pt x="1089" y="63"/>
                </a:cubicBezTo>
                <a:cubicBezTo>
                  <a:pt x="1088" y="63"/>
                  <a:pt x="1088" y="63"/>
                  <a:pt x="1088" y="63"/>
                </a:cubicBezTo>
                <a:cubicBezTo>
                  <a:pt x="1087" y="63"/>
                  <a:pt x="1087" y="63"/>
                  <a:pt x="1087" y="63"/>
                </a:cubicBezTo>
                <a:cubicBezTo>
                  <a:pt x="1087" y="64"/>
                  <a:pt x="1087" y="64"/>
                  <a:pt x="1087" y="64"/>
                </a:cubicBezTo>
                <a:cubicBezTo>
                  <a:pt x="1088" y="65"/>
                  <a:pt x="1088" y="65"/>
                  <a:pt x="1088" y="65"/>
                </a:cubicBezTo>
                <a:cubicBezTo>
                  <a:pt x="1089" y="65"/>
                  <a:pt x="1089" y="65"/>
                  <a:pt x="1089" y="65"/>
                </a:cubicBezTo>
                <a:cubicBezTo>
                  <a:pt x="1090" y="66"/>
                  <a:pt x="1090" y="66"/>
                  <a:pt x="1090" y="66"/>
                </a:cubicBezTo>
                <a:cubicBezTo>
                  <a:pt x="1091" y="66"/>
                  <a:pt x="1091" y="66"/>
                  <a:pt x="1091" y="66"/>
                </a:cubicBezTo>
                <a:cubicBezTo>
                  <a:pt x="1093" y="66"/>
                  <a:pt x="1093" y="66"/>
                  <a:pt x="1093" y="66"/>
                </a:cubicBezTo>
                <a:cubicBezTo>
                  <a:pt x="1093" y="67"/>
                  <a:pt x="1093" y="67"/>
                  <a:pt x="1093" y="67"/>
                </a:cubicBezTo>
                <a:cubicBezTo>
                  <a:pt x="1093" y="69"/>
                  <a:pt x="1093" y="69"/>
                  <a:pt x="1093" y="69"/>
                </a:cubicBezTo>
                <a:cubicBezTo>
                  <a:pt x="1093" y="71"/>
                  <a:pt x="1093" y="71"/>
                  <a:pt x="1093" y="71"/>
                </a:cubicBezTo>
                <a:cubicBezTo>
                  <a:pt x="1091" y="73"/>
                  <a:pt x="1091" y="73"/>
                  <a:pt x="1091" y="73"/>
                </a:cubicBezTo>
                <a:cubicBezTo>
                  <a:pt x="1091" y="75"/>
                  <a:pt x="1091" y="75"/>
                  <a:pt x="1091" y="75"/>
                </a:cubicBezTo>
                <a:cubicBezTo>
                  <a:pt x="1092" y="75"/>
                  <a:pt x="1092" y="75"/>
                  <a:pt x="1092" y="75"/>
                </a:cubicBezTo>
                <a:cubicBezTo>
                  <a:pt x="1091" y="78"/>
                  <a:pt x="1091" y="78"/>
                  <a:pt x="1091" y="78"/>
                </a:cubicBezTo>
                <a:cubicBezTo>
                  <a:pt x="1089" y="79"/>
                  <a:pt x="1089" y="79"/>
                  <a:pt x="1089" y="79"/>
                </a:cubicBezTo>
                <a:cubicBezTo>
                  <a:pt x="1087" y="79"/>
                  <a:pt x="1087" y="79"/>
                  <a:pt x="1087" y="79"/>
                </a:cubicBezTo>
                <a:cubicBezTo>
                  <a:pt x="1086" y="78"/>
                  <a:pt x="1086" y="78"/>
                  <a:pt x="1086" y="78"/>
                </a:cubicBezTo>
                <a:cubicBezTo>
                  <a:pt x="1085" y="78"/>
                  <a:pt x="1085" y="78"/>
                  <a:pt x="1085" y="78"/>
                </a:cubicBezTo>
                <a:cubicBezTo>
                  <a:pt x="1083" y="80"/>
                  <a:pt x="1083" y="80"/>
                  <a:pt x="1083" y="80"/>
                </a:cubicBezTo>
                <a:cubicBezTo>
                  <a:pt x="1083" y="81"/>
                  <a:pt x="1083" y="81"/>
                  <a:pt x="1083" y="81"/>
                </a:cubicBezTo>
                <a:cubicBezTo>
                  <a:pt x="1083" y="81"/>
                  <a:pt x="1083" y="81"/>
                  <a:pt x="1083" y="81"/>
                </a:cubicBezTo>
                <a:cubicBezTo>
                  <a:pt x="1084" y="81"/>
                  <a:pt x="1084" y="81"/>
                  <a:pt x="1084" y="81"/>
                </a:cubicBezTo>
                <a:cubicBezTo>
                  <a:pt x="1087" y="82"/>
                  <a:pt x="1087" y="82"/>
                  <a:pt x="1087" y="82"/>
                </a:cubicBezTo>
                <a:cubicBezTo>
                  <a:pt x="1088" y="81"/>
                  <a:pt x="1088" y="81"/>
                  <a:pt x="1088" y="81"/>
                </a:cubicBezTo>
                <a:cubicBezTo>
                  <a:pt x="1088" y="80"/>
                  <a:pt x="1088" y="80"/>
                  <a:pt x="1088" y="80"/>
                </a:cubicBezTo>
                <a:cubicBezTo>
                  <a:pt x="1088" y="81"/>
                  <a:pt x="1088" y="81"/>
                  <a:pt x="1088" y="81"/>
                </a:cubicBezTo>
                <a:cubicBezTo>
                  <a:pt x="1089" y="82"/>
                  <a:pt x="1089" y="82"/>
                  <a:pt x="1089" y="82"/>
                </a:cubicBezTo>
                <a:cubicBezTo>
                  <a:pt x="1089" y="82"/>
                  <a:pt x="1089" y="82"/>
                  <a:pt x="1089" y="82"/>
                </a:cubicBezTo>
                <a:cubicBezTo>
                  <a:pt x="1088" y="83"/>
                  <a:pt x="1088" y="83"/>
                  <a:pt x="1088" y="83"/>
                </a:cubicBezTo>
                <a:cubicBezTo>
                  <a:pt x="1087" y="83"/>
                  <a:pt x="1087" y="83"/>
                  <a:pt x="1087" y="83"/>
                </a:cubicBezTo>
                <a:cubicBezTo>
                  <a:pt x="1087" y="84"/>
                  <a:pt x="1087" y="84"/>
                  <a:pt x="1087" y="84"/>
                </a:cubicBezTo>
                <a:cubicBezTo>
                  <a:pt x="1087" y="85"/>
                  <a:pt x="1087" y="85"/>
                  <a:pt x="1087" y="85"/>
                </a:cubicBezTo>
                <a:cubicBezTo>
                  <a:pt x="1087" y="86"/>
                  <a:pt x="1087" y="86"/>
                  <a:pt x="1087" y="86"/>
                </a:cubicBezTo>
                <a:cubicBezTo>
                  <a:pt x="1085" y="86"/>
                  <a:pt x="1085" y="86"/>
                  <a:pt x="1085" y="86"/>
                </a:cubicBezTo>
                <a:cubicBezTo>
                  <a:pt x="1083" y="88"/>
                  <a:pt x="1083" y="88"/>
                  <a:pt x="1083" y="88"/>
                </a:cubicBezTo>
                <a:cubicBezTo>
                  <a:pt x="1081" y="89"/>
                  <a:pt x="1081" y="89"/>
                  <a:pt x="1081" y="89"/>
                </a:cubicBezTo>
                <a:cubicBezTo>
                  <a:pt x="1081" y="90"/>
                  <a:pt x="1081" y="90"/>
                  <a:pt x="1081" y="90"/>
                </a:cubicBezTo>
                <a:cubicBezTo>
                  <a:pt x="1083" y="91"/>
                  <a:pt x="1083" y="91"/>
                  <a:pt x="1083" y="91"/>
                </a:cubicBezTo>
                <a:cubicBezTo>
                  <a:pt x="1085" y="92"/>
                  <a:pt x="1085" y="92"/>
                  <a:pt x="1085" y="92"/>
                </a:cubicBezTo>
                <a:cubicBezTo>
                  <a:pt x="1087" y="91"/>
                  <a:pt x="1087" y="91"/>
                  <a:pt x="1087" y="91"/>
                </a:cubicBezTo>
                <a:cubicBezTo>
                  <a:pt x="1089" y="89"/>
                  <a:pt x="1089" y="89"/>
                  <a:pt x="1089" y="89"/>
                </a:cubicBezTo>
                <a:cubicBezTo>
                  <a:pt x="1090" y="87"/>
                  <a:pt x="1090" y="87"/>
                  <a:pt x="1090" y="87"/>
                </a:cubicBezTo>
                <a:cubicBezTo>
                  <a:pt x="1091" y="87"/>
                  <a:pt x="1091" y="87"/>
                  <a:pt x="1091" y="87"/>
                </a:cubicBezTo>
                <a:cubicBezTo>
                  <a:pt x="1091" y="87"/>
                  <a:pt x="1091" y="87"/>
                  <a:pt x="1091" y="87"/>
                </a:cubicBezTo>
                <a:cubicBezTo>
                  <a:pt x="1091" y="88"/>
                  <a:pt x="1091" y="88"/>
                  <a:pt x="1091" y="88"/>
                </a:cubicBezTo>
                <a:cubicBezTo>
                  <a:pt x="1090" y="91"/>
                  <a:pt x="1090" y="91"/>
                  <a:pt x="1090" y="91"/>
                </a:cubicBezTo>
                <a:cubicBezTo>
                  <a:pt x="1088" y="93"/>
                  <a:pt x="1088" y="93"/>
                  <a:pt x="1088" y="93"/>
                </a:cubicBezTo>
                <a:cubicBezTo>
                  <a:pt x="1087" y="93"/>
                  <a:pt x="1087" y="93"/>
                  <a:pt x="1087" y="93"/>
                </a:cubicBezTo>
                <a:cubicBezTo>
                  <a:pt x="1084" y="93"/>
                  <a:pt x="1084" y="93"/>
                  <a:pt x="1084" y="93"/>
                </a:cubicBezTo>
                <a:cubicBezTo>
                  <a:pt x="1083" y="93"/>
                  <a:pt x="1083" y="93"/>
                  <a:pt x="1083" y="93"/>
                </a:cubicBezTo>
                <a:cubicBezTo>
                  <a:pt x="1082" y="95"/>
                  <a:pt x="1082" y="95"/>
                  <a:pt x="1082" y="95"/>
                </a:cubicBezTo>
                <a:cubicBezTo>
                  <a:pt x="1081" y="95"/>
                  <a:pt x="1081" y="95"/>
                  <a:pt x="1081" y="95"/>
                </a:cubicBezTo>
                <a:cubicBezTo>
                  <a:pt x="1079" y="95"/>
                  <a:pt x="1079" y="95"/>
                  <a:pt x="1079" y="95"/>
                </a:cubicBezTo>
                <a:cubicBezTo>
                  <a:pt x="1078" y="96"/>
                  <a:pt x="1078" y="96"/>
                  <a:pt x="1078" y="96"/>
                </a:cubicBezTo>
                <a:cubicBezTo>
                  <a:pt x="1078" y="97"/>
                  <a:pt x="1078" y="97"/>
                  <a:pt x="1078" y="97"/>
                </a:cubicBezTo>
                <a:cubicBezTo>
                  <a:pt x="1078" y="97"/>
                  <a:pt x="1078" y="97"/>
                  <a:pt x="1078" y="97"/>
                </a:cubicBezTo>
                <a:cubicBezTo>
                  <a:pt x="1079" y="99"/>
                  <a:pt x="1079" y="99"/>
                  <a:pt x="1079" y="99"/>
                </a:cubicBezTo>
                <a:cubicBezTo>
                  <a:pt x="1078" y="100"/>
                  <a:pt x="1078" y="100"/>
                  <a:pt x="1078" y="100"/>
                </a:cubicBezTo>
                <a:cubicBezTo>
                  <a:pt x="1079" y="102"/>
                  <a:pt x="1079" y="102"/>
                  <a:pt x="1079" y="102"/>
                </a:cubicBezTo>
                <a:cubicBezTo>
                  <a:pt x="1079" y="102"/>
                  <a:pt x="1079" y="102"/>
                  <a:pt x="1079" y="102"/>
                </a:cubicBezTo>
                <a:cubicBezTo>
                  <a:pt x="1080" y="101"/>
                  <a:pt x="1080" y="101"/>
                  <a:pt x="1080" y="101"/>
                </a:cubicBezTo>
                <a:cubicBezTo>
                  <a:pt x="1081" y="101"/>
                  <a:pt x="1081" y="101"/>
                  <a:pt x="1081" y="101"/>
                </a:cubicBezTo>
                <a:cubicBezTo>
                  <a:pt x="1081" y="102"/>
                  <a:pt x="1081" y="102"/>
                  <a:pt x="1081" y="102"/>
                </a:cubicBezTo>
                <a:cubicBezTo>
                  <a:pt x="1082" y="103"/>
                  <a:pt x="1082" y="103"/>
                  <a:pt x="1082" y="103"/>
                </a:cubicBezTo>
                <a:cubicBezTo>
                  <a:pt x="1082" y="104"/>
                  <a:pt x="1082" y="104"/>
                  <a:pt x="1082" y="104"/>
                </a:cubicBezTo>
                <a:cubicBezTo>
                  <a:pt x="1083" y="105"/>
                  <a:pt x="1083" y="105"/>
                  <a:pt x="1083" y="105"/>
                </a:cubicBezTo>
                <a:cubicBezTo>
                  <a:pt x="1085" y="105"/>
                  <a:pt x="1085" y="105"/>
                  <a:pt x="1085" y="105"/>
                </a:cubicBezTo>
                <a:cubicBezTo>
                  <a:pt x="1087" y="104"/>
                  <a:pt x="1087" y="104"/>
                  <a:pt x="1087" y="104"/>
                </a:cubicBezTo>
                <a:cubicBezTo>
                  <a:pt x="1087" y="104"/>
                  <a:pt x="1087" y="104"/>
                  <a:pt x="1087" y="104"/>
                </a:cubicBezTo>
                <a:cubicBezTo>
                  <a:pt x="1088" y="104"/>
                  <a:pt x="1088" y="104"/>
                  <a:pt x="1088" y="104"/>
                </a:cubicBezTo>
                <a:cubicBezTo>
                  <a:pt x="1090" y="104"/>
                  <a:pt x="1090" y="104"/>
                  <a:pt x="1090" y="104"/>
                </a:cubicBezTo>
                <a:cubicBezTo>
                  <a:pt x="1091" y="102"/>
                  <a:pt x="1091" y="102"/>
                  <a:pt x="1091" y="102"/>
                </a:cubicBezTo>
                <a:cubicBezTo>
                  <a:pt x="1091" y="101"/>
                  <a:pt x="1091" y="101"/>
                  <a:pt x="1091" y="101"/>
                </a:cubicBezTo>
                <a:cubicBezTo>
                  <a:pt x="1091" y="99"/>
                  <a:pt x="1091" y="99"/>
                  <a:pt x="1091" y="99"/>
                </a:cubicBezTo>
                <a:cubicBezTo>
                  <a:pt x="1090" y="99"/>
                  <a:pt x="1090" y="99"/>
                  <a:pt x="1090" y="99"/>
                </a:cubicBezTo>
                <a:cubicBezTo>
                  <a:pt x="1091" y="99"/>
                  <a:pt x="1091" y="99"/>
                  <a:pt x="1091" y="99"/>
                </a:cubicBezTo>
                <a:cubicBezTo>
                  <a:pt x="1092" y="99"/>
                  <a:pt x="1092" y="99"/>
                  <a:pt x="1092" y="99"/>
                </a:cubicBezTo>
                <a:cubicBezTo>
                  <a:pt x="1092" y="98"/>
                  <a:pt x="1092" y="98"/>
                  <a:pt x="1092" y="98"/>
                </a:cubicBezTo>
                <a:cubicBezTo>
                  <a:pt x="1092" y="96"/>
                  <a:pt x="1092" y="96"/>
                  <a:pt x="1092" y="96"/>
                </a:cubicBezTo>
                <a:cubicBezTo>
                  <a:pt x="1093" y="97"/>
                  <a:pt x="1093" y="97"/>
                  <a:pt x="1093" y="97"/>
                </a:cubicBezTo>
                <a:cubicBezTo>
                  <a:pt x="1094" y="98"/>
                  <a:pt x="1094" y="98"/>
                  <a:pt x="1094" y="98"/>
                </a:cubicBezTo>
                <a:cubicBezTo>
                  <a:pt x="1095" y="98"/>
                  <a:pt x="1095" y="98"/>
                  <a:pt x="1095" y="98"/>
                </a:cubicBezTo>
                <a:cubicBezTo>
                  <a:pt x="1096" y="96"/>
                  <a:pt x="1096" y="96"/>
                  <a:pt x="1096" y="96"/>
                </a:cubicBezTo>
                <a:cubicBezTo>
                  <a:pt x="1096" y="94"/>
                  <a:pt x="1096" y="94"/>
                  <a:pt x="1096" y="94"/>
                </a:cubicBezTo>
                <a:cubicBezTo>
                  <a:pt x="1096" y="92"/>
                  <a:pt x="1096" y="92"/>
                  <a:pt x="1096" y="92"/>
                </a:cubicBezTo>
                <a:cubicBezTo>
                  <a:pt x="1095" y="90"/>
                  <a:pt x="1095" y="90"/>
                  <a:pt x="1095" y="90"/>
                </a:cubicBezTo>
                <a:cubicBezTo>
                  <a:pt x="1095" y="88"/>
                  <a:pt x="1095" y="88"/>
                  <a:pt x="1095" y="88"/>
                </a:cubicBezTo>
                <a:cubicBezTo>
                  <a:pt x="1095" y="85"/>
                  <a:pt x="1095" y="85"/>
                  <a:pt x="1095" y="85"/>
                </a:cubicBezTo>
                <a:cubicBezTo>
                  <a:pt x="1096" y="84"/>
                  <a:pt x="1096" y="84"/>
                  <a:pt x="1096" y="84"/>
                </a:cubicBezTo>
                <a:cubicBezTo>
                  <a:pt x="1096" y="84"/>
                  <a:pt x="1096" y="84"/>
                  <a:pt x="1096" y="84"/>
                </a:cubicBezTo>
                <a:cubicBezTo>
                  <a:pt x="1096" y="85"/>
                  <a:pt x="1096" y="85"/>
                  <a:pt x="1096" y="85"/>
                </a:cubicBezTo>
                <a:cubicBezTo>
                  <a:pt x="1096" y="87"/>
                  <a:pt x="1096" y="87"/>
                  <a:pt x="1096" y="87"/>
                </a:cubicBezTo>
                <a:cubicBezTo>
                  <a:pt x="1096" y="89"/>
                  <a:pt x="1096" y="89"/>
                  <a:pt x="1096" y="89"/>
                </a:cubicBezTo>
                <a:cubicBezTo>
                  <a:pt x="1097" y="91"/>
                  <a:pt x="1097" y="91"/>
                  <a:pt x="1097" y="91"/>
                </a:cubicBezTo>
                <a:cubicBezTo>
                  <a:pt x="1097" y="93"/>
                  <a:pt x="1097" y="93"/>
                  <a:pt x="1097" y="93"/>
                </a:cubicBezTo>
                <a:cubicBezTo>
                  <a:pt x="1096" y="96"/>
                  <a:pt x="1096" y="96"/>
                  <a:pt x="1096" y="96"/>
                </a:cubicBezTo>
                <a:cubicBezTo>
                  <a:pt x="1096" y="97"/>
                  <a:pt x="1096" y="97"/>
                  <a:pt x="1096" y="97"/>
                </a:cubicBezTo>
                <a:cubicBezTo>
                  <a:pt x="1097" y="97"/>
                  <a:pt x="1097" y="97"/>
                  <a:pt x="1097" y="97"/>
                </a:cubicBezTo>
                <a:cubicBezTo>
                  <a:pt x="1097" y="97"/>
                  <a:pt x="1097" y="97"/>
                  <a:pt x="1097" y="97"/>
                </a:cubicBezTo>
                <a:cubicBezTo>
                  <a:pt x="1099" y="96"/>
                  <a:pt x="1099" y="96"/>
                  <a:pt x="1099" y="96"/>
                </a:cubicBezTo>
                <a:cubicBezTo>
                  <a:pt x="1099" y="95"/>
                  <a:pt x="1099" y="95"/>
                  <a:pt x="1099" y="95"/>
                </a:cubicBezTo>
                <a:cubicBezTo>
                  <a:pt x="1101" y="93"/>
                  <a:pt x="1101" y="93"/>
                  <a:pt x="1101" y="93"/>
                </a:cubicBezTo>
                <a:cubicBezTo>
                  <a:pt x="1102" y="92"/>
                  <a:pt x="1102" y="92"/>
                  <a:pt x="1102" y="92"/>
                </a:cubicBezTo>
                <a:cubicBezTo>
                  <a:pt x="1103" y="92"/>
                  <a:pt x="1103" y="92"/>
                  <a:pt x="1103" y="92"/>
                </a:cubicBezTo>
                <a:cubicBezTo>
                  <a:pt x="1103" y="92"/>
                  <a:pt x="1103" y="92"/>
                  <a:pt x="1103" y="92"/>
                </a:cubicBezTo>
                <a:cubicBezTo>
                  <a:pt x="1102" y="93"/>
                  <a:pt x="1102" y="93"/>
                  <a:pt x="1102" y="93"/>
                </a:cubicBezTo>
                <a:cubicBezTo>
                  <a:pt x="1101" y="94"/>
                  <a:pt x="1101" y="94"/>
                  <a:pt x="1101" y="94"/>
                </a:cubicBezTo>
                <a:cubicBezTo>
                  <a:pt x="1100" y="96"/>
                  <a:pt x="1100" y="96"/>
                  <a:pt x="1100" y="96"/>
                </a:cubicBezTo>
                <a:cubicBezTo>
                  <a:pt x="1099" y="97"/>
                  <a:pt x="1099" y="97"/>
                  <a:pt x="1099" y="97"/>
                </a:cubicBezTo>
                <a:cubicBezTo>
                  <a:pt x="1099" y="98"/>
                  <a:pt x="1099" y="98"/>
                  <a:pt x="1099" y="98"/>
                </a:cubicBezTo>
                <a:cubicBezTo>
                  <a:pt x="1099" y="99"/>
                  <a:pt x="1099" y="99"/>
                  <a:pt x="1099" y="99"/>
                </a:cubicBezTo>
                <a:cubicBezTo>
                  <a:pt x="1101" y="99"/>
                  <a:pt x="1101" y="99"/>
                  <a:pt x="1101" y="99"/>
                </a:cubicBezTo>
                <a:cubicBezTo>
                  <a:pt x="1102" y="99"/>
                  <a:pt x="1102" y="99"/>
                  <a:pt x="1102" y="99"/>
                </a:cubicBezTo>
                <a:cubicBezTo>
                  <a:pt x="1103" y="100"/>
                  <a:pt x="1103" y="100"/>
                  <a:pt x="1103" y="100"/>
                </a:cubicBezTo>
                <a:cubicBezTo>
                  <a:pt x="1104" y="101"/>
                  <a:pt x="1104" y="101"/>
                  <a:pt x="1104" y="101"/>
                </a:cubicBezTo>
                <a:cubicBezTo>
                  <a:pt x="1106" y="100"/>
                  <a:pt x="1106" y="100"/>
                  <a:pt x="1106" y="100"/>
                </a:cubicBezTo>
                <a:cubicBezTo>
                  <a:pt x="1107" y="99"/>
                  <a:pt x="1107" y="99"/>
                  <a:pt x="1107" y="99"/>
                </a:cubicBezTo>
                <a:cubicBezTo>
                  <a:pt x="1108" y="99"/>
                  <a:pt x="1108" y="99"/>
                  <a:pt x="1108" y="99"/>
                </a:cubicBezTo>
                <a:cubicBezTo>
                  <a:pt x="1109" y="100"/>
                  <a:pt x="1109" y="100"/>
                  <a:pt x="1109" y="100"/>
                </a:cubicBezTo>
                <a:cubicBezTo>
                  <a:pt x="1108" y="100"/>
                  <a:pt x="1108" y="100"/>
                  <a:pt x="1108" y="100"/>
                </a:cubicBezTo>
                <a:cubicBezTo>
                  <a:pt x="1106" y="102"/>
                  <a:pt x="1106" y="102"/>
                  <a:pt x="1106" y="102"/>
                </a:cubicBezTo>
                <a:cubicBezTo>
                  <a:pt x="1103" y="102"/>
                  <a:pt x="1103" y="102"/>
                  <a:pt x="1103" y="102"/>
                </a:cubicBezTo>
                <a:cubicBezTo>
                  <a:pt x="1100" y="103"/>
                  <a:pt x="1100" y="103"/>
                  <a:pt x="1100" y="103"/>
                </a:cubicBezTo>
                <a:cubicBezTo>
                  <a:pt x="1099" y="104"/>
                  <a:pt x="1099" y="104"/>
                  <a:pt x="1099" y="104"/>
                </a:cubicBezTo>
                <a:cubicBezTo>
                  <a:pt x="1098" y="104"/>
                  <a:pt x="1098" y="104"/>
                  <a:pt x="1098" y="104"/>
                </a:cubicBezTo>
                <a:cubicBezTo>
                  <a:pt x="1098" y="105"/>
                  <a:pt x="1098" y="105"/>
                  <a:pt x="1098" y="105"/>
                </a:cubicBezTo>
                <a:cubicBezTo>
                  <a:pt x="1099" y="106"/>
                  <a:pt x="1099" y="106"/>
                  <a:pt x="1099" y="106"/>
                </a:cubicBezTo>
                <a:cubicBezTo>
                  <a:pt x="1101" y="106"/>
                  <a:pt x="1101" y="106"/>
                  <a:pt x="1101" y="106"/>
                </a:cubicBezTo>
                <a:cubicBezTo>
                  <a:pt x="1102" y="106"/>
                  <a:pt x="1102" y="106"/>
                  <a:pt x="1102" y="106"/>
                </a:cubicBezTo>
                <a:cubicBezTo>
                  <a:pt x="1103" y="106"/>
                  <a:pt x="1103" y="106"/>
                  <a:pt x="1103" y="106"/>
                </a:cubicBezTo>
                <a:cubicBezTo>
                  <a:pt x="1104" y="105"/>
                  <a:pt x="1104" y="105"/>
                  <a:pt x="1104" y="105"/>
                </a:cubicBezTo>
                <a:cubicBezTo>
                  <a:pt x="1107" y="105"/>
                  <a:pt x="1107" y="105"/>
                  <a:pt x="1107" y="105"/>
                </a:cubicBezTo>
                <a:cubicBezTo>
                  <a:pt x="1107" y="105"/>
                  <a:pt x="1107" y="105"/>
                  <a:pt x="1107" y="105"/>
                </a:cubicBezTo>
                <a:cubicBezTo>
                  <a:pt x="1107" y="106"/>
                  <a:pt x="1107" y="106"/>
                  <a:pt x="1107" y="106"/>
                </a:cubicBezTo>
                <a:cubicBezTo>
                  <a:pt x="1105" y="106"/>
                  <a:pt x="1105" y="106"/>
                  <a:pt x="1105" y="106"/>
                </a:cubicBezTo>
                <a:cubicBezTo>
                  <a:pt x="1104" y="107"/>
                  <a:pt x="1104" y="107"/>
                  <a:pt x="1104" y="107"/>
                </a:cubicBezTo>
                <a:cubicBezTo>
                  <a:pt x="1103" y="107"/>
                  <a:pt x="1103" y="107"/>
                  <a:pt x="1103" y="107"/>
                </a:cubicBezTo>
                <a:cubicBezTo>
                  <a:pt x="1102" y="107"/>
                  <a:pt x="1102" y="107"/>
                  <a:pt x="1102" y="107"/>
                </a:cubicBezTo>
                <a:cubicBezTo>
                  <a:pt x="1101" y="109"/>
                  <a:pt x="1101" y="109"/>
                  <a:pt x="1101" y="109"/>
                </a:cubicBezTo>
                <a:cubicBezTo>
                  <a:pt x="1100" y="110"/>
                  <a:pt x="1100" y="110"/>
                  <a:pt x="1100" y="110"/>
                </a:cubicBezTo>
                <a:cubicBezTo>
                  <a:pt x="1099" y="111"/>
                  <a:pt x="1099" y="111"/>
                  <a:pt x="1099" y="111"/>
                </a:cubicBezTo>
                <a:cubicBezTo>
                  <a:pt x="1099" y="112"/>
                  <a:pt x="1099" y="112"/>
                  <a:pt x="1099" y="112"/>
                </a:cubicBezTo>
                <a:cubicBezTo>
                  <a:pt x="1100" y="112"/>
                  <a:pt x="1100" y="112"/>
                  <a:pt x="1100" y="112"/>
                </a:cubicBezTo>
                <a:cubicBezTo>
                  <a:pt x="1103" y="110"/>
                  <a:pt x="1103" y="110"/>
                  <a:pt x="1103" y="110"/>
                </a:cubicBezTo>
                <a:cubicBezTo>
                  <a:pt x="1104" y="109"/>
                  <a:pt x="1104" y="109"/>
                  <a:pt x="1104" y="109"/>
                </a:cubicBezTo>
                <a:cubicBezTo>
                  <a:pt x="1105" y="109"/>
                  <a:pt x="1105" y="109"/>
                  <a:pt x="1105" y="109"/>
                </a:cubicBezTo>
                <a:cubicBezTo>
                  <a:pt x="1105" y="108"/>
                  <a:pt x="1105" y="108"/>
                  <a:pt x="1105" y="108"/>
                </a:cubicBezTo>
                <a:cubicBezTo>
                  <a:pt x="1106" y="108"/>
                  <a:pt x="1106" y="108"/>
                  <a:pt x="1106" y="108"/>
                </a:cubicBezTo>
                <a:cubicBezTo>
                  <a:pt x="1107" y="110"/>
                  <a:pt x="1107" y="110"/>
                  <a:pt x="1107" y="110"/>
                </a:cubicBezTo>
                <a:cubicBezTo>
                  <a:pt x="1107" y="111"/>
                  <a:pt x="1107" y="111"/>
                  <a:pt x="1107" y="111"/>
                </a:cubicBezTo>
                <a:cubicBezTo>
                  <a:pt x="1107" y="112"/>
                  <a:pt x="1107" y="112"/>
                  <a:pt x="1107" y="112"/>
                </a:cubicBezTo>
                <a:cubicBezTo>
                  <a:pt x="1106" y="111"/>
                  <a:pt x="1106" y="111"/>
                  <a:pt x="1106" y="111"/>
                </a:cubicBezTo>
                <a:cubicBezTo>
                  <a:pt x="1105" y="110"/>
                  <a:pt x="1105" y="110"/>
                  <a:pt x="1105" y="110"/>
                </a:cubicBezTo>
                <a:cubicBezTo>
                  <a:pt x="1103" y="112"/>
                  <a:pt x="1103" y="112"/>
                  <a:pt x="1103" y="112"/>
                </a:cubicBezTo>
                <a:cubicBezTo>
                  <a:pt x="1102" y="112"/>
                  <a:pt x="1102" y="112"/>
                  <a:pt x="1102" y="112"/>
                </a:cubicBezTo>
                <a:cubicBezTo>
                  <a:pt x="1102" y="113"/>
                  <a:pt x="1102" y="113"/>
                  <a:pt x="1102" y="113"/>
                </a:cubicBezTo>
                <a:cubicBezTo>
                  <a:pt x="1104" y="114"/>
                  <a:pt x="1104" y="114"/>
                  <a:pt x="1104" y="114"/>
                </a:cubicBezTo>
                <a:cubicBezTo>
                  <a:pt x="1106" y="113"/>
                  <a:pt x="1106" y="113"/>
                  <a:pt x="1106" y="113"/>
                </a:cubicBezTo>
                <a:cubicBezTo>
                  <a:pt x="1107" y="113"/>
                  <a:pt x="1107" y="113"/>
                  <a:pt x="1107" y="113"/>
                </a:cubicBezTo>
                <a:cubicBezTo>
                  <a:pt x="1108" y="113"/>
                  <a:pt x="1108" y="113"/>
                  <a:pt x="1108" y="113"/>
                </a:cubicBezTo>
                <a:cubicBezTo>
                  <a:pt x="1109" y="115"/>
                  <a:pt x="1109" y="115"/>
                  <a:pt x="1109" y="115"/>
                </a:cubicBezTo>
                <a:cubicBezTo>
                  <a:pt x="1109" y="116"/>
                  <a:pt x="1109" y="116"/>
                  <a:pt x="1109" y="116"/>
                </a:cubicBezTo>
                <a:cubicBezTo>
                  <a:pt x="1108" y="116"/>
                  <a:pt x="1108" y="116"/>
                  <a:pt x="1108" y="116"/>
                </a:cubicBezTo>
                <a:cubicBezTo>
                  <a:pt x="1104" y="115"/>
                  <a:pt x="1104" y="115"/>
                  <a:pt x="1104" y="115"/>
                </a:cubicBezTo>
                <a:cubicBezTo>
                  <a:pt x="1102" y="114"/>
                  <a:pt x="1102" y="114"/>
                  <a:pt x="1102" y="114"/>
                </a:cubicBezTo>
                <a:cubicBezTo>
                  <a:pt x="1102" y="115"/>
                  <a:pt x="1102" y="115"/>
                  <a:pt x="1102" y="115"/>
                </a:cubicBezTo>
                <a:cubicBezTo>
                  <a:pt x="1102" y="116"/>
                  <a:pt x="1102" y="116"/>
                  <a:pt x="1102" y="116"/>
                </a:cubicBezTo>
                <a:cubicBezTo>
                  <a:pt x="1104" y="117"/>
                  <a:pt x="1104" y="117"/>
                  <a:pt x="1104" y="117"/>
                </a:cubicBezTo>
                <a:cubicBezTo>
                  <a:pt x="1106" y="120"/>
                  <a:pt x="1106" y="120"/>
                  <a:pt x="1106" y="120"/>
                </a:cubicBezTo>
                <a:cubicBezTo>
                  <a:pt x="1107" y="121"/>
                  <a:pt x="1107" y="121"/>
                  <a:pt x="1107" y="121"/>
                </a:cubicBezTo>
                <a:cubicBezTo>
                  <a:pt x="1106" y="121"/>
                  <a:pt x="1106" y="121"/>
                  <a:pt x="1106" y="121"/>
                </a:cubicBezTo>
                <a:cubicBezTo>
                  <a:pt x="1105" y="120"/>
                  <a:pt x="1105" y="120"/>
                  <a:pt x="1105" y="120"/>
                </a:cubicBezTo>
                <a:cubicBezTo>
                  <a:pt x="1104" y="119"/>
                  <a:pt x="1104" y="119"/>
                  <a:pt x="1104" y="119"/>
                </a:cubicBezTo>
                <a:cubicBezTo>
                  <a:pt x="1104" y="120"/>
                  <a:pt x="1104" y="120"/>
                  <a:pt x="1104" y="120"/>
                </a:cubicBezTo>
                <a:cubicBezTo>
                  <a:pt x="1104" y="121"/>
                  <a:pt x="1104" y="121"/>
                  <a:pt x="1104" y="121"/>
                </a:cubicBezTo>
                <a:cubicBezTo>
                  <a:pt x="1106" y="123"/>
                  <a:pt x="1106" y="123"/>
                  <a:pt x="1106" y="123"/>
                </a:cubicBezTo>
                <a:cubicBezTo>
                  <a:pt x="1109" y="125"/>
                  <a:pt x="1109" y="125"/>
                  <a:pt x="1109" y="125"/>
                </a:cubicBezTo>
                <a:cubicBezTo>
                  <a:pt x="1109" y="126"/>
                  <a:pt x="1109" y="126"/>
                  <a:pt x="1109" y="126"/>
                </a:cubicBezTo>
                <a:cubicBezTo>
                  <a:pt x="1107" y="126"/>
                  <a:pt x="1107" y="126"/>
                  <a:pt x="1107" y="126"/>
                </a:cubicBezTo>
                <a:cubicBezTo>
                  <a:pt x="1107" y="127"/>
                  <a:pt x="1107" y="127"/>
                  <a:pt x="1107" y="127"/>
                </a:cubicBezTo>
                <a:cubicBezTo>
                  <a:pt x="1106" y="127"/>
                  <a:pt x="1106" y="127"/>
                  <a:pt x="1106" y="127"/>
                </a:cubicBezTo>
                <a:cubicBezTo>
                  <a:pt x="1105" y="125"/>
                  <a:pt x="1105" y="125"/>
                  <a:pt x="1105" y="125"/>
                </a:cubicBezTo>
                <a:cubicBezTo>
                  <a:pt x="1104" y="125"/>
                  <a:pt x="1104" y="125"/>
                  <a:pt x="1104" y="125"/>
                </a:cubicBezTo>
                <a:cubicBezTo>
                  <a:pt x="1104" y="126"/>
                  <a:pt x="1104" y="126"/>
                  <a:pt x="1104" y="126"/>
                </a:cubicBezTo>
                <a:cubicBezTo>
                  <a:pt x="1106" y="128"/>
                  <a:pt x="1106" y="128"/>
                  <a:pt x="1106" y="128"/>
                </a:cubicBezTo>
                <a:cubicBezTo>
                  <a:pt x="1107" y="129"/>
                  <a:pt x="1107" y="129"/>
                  <a:pt x="1107" y="129"/>
                </a:cubicBezTo>
                <a:cubicBezTo>
                  <a:pt x="1108" y="129"/>
                  <a:pt x="1108" y="129"/>
                  <a:pt x="1108" y="129"/>
                </a:cubicBezTo>
                <a:cubicBezTo>
                  <a:pt x="1109" y="128"/>
                  <a:pt x="1109" y="128"/>
                  <a:pt x="1109" y="128"/>
                </a:cubicBezTo>
                <a:cubicBezTo>
                  <a:pt x="1110" y="129"/>
                  <a:pt x="1110" y="129"/>
                  <a:pt x="1110" y="129"/>
                </a:cubicBezTo>
                <a:cubicBezTo>
                  <a:pt x="1109" y="130"/>
                  <a:pt x="1109" y="130"/>
                  <a:pt x="1109" y="130"/>
                </a:cubicBezTo>
                <a:cubicBezTo>
                  <a:pt x="1108" y="131"/>
                  <a:pt x="1108" y="131"/>
                  <a:pt x="1108" y="131"/>
                </a:cubicBezTo>
                <a:cubicBezTo>
                  <a:pt x="1106" y="130"/>
                  <a:pt x="1106" y="130"/>
                  <a:pt x="1106" y="130"/>
                </a:cubicBezTo>
                <a:cubicBezTo>
                  <a:pt x="1104" y="129"/>
                  <a:pt x="1104" y="129"/>
                  <a:pt x="1104" y="129"/>
                </a:cubicBezTo>
                <a:cubicBezTo>
                  <a:pt x="1102" y="127"/>
                  <a:pt x="1102" y="127"/>
                  <a:pt x="1102" y="127"/>
                </a:cubicBezTo>
                <a:cubicBezTo>
                  <a:pt x="1101" y="126"/>
                  <a:pt x="1101" y="126"/>
                  <a:pt x="1101" y="126"/>
                </a:cubicBezTo>
                <a:cubicBezTo>
                  <a:pt x="1100" y="122"/>
                  <a:pt x="1100" y="122"/>
                  <a:pt x="1100" y="122"/>
                </a:cubicBezTo>
                <a:cubicBezTo>
                  <a:pt x="1099" y="121"/>
                  <a:pt x="1099" y="121"/>
                  <a:pt x="1099" y="121"/>
                </a:cubicBezTo>
                <a:cubicBezTo>
                  <a:pt x="1098" y="120"/>
                  <a:pt x="1098" y="120"/>
                  <a:pt x="1098" y="120"/>
                </a:cubicBezTo>
                <a:cubicBezTo>
                  <a:pt x="1096" y="120"/>
                  <a:pt x="1096" y="120"/>
                  <a:pt x="1096" y="120"/>
                </a:cubicBezTo>
                <a:cubicBezTo>
                  <a:pt x="1095" y="119"/>
                  <a:pt x="1095" y="119"/>
                  <a:pt x="1095" y="119"/>
                </a:cubicBezTo>
                <a:cubicBezTo>
                  <a:pt x="1093" y="119"/>
                  <a:pt x="1093" y="119"/>
                  <a:pt x="1093" y="119"/>
                </a:cubicBezTo>
                <a:cubicBezTo>
                  <a:pt x="1092" y="118"/>
                  <a:pt x="1092" y="118"/>
                  <a:pt x="1092" y="118"/>
                </a:cubicBezTo>
                <a:cubicBezTo>
                  <a:pt x="1091" y="118"/>
                  <a:pt x="1091" y="118"/>
                  <a:pt x="1091" y="118"/>
                </a:cubicBezTo>
                <a:cubicBezTo>
                  <a:pt x="1089" y="118"/>
                  <a:pt x="1089" y="118"/>
                  <a:pt x="1089" y="118"/>
                </a:cubicBezTo>
                <a:cubicBezTo>
                  <a:pt x="1087" y="116"/>
                  <a:pt x="1087" y="116"/>
                  <a:pt x="1087" y="116"/>
                </a:cubicBezTo>
                <a:cubicBezTo>
                  <a:pt x="1085" y="116"/>
                  <a:pt x="1085" y="116"/>
                  <a:pt x="1085" y="116"/>
                </a:cubicBezTo>
                <a:cubicBezTo>
                  <a:pt x="1084" y="116"/>
                  <a:pt x="1084" y="116"/>
                  <a:pt x="1084" y="116"/>
                </a:cubicBezTo>
                <a:cubicBezTo>
                  <a:pt x="1083" y="116"/>
                  <a:pt x="1083" y="116"/>
                  <a:pt x="1083" y="116"/>
                </a:cubicBezTo>
                <a:cubicBezTo>
                  <a:pt x="1081" y="116"/>
                  <a:pt x="1081" y="116"/>
                  <a:pt x="1081" y="116"/>
                </a:cubicBezTo>
                <a:cubicBezTo>
                  <a:pt x="1079" y="118"/>
                  <a:pt x="1079" y="118"/>
                  <a:pt x="1079" y="118"/>
                </a:cubicBezTo>
                <a:cubicBezTo>
                  <a:pt x="1079" y="119"/>
                  <a:pt x="1079" y="119"/>
                  <a:pt x="1079" y="119"/>
                </a:cubicBezTo>
                <a:cubicBezTo>
                  <a:pt x="1080" y="120"/>
                  <a:pt x="1080" y="120"/>
                  <a:pt x="1080" y="120"/>
                </a:cubicBezTo>
                <a:cubicBezTo>
                  <a:pt x="1081" y="121"/>
                  <a:pt x="1081" y="121"/>
                  <a:pt x="1081" y="121"/>
                </a:cubicBezTo>
                <a:cubicBezTo>
                  <a:pt x="1082" y="124"/>
                  <a:pt x="1082" y="124"/>
                  <a:pt x="1082" y="124"/>
                </a:cubicBezTo>
                <a:cubicBezTo>
                  <a:pt x="1082" y="125"/>
                  <a:pt x="1082" y="125"/>
                  <a:pt x="1082" y="125"/>
                </a:cubicBezTo>
                <a:cubicBezTo>
                  <a:pt x="1084" y="127"/>
                  <a:pt x="1084" y="127"/>
                  <a:pt x="1084" y="127"/>
                </a:cubicBezTo>
                <a:cubicBezTo>
                  <a:pt x="1086" y="128"/>
                  <a:pt x="1086" y="128"/>
                  <a:pt x="1086" y="128"/>
                </a:cubicBezTo>
                <a:cubicBezTo>
                  <a:pt x="1090" y="129"/>
                  <a:pt x="1090" y="129"/>
                  <a:pt x="1090" y="129"/>
                </a:cubicBezTo>
                <a:cubicBezTo>
                  <a:pt x="1092" y="131"/>
                  <a:pt x="1092" y="131"/>
                  <a:pt x="1092" y="131"/>
                </a:cubicBezTo>
                <a:cubicBezTo>
                  <a:pt x="1093" y="133"/>
                  <a:pt x="1093" y="133"/>
                  <a:pt x="1093" y="133"/>
                </a:cubicBezTo>
                <a:cubicBezTo>
                  <a:pt x="1093" y="134"/>
                  <a:pt x="1093" y="134"/>
                  <a:pt x="1093" y="134"/>
                </a:cubicBezTo>
                <a:cubicBezTo>
                  <a:pt x="1094" y="134"/>
                  <a:pt x="1094" y="134"/>
                  <a:pt x="1094" y="134"/>
                </a:cubicBezTo>
                <a:cubicBezTo>
                  <a:pt x="1096" y="134"/>
                  <a:pt x="1096" y="134"/>
                  <a:pt x="1096" y="134"/>
                </a:cubicBezTo>
                <a:cubicBezTo>
                  <a:pt x="1097" y="136"/>
                  <a:pt x="1097" y="136"/>
                  <a:pt x="1097" y="136"/>
                </a:cubicBezTo>
                <a:cubicBezTo>
                  <a:pt x="1099" y="136"/>
                  <a:pt x="1099" y="136"/>
                  <a:pt x="1099" y="136"/>
                </a:cubicBezTo>
                <a:cubicBezTo>
                  <a:pt x="1100" y="136"/>
                  <a:pt x="1100" y="136"/>
                  <a:pt x="1100" y="136"/>
                </a:cubicBezTo>
                <a:cubicBezTo>
                  <a:pt x="1101" y="137"/>
                  <a:pt x="1101" y="137"/>
                  <a:pt x="1101" y="137"/>
                </a:cubicBezTo>
                <a:cubicBezTo>
                  <a:pt x="1102" y="137"/>
                  <a:pt x="1102" y="137"/>
                  <a:pt x="1102" y="137"/>
                </a:cubicBezTo>
                <a:cubicBezTo>
                  <a:pt x="1103" y="136"/>
                  <a:pt x="1103" y="136"/>
                  <a:pt x="1103" y="136"/>
                </a:cubicBezTo>
                <a:cubicBezTo>
                  <a:pt x="1104" y="137"/>
                  <a:pt x="1104" y="137"/>
                  <a:pt x="1104" y="137"/>
                </a:cubicBezTo>
                <a:cubicBezTo>
                  <a:pt x="1106" y="137"/>
                  <a:pt x="1106" y="137"/>
                  <a:pt x="1106" y="137"/>
                </a:cubicBezTo>
                <a:cubicBezTo>
                  <a:pt x="1108" y="136"/>
                  <a:pt x="1108" y="136"/>
                  <a:pt x="1108" y="136"/>
                </a:cubicBezTo>
                <a:cubicBezTo>
                  <a:pt x="1109" y="136"/>
                  <a:pt x="1109" y="136"/>
                  <a:pt x="1109" y="136"/>
                </a:cubicBezTo>
                <a:cubicBezTo>
                  <a:pt x="1110" y="136"/>
                  <a:pt x="1110" y="136"/>
                  <a:pt x="1110" y="136"/>
                </a:cubicBezTo>
                <a:cubicBezTo>
                  <a:pt x="1111" y="138"/>
                  <a:pt x="1111" y="138"/>
                  <a:pt x="1111" y="138"/>
                </a:cubicBezTo>
                <a:cubicBezTo>
                  <a:pt x="1109" y="138"/>
                  <a:pt x="1109" y="138"/>
                  <a:pt x="1109" y="138"/>
                </a:cubicBezTo>
                <a:cubicBezTo>
                  <a:pt x="1108" y="138"/>
                  <a:pt x="1108" y="138"/>
                  <a:pt x="1108" y="138"/>
                </a:cubicBezTo>
                <a:cubicBezTo>
                  <a:pt x="1108" y="139"/>
                  <a:pt x="1108" y="139"/>
                  <a:pt x="1108" y="139"/>
                </a:cubicBezTo>
                <a:cubicBezTo>
                  <a:pt x="1109" y="139"/>
                  <a:pt x="1109" y="139"/>
                  <a:pt x="1109" y="139"/>
                </a:cubicBezTo>
                <a:cubicBezTo>
                  <a:pt x="1110" y="140"/>
                  <a:pt x="1110" y="140"/>
                  <a:pt x="1110" y="140"/>
                </a:cubicBezTo>
                <a:cubicBezTo>
                  <a:pt x="1109" y="141"/>
                  <a:pt x="1109" y="141"/>
                  <a:pt x="1109" y="141"/>
                </a:cubicBezTo>
                <a:cubicBezTo>
                  <a:pt x="1109" y="142"/>
                  <a:pt x="1109" y="142"/>
                  <a:pt x="1109" y="142"/>
                </a:cubicBezTo>
                <a:cubicBezTo>
                  <a:pt x="1107" y="142"/>
                  <a:pt x="1107" y="142"/>
                  <a:pt x="1107" y="142"/>
                </a:cubicBezTo>
                <a:cubicBezTo>
                  <a:pt x="1107" y="143"/>
                  <a:pt x="1107" y="143"/>
                  <a:pt x="1107" y="143"/>
                </a:cubicBezTo>
                <a:cubicBezTo>
                  <a:pt x="1105" y="144"/>
                  <a:pt x="1105" y="144"/>
                  <a:pt x="1105" y="144"/>
                </a:cubicBezTo>
                <a:cubicBezTo>
                  <a:pt x="1104" y="145"/>
                  <a:pt x="1104" y="145"/>
                  <a:pt x="1104" y="145"/>
                </a:cubicBezTo>
                <a:cubicBezTo>
                  <a:pt x="1105" y="145"/>
                  <a:pt x="1105" y="145"/>
                  <a:pt x="1105" y="145"/>
                </a:cubicBezTo>
                <a:cubicBezTo>
                  <a:pt x="1106" y="145"/>
                  <a:pt x="1106" y="145"/>
                  <a:pt x="1106" y="145"/>
                </a:cubicBezTo>
                <a:cubicBezTo>
                  <a:pt x="1107" y="146"/>
                  <a:pt x="1107" y="146"/>
                  <a:pt x="1107" y="146"/>
                </a:cubicBezTo>
                <a:cubicBezTo>
                  <a:pt x="1108" y="147"/>
                  <a:pt x="1108" y="147"/>
                  <a:pt x="1108" y="147"/>
                </a:cubicBezTo>
                <a:cubicBezTo>
                  <a:pt x="1106" y="147"/>
                  <a:pt x="1106" y="147"/>
                  <a:pt x="1106" y="147"/>
                </a:cubicBezTo>
                <a:cubicBezTo>
                  <a:pt x="1105" y="147"/>
                  <a:pt x="1105" y="147"/>
                  <a:pt x="1105" y="147"/>
                </a:cubicBezTo>
                <a:cubicBezTo>
                  <a:pt x="1105" y="147"/>
                  <a:pt x="1105" y="147"/>
                  <a:pt x="1105" y="147"/>
                </a:cubicBezTo>
                <a:cubicBezTo>
                  <a:pt x="1104" y="147"/>
                  <a:pt x="1104" y="147"/>
                  <a:pt x="1104" y="147"/>
                </a:cubicBezTo>
                <a:cubicBezTo>
                  <a:pt x="1102" y="150"/>
                  <a:pt x="1102" y="150"/>
                  <a:pt x="1102" y="150"/>
                </a:cubicBezTo>
                <a:cubicBezTo>
                  <a:pt x="1101" y="150"/>
                  <a:pt x="1101" y="150"/>
                  <a:pt x="1101" y="150"/>
                </a:cubicBezTo>
                <a:cubicBezTo>
                  <a:pt x="1100" y="151"/>
                  <a:pt x="1100" y="151"/>
                  <a:pt x="1100" y="151"/>
                </a:cubicBezTo>
                <a:cubicBezTo>
                  <a:pt x="1100" y="152"/>
                  <a:pt x="1100" y="152"/>
                  <a:pt x="1100" y="152"/>
                </a:cubicBezTo>
                <a:cubicBezTo>
                  <a:pt x="1102" y="152"/>
                  <a:pt x="1102" y="152"/>
                  <a:pt x="1102" y="152"/>
                </a:cubicBezTo>
                <a:cubicBezTo>
                  <a:pt x="1103" y="152"/>
                  <a:pt x="1103" y="152"/>
                  <a:pt x="1103" y="152"/>
                </a:cubicBezTo>
                <a:cubicBezTo>
                  <a:pt x="1104" y="151"/>
                  <a:pt x="1104" y="151"/>
                  <a:pt x="1104" y="151"/>
                </a:cubicBezTo>
                <a:cubicBezTo>
                  <a:pt x="1104" y="152"/>
                  <a:pt x="1104" y="152"/>
                  <a:pt x="1104" y="152"/>
                </a:cubicBezTo>
                <a:cubicBezTo>
                  <a:pt x="1105" y="153"/>
                  <a:pt x="1105" y="153"/>
                  <a:pt x="1105" y="153"/>
                </a:cubicBezTo>
                <a:cubicBezTo>
                  <a:pt x="1106" y="153"/>
                  <a:pt x="1106" y="153"/>
                  <a:pt x="1106" y="153"/>
                </a:cubicBezTo>
                <a:cubicBezTo>
                  <a:pt x="1107" y="153"/>
                  <a:pt x="1107" y="153"/>
                  <a:pt x="1107" y="153"/>
                </a:cubicBezTo>
                <a:cubicBezTo>
                  <a:pt x="1107" y="154"/>
                  <a:pt x="1107" y="154"/>
                  <a:pt x="1107" y="154"/>
                </a:cubicBezTo>
                <a:cubicBezTo>
                  <a:pt x="1105" y="154"/>
                  <a:pt x="1105" y="154"/>
                  <a:pt x="1105" y="154"/>
                </a:cubicBezTo>
                <a:cubicBezTo>
                  <a:pt x="1103" y="155"/>
                  <a:pt x="1103" y="155"/>
                  <a:pt x="1103" y="155"/>
                </a:cubicBezTo>
                <a:cubicBezTo>
                  <a:pt x="1103" y="155"/>
                  <a:pt x="1103" y="155"/>
                  <a:pt x="1103" y="155"/>
                </a:cubicBezTo>
                <a:cubicBezTo>
                  <a:pt x="1106" y="155"/>
                  <a:pt x="1106" y="155"/>
                  <a:pt x="1106" y="155"/>
                </a:cubicBezTo>
                <a:cubicBezTo>
                  <a:pt x="1107" y="156"/>
                  <a:pt x="1107" y="156"/>
                  <a:pt x="1107" y="156"/>
                </a:cubicBezTo>
                <a:cubicBezTo>
                  <a:pt x="1107" y="157"/>
                  <a:pt x="1107" y="157"/>
                  <a:pt x="1107" y="157"/>
                </a:cubicBezTo>
                <a:cubicBezTo>
                  <a:pt x="1106" y="157"/>
                  <a:pt x="1106" y="157"/>
                  <a:pt x="1106" y="157"/>
                </a:cubicBezTo>
                <a:cubicBezTo>
                  <a:pt x="1105" y="157"/>
                  <a:pt x="1105" y="157"/>
                  <a:pt x="1105" y="157"/>
                </a:cubicBezTo>
                <a:cubicBezTo>
                  <a:pt x="1105" y="157"/>
                  <a:pt x="1105" y="157"/>
                  <a:pt x="1105" y="157"/>
                </a:cubicBezTo>
                <a:cubicBezTo>
                  <a:pt x="1104" y="157"/>
                  <a:pt x="1104" y="157"/>
                  <a:pt x="1104" y="157"/>
                </a:cubicBezTo>
                <a:cubicBezTo>
                  <a:pt x="1103" y="157"/>
                  <a:pt x="1103" y="157"/>
                  <a:pt x="1103" y="157"/>
                </a:cubicBezTo>
                <a:cubicBezTo>
                  <a:pt x="1102" y="157"/>
                  <a:pt x="1102" y="157"/>
                  <a:pt x="1102" y="157"/>
                </a:cubicBezTo>
                <a:cubicBezTo>
                  <a:pt x="1100" y="156"/>
                  <a:pt x="1100" y="156"/>
                  <a:pt x="1100" y="156"/>
                </a:cubicBezTo>
                <a:cubicBezTo>
                  <a:pt x="1100" y="155"/>
                  <a:pt x="1100" y="155"/>
                  <a:pt x="1100" y="155"/>
                </a:cubicBezTo>
                <a:cubicBezTo>
                  <a:pt x="1101" y="155"/>
                  <a:pt x="1101" y="155"/>
                  <a:pt x="1101" y="155"/>
                </a:cubicBezTo>
                <a:cubicBezTo>
                  <a:pt x="1100" y="153"/>
                  <a:pt x="1100" y="153"/>
                  <a:pt x="1100" y="153"/>
                </a:cubicBezTo>
                <a:cubicBezTo>
                  <a:pt x="1099" y="153"/>
                  <a:pt x="1099" y="153"/>
                  <a:pt x="1099" y="153"/>
                </a:cubicBezTo>
                <a:cubicBezTo>
                  <a:pt x="1098" y="153"/>
                  <a:pt x="1098" y="153"/>
                  <a:pt x="1098" y="153"/>
                </a:cubicBezTo>
                <a:cubicBezTo>
                  <a:pt x="1098" y="155"/>
                  <a:pt x="1098" y="155"/>
                  <a:pt x="1098" y="155"/>
                </a:cubicBezTo>
                <a:cubicBezTo>
                  <a:pt x="1097" y="158"/>
                  <a:pt x="1097" y="158"/>
                  <a:pt x="1097" y="158"/>
                </a:cubicBezTo>
                <a:cubicBezTo>
                  <a:pt x="1096" y="160"/>
                  <a:pt x="1096" y="160"/>
                  <a:pt x="1096" y="160"/>
                </a:cubicBezTo>
                <a:cubicBezTo>
                  <a:pt x="1097" y="161"/>
                  <a:pt x="1097" y="161"/>
                  <a:pt x="1097" y="161"/>
                </a:cubicBezTo>
                <a:cubicBezTo>
                  <a:pt x="1098" y="161"/>
                  <a:pt x="1098" y="161"/>
                  <a:pt x="1098" y="161"/>
                </a:cubicBezTo>
                <a:cubicBezTo>
                  <a:pt x="1099" y="160"/>
                  <a:pt x="1099" y="160"/>
                  <a:pt x="1099" y="160"/>
                </a:cubicBezTo>
                <a:cubicBezTo>
                  <a:pt x="1100" y="160"/>
                  <a:pt x="1100" y="160"/>
                  <a:pt x="1100" y="160"/>
                </a:cubicBezTo>
                <a:cubicBezTo>
                  <a:pt x="1099" y="161"/>
                  <a:pt x="1099" y="161"/>
                  <a:pt x="1099" y="161"/>
                </a:cubicBezTo>
                <a:cubicBezTo>
                  <a:pt x="1098" y="162"/>
                  <a:pt x="1098" y="162"/>
                  <a:pt x="1098" y="162"/>
                </a:cubicBezTo>
                <a:cubicBezTo>
                  <a:pt x="1097" y="163"/>
                  <a:pt x="1097" y="163"/>
                  <a:pt x="1097" y="163"/>
                </a:cubicBezTo>
                <a:cubicBezTo>
                  <a:pt x="1096" y="163"/>
                  <a:pt x="1096" y="163"/>
                  <a:pt x="1096" y="163"/>
                </a:cubicBezTo>
                <a:cubicBezTo>
                  <a:pt x="1096" y="164"/>
                  <a:pt x="1096" y="164"/>
                  <a:pt x="1096" y="164"/>
                </a:cubicBezTo>
                <a:cubicBezTo>
                  <a:pt x="1094" y="164"/>
                  <a:pt x="1094" y="164"/>
                  <a:pt x="1094" y="164"/>
                </a:cubicBezTo>
                <a:cubicBezTo>
                  <a:pt x="1092" y="164"/>
                  <a:pt x="1092" y="164"/>
                  <a:pt x="1092" y="164"/>
                </a:cubicBezTo>
                <a:cubicBezTo>
                  <a:pt x="1090" y="164"/>
                  <a:pt x="1090" y="164"/>
                  <a:pt x="1090" y="164"/>
                </a:cubicBezTo>
                <a:cubicBezTo>
                  <a:pt x="1090" y="164"/>
                  <a:pt x="1090" y="164"/>
                  <a:pt x="1090" y="164"/>
                </a:cubicBezTo>
                <a:cubicBezTo>
                  <a:pt x="1087" y="164"/>
                  <a:pt x="1087" y="164"/>
                  <a:pt x="1087" y="164"/>
                </a:cubicBezTo>
                <a:cubicBezTo>
                  <a:pt x="1086" y="164"/>
                  <a:pt x="1086" y="164"/>
                  <a:pt x="1086" y="164"/>
                </a:cubicBezTo>
                <a:cubicBezTo>
                  <a:pt x="1084" y="165"/>
                  <a:pt x="1084" y="165"/>
                  <a:pt x="1084" y="165"/>
                </a:cubicBezTo>
                <a:cubicBezTo>
                  <a:pt x="1081" y="166"/>
                  <a:pt x="1081" y="166"/>
                  <a:pt x="1081" y="166"/>
                </a:cubicBezTo>
                <a:cubicBezTo>
                  <a:pt x="1082" y="166"/>
                  <a:pt x="1082" y="166"/>
                  <a:pt x="1082" y="166"/>
                </a:cubicBezTo>
                <a:cubicBezTo>
                  <a:pt x="1084" y="166"/>
                  <a:pt x="1084" y="166"/>
                  <a:pt x="1084" y="166"/>
                </a:cubicBezTo>
                <a:cubicBezTo>
                  <a:pt x="1085" y="166"/>
                  <a:pt x="1085" y="166"/>
                  <a:pt x="1085" y="166"/>
                </a:cubicBezTo>
                <a:cubicBezTo>
                  <a:pt x="1084" y="167"/>
                  <a:pt x="1084" y="167"/>
                  <a:pt x="1084" y="167"/>
                </a:cubicBezTo>
                <a:cubicBezTo>
                  <a:pt x="1083" y="167"/>
                  <a:pt x="1083" y="167"/>
                  <a:pt x="1083" y="167"/>
                </a:cubicBezTo>
                <a:cubicBezTo>
                  <a:pt x="1083" y="168"/>
                  <a:pt x="1083" y="168"/>
                  <a:pt x="1083" y="168"/>
                </a:cubicBezTo>
                <a:cubicBezTo>
                  <a:pt x="1085" y="169"/>
                  <a:pt x="1085" y="169"/>
                  <a:pt x="1085" y="169"/>
                </a:cubicBezTo>
                <a:cubicBezTo>
                  <a:pt x="1086" y="170"/>
                  <a:pt x="1086" y="170"/>
                  <a:pt x="1086" y="170"/>
                </a:cubicBezTo>
                <a:cubicBezTo>
                  <a:pt x="1087" y="170"/>
                  <a:pt x="1087" y="170"/>
                  <a:pt x="1087" y="170"/>
                </a:cubicBezTo>
                <a:cubicBezTo>
                  <a:pt x="1089" y="170"/>
                  <a:pt x="1089" y="170"/>
                  <a:pt x="1089" y="170"/>
                </a:cubicBezTo>
                <a:cubicBezTo>
                  <a:pt x="1090" y="170"/>
                  <a:pt x="1090" y="170"/>
                  <a:pt x="1090" y="170"/>
                </a:cubicBezTo>
                <a:cubicBezTo>
                  <a:pt x="1092" y="170"/>
                  <a:pt x="1092" y="170"/>
                  <a:pt x="1092" y="170"/>
                </a:cubicBezTo>
                <a:cubicBezTo>
                  <a:pt x="1093" y="169"/>
                  <a:pt x="1093" y="169"/>
                  <a:pt x="1093" y="169"/>
                </a:cubicBezTo>
                <a:cubicBezTo>
                  <a:pt x="1091" y="168"/>
                  <a:pt x="1091" y="168"/>
                  <a:pt x="1091" y="168"/>
                </a:cubicBezTo>
                <a:cubicBezTo>
                  <a:pt x="1091" y="167"/>
                  <a:pt x="1091" y="167"/>
                  <a:pt x="1091" y="167"/>
                </a:cubicBezTo>
                <a:cubicBezTo>
                  <a:pt x="1091" y="167"/>
                  <a:pt x="1091" y="167"/>
                  <a:pt x="1091" y="167"/>
                </a:cubicBezTo>
                <a:cubicBezTo>
                  <a:pt x="1094" y="167"/>
                  <a:pt x="1094" y="167"/>
                  <a:pt x="1094" y="167"/>
                </a:cubicBezTo>
                <a:cubicBezTo>
                  <a:pt x="1095" y="166"/>
                  <a:pt x="1095" y="166"/>
                  <a:pt x="1095" y="166"/>
                </a:cubicBezTo>
                <a:cubicBezTo>
                  <a:pt x="1097" y="166"/>
                  <a:pt x="1097" y="166"/>
                  <a:pt x="1097" y="166"/>
                </a:cubicBezTo>
                <a:cubicBezTo>
                  <a:pt x="1097" y="167"/>
                  <a:pt x="1097" y="167"/>
                  <a:pt x="1097" y="167"/>
                </a:cubicBezTo>
                <a:cubicBezTo>
                  <a:pt x="1096" y="167"/>
                  <a:pt x="1096" y="167"/>
                  <a:pt x="1096" y="167"/>
                </a:cubicBezTo>
                <a:cubicBezTo>
                  <a:pt x="1095" y="168"/>
                  <a:pt x="1095" y="168"/>
                  <a:pt x="1095" y="168"/>
                </a:cubicBezTo>
                <a:cubicBezTo>
                  <a:pt x="1095" y="170"/>
                  <a:pt x="1095" y="170"/>
                  <a:pt x="1095" y="170"/>
                </a:cubicBezTo>
                <a:cubicBezTo>
                  <a:pt x="1093" y="170"/>
                  <a:pt x="1093" y="170"/>
                  <a:pt x="1093" y="170"/>
                </a:cubicBezTo>
                <a:cubicBezTo>
                  <a:pt x="1093" y="171"/>
                  <a:pt x="1093" y="171"/>
                  <a:pt x="1093" y="171"/>
                </a:cubicBezTo>
                <a:cubicBezTo>
                  <a:pt x="1093" y="172"/>
                  <a:pt x="1093" y="172"/>
                  <a:pt x="1093" y="172"/>
                </a:cubicBezTo>
                <a:cubicBezTo>
                  <a:pt x="1097" y="175"/>
                  <a:pt x="1097" y="175"/>
                  <a:pt x="1097" y="175"/>
                </a:cubicBezTo>
                <a:cubicBezTo>
                  <a:pt x="1099" y="177"/>
                  <a:pt x="1099" y="177"/>
                  <a:pt x="1099" y="177"/>
                </a:cubicBezTo>
                <a:cubicBezTo>
                  <a:pt x="1099" y="178"/>
                  <a:pt x="1099" y="178"/>
                  <a:pt x="1099" y="178"/>
                </a:cubicBezTo>
                <a:cubicBezTo>
                  <a:pt x="1097" y="178"/>
                  <a:pt x="1097" y="178"/>
                  <a:pt x="1097" y="178"/>
                </a:cubicBezTo>
                <a:cubicBezTo>
                  <a:pt x="1097" y="177"/>
                  <a:pt x="1097" y="177"/>
                  <a:pt x="1097" y="177"/>
                </a:cubicBezTo>
                <a:cubicBezTo>
                  <a:pt x="1095" y="176"/>
                  <a:pt x="1095" y="176"/>
                  <a:pt x="1095" y="176"/>
                </a:cubicBezTo>
                <a:cubicBezTo>
                  <a:pt x="1093" y="175"/>
                  <a:pt x="1093" y="175"/>
                  <a:pt x="1093" y="175"/>
                </a:cubicBezTo>
                <a:cubicBezTo>
                  <a:pt x="1092" y="174"/>
                  <a:pt x="1092" y="174"/>
                  <a:pt x="1092" y="174"/>
                </a:cubicBezTo>
                <a:cubicBezTo>
                  <a:pt x="1090" y="174"/>
                  <a:pt x="1090" y="174"/>
                  <a:pt x="1090" y="174"/>
                </a:cubicBezTo>
                <a:cubicBezTo>
                  <a:pt x="1090" y="175"/>
                  <a:pt x="1090" y="175"/>
                  <a:pt x="1090" y="175"/>
                </a:cubicBezTo>
                <a:cubicBezTo>
                  <a:pt x="1088" y="175"/>
                  <a:pt x="1088" y="175"/>
                  <a:pt x="1088" y="175"/>
                </a:cubicBezTo>
                <a:cubicBezTo>
                  <a:pt x="1085" y="173"/>
                  <a:pt x="1085" y="173"/>
                  <a:pt x="1085" y="173"/>
                </a:cubicBezTo>
                <a:cubicBezTo>
                  <a:pt x="1084" y="172"/>
                  <a:pt x="1084" y="172"/>
                  <a:pt x="1084" y="172"/>
                </a:cubicBezTo>
                <a:cubicBezTo>
                  <a:pt x="1083" y="170"/>
                  <a:pt x="1083" y="170"/>
                  <a:pt x="1083" y="170"/>
                </a:cubicBezTo>
                <a:cubicBezTo>
                  <a:pt x="1083" y="170"/>
                  <a:pt x="1083" y="170"/>
                  <a:pt x="1083" y="170"/>
                </a:cubicBezTo>
                <a:cubicBezTo>
                  <a:pt x="1083" y="172"/>
                  <a:pt x="1083" y="172"/>
                  <a:pt x="1083" y="172"/>
                </a:cubicBezTo>
                <a:cubicBezTo>
                  <a:pt x="1084" y="173"/>
                  <a:pt x="1084" y="173"/>
                  <a:pt x="1084" y="173"/>
                </a:cubicBezTo>
                <a:cubicBezTo>
                  <a:pt x="1083" y="174"/>
                  <a:pt x="1083" y="174"/>
                  <a:pt x="1083" y="174"/>
                </a:cubicBezTo>
                <a:cubicBezTo>
                  <a:pt x="1082" y="172"/>
                  <a:pt x="1082" y="172"/>
                  <a:pt x="1082" y="172"/>
                </a:cubicBezTo>
                <a:cubicBezTo>
                  <a:pt x="1080" y="170"/>
                  <a:pt x="1080" y="170"/>
                  <a:pt x="1080" y="170"/>
                </a:cubicBezTo>
                <a:cubicBezTo>
                  <a:pt x="1077" y="169"/>
                  <a:pt x="1077" y="169"/>
                  <a:pt x="1077" y="169"/>
                </a:cubicBezTo>
                <a:cubicBezTo>
                  <a:pt x="1077" y="169"/>
                  <a:pt x="1077" y="169"/>
                  <a:pt x="1077" y="169"/>
                </a:cubicBezTo>
                <a:cubicBezTo>
                  <a:pt x="1077" y="170"/>
                  <a:pt x="1077" y="170"/>
                  <a:pt x="1077" y="170"/>
                </a:cubicBezTo>
                <a:cubicBezTo>
                  <a:pt x="1078" y="171"/>
                  <a:pt x="1078" y="171"/>
                  <a:pt x="1078" y="171"/>
                </a:cubicBezTo>
                <a:cubicBezTo>
                  <a:pt x="1078" y="172"/>
                  <a:pt x="1078" y="172"/>
                  <a:pt x="1078" y="172"/>
                </a:cubicBezTo>
                <a:cubicBezTo>
                  <a:pt x="1081" y="174"/>
                  <a:pt x="1081" y="174"/>
                  <a:pt x="1081" y="174"/>
                </a:cubicBezTo>
                <a:cubicBezTo>
                  <a:pt x="1082" y="175"/>
                  <a:pt x="1082" y="175"/>
                  <a:pt x="1082" y="175"/>
                </a:cubicBezTo>
                <a:cubicBezTo>
                  <a:pt x="1083" y="175"/>
                  <a:pt x="1083" y="175"/>
                  <a:pt x="1083" y="175"/>
                </a:cubicBezTo>
                <a:cubicBezTo>
                  <a:pt x="1084" y="175"/>
                  <a:pt x="1084" y="175"/>
                  <a:pt x="1084" y="175"/>
                </a:cubicBezTo>
                <a:cubicBezTo>
                  <a:pt x="1085" y="176"/>
                  <a:pt x="1085" y="176"/>
                  <a:pt x="1085" y="176"/>
                </a:cubicBezTo>
                <a:cubicBezTo>
                  <a:pt x="1082" y="176"/>
                  <a:pt x="1082" y="176"/>
                  <a:pt x="1082" y="176"/>
                </a:cubicBezTo>
                <a:cubicBezTo>
                  <a:pt x="1080" y="175"/>
                  <a:pt x="1080" y="175"/>
                  <a:pt x="1080" y="175"/>
                </a:cubicBezTo>
                <a:cubicBezTo>
                  <a:pt x="1078" y="174"/>
                  <a:pt x="1078" y="174"/>
                  <a:pt x="1078" y="174"/>
                </a:cubicBezTo>
                <a:cubicBezTo>
                  <a:pt x="1077" y="174"/>
                  <a:pt x="1077" y="174"/>
                  <a:pt x="1077" y="174"/>
                </a:cubicBezTo>
                <a:cubicBezTo>
                  <a:pt x="1077" y="175"/>
                  <a:pt x="1077" y="175"/>
                  <a:pt x="1077" y="175"/>
                </a:cubicBezTo>
                <a:cubicBezTo>
                  <a:pt x="1077" y="176"/>
                  <a:pt x="1077" y="176"/>
                  <a:pt x="1077" y="176"/>
                </a:cubicBezTo>
                <a:cubicBezTo>
                  <a:pt x="1076" y="177"/>
                  <a:pt x="1076" y="177"/>
                  <a:pt x="1076" y="177"/>
                </a:cubicBezTo>
                <a:cubicBezTo>
                  <a:pt x="1075" y="177"/>
                  <a:pt x="1075" y="177"/>
                  <a:pt x="1075" y="177"/>
                </a:cubicBezTo>
                <a:cubicBezTo>
                  <a:pt x="1075" y="178"/>
                  <a:pt x="1075" y="178"/>
                  <a:pt x="1075" y="178"/>
                </a:cubicBezTo>
                <a:cubicBezTo>
                  <a:pt x="1074" y="179"/>
                  <a:pt x="1074" y="179"/>
                  <a:pt x="1074" y="179"/>
                </a:cubicBezTo>
                <a:cubicBezTo>
                  <a:pt x="1074" y="179"/>
                  <a:pt x="1074" y="179"/>
                  <a:pt x="1074" y="179"/>
                </a:cubicBezTo>
                <a:cubicBezTo>
                  <a:pt x="1071" y="182"/>
                  <a:pt x="1071" y="182"/>
                  <a:pt x="1071" y="182"/>
                </a:cubicBezTo>
                <a:cubicBezTo>
                  <a:pt x="1071" y="183"/>
                  <a:pt x="1071" y="183"/>
                  <a:pt x="1071" y="183"/>
                </a:cubicBezTo>
                <a:cubicBezTo>
                  <a:pt x="1072" y="183"/>
                  <a:pt x="1072" y="183"/>
                  <a:pt x="1072" y="183"/>
                </a:cubicBezTo>
                <a:cubicBezTo>
                  <a:pt x="1073" y="183"/>
                  <a:pt x="1073" y="183"/>
                  <a:pt x="1073" y="183"/>
                </a:cubicBezTo>
                <a:cubicBezTo>
                  <a:pt x="1075" y="180"/>
                  <a:pt x="1075" y="180"/>
                  <a:pt x="1075" y="180"/>
                </a:cubicBezTo>
                <a:cubicBezTo>
                  <a:pt x="1077" y="179"/>
                  <a:pt x="1077" y="179"/>
                  <a:pt x="1077" y="179"/>
                </a:cubicBezTo>
                <a:cubicBezTo>
                  <a:pt x="1078" y="179"/>
                  <a:pt x="1078" y="179"/>
                  <a:pt x="1078" y="179"/>
                </a:cubicBezTo>
                <a:cubicBezTo>
                  <a:pt x="1081" y="179"/>
                  <a:pt x="1081" y="179"/>
                  <a:pt x="1081" y="179"/>
                </a:cubicBezTo>
                <a:cubicBezTo>
                  <a:pt x="1081" y="178"/>
                  <a:pt x="1081" y="178"/>
                  <a:pt x="1081" y="178"/>
                </a:cubicBezTo>
                <a:cubicBezTo>
                  <a:pt x="1082" y="178"/>
                  <a:pt x="1082" y="178"/>
                  <a:pt x="1082" y="178"/>
                </a:cubicBezTo>
                <a:cubicBezTo>
                  <a:pt x="1082" y="179"/>
                  <a:pt x="1082" y="179"/>
                  <a:pt x="1082" y="179"/>
                </a:cubicBezTo>
                <a:cubicBezTo>
                  <a:pt x="1083" y="180"/>
                  <a:pt x="1083" y="180"/>
                  <a:pt x="1083" y="180"/>
                </a:cubicBezTo>
                <a:cubicBezTo>
                  <a:pt x="1085" y="180"/>
                  <a:pt x="1085" y="180"/>
                  <a:pt x="1085" y="180"/>
                </a:cubicBezTo>
                <a:cubicBezTo>
                  <a:pt x="1087" y="182"/>
                  <a:pt x="1087" y="182"/>
                  <a:pt x="1087" y="182"/>
                </a:cubicBezTo>
                <a:cubicBezTo>
                  <a:pt x="1088" y="182"/>
                  <a:pt x="1088" y="182"/>
                  <a:pt x="1088" y="182"/>
                </a:cubicBezTo>
                <a:cubicBezTo>
                  <a:pt x="1089" y="181"/>
                  <a:pt x="1089" y="181"/>
                  <a:pt x="1089" y="181"/>
                </a:cubicBezTo>
                <a:cubicBezTo>
                  <a:pt x="1090" y="180"/>
                  <a:pt x="1090" y="180"/>
                  <a:pt x="1090" y="180"/>
                </a:cubicBezTo>
                <a:cubicBezTo>
                  <a:pt x="1090" y="179"/>
                  <a:pt x="1090" y="179"/>
                  <a:pt x="1090" y="179"/>
                </a:cubicBezTo>
                <a:cubicBezTo>
                  <a:pt x="1090" y="178"/>
                  <a:pt x="1090" y="178"/>
                  <a:pt x="1090" y="178"/>
                </a:cubicBezTo>
                <a:cubicBezTo>
                  <a:pt x="1090" y="177"/>
                  <a:pt x="1090" y="177"/>
                  <a:pt x="1090" y="177"/>
                </a:cubicBezTo>
                <a:cubicBezTo>
                  <a:pt x="1091" y="177"/>
                  <a:pt x="1091" y="177"/>
                  <a:pt x="1091" y="177"/>
                </a:cubicBezTo>
                <a:cubicBezTo>
                  <a:pt x="1092" y="177"/>
                  <a:pt x="1092" y="177"/>
                  <a:pt x="1092" y="177"/>
                </a:cubicBezTo>
                <a:cubicBezTo>
                  <a:pt x="1092" y="177"/>
                  <a:pt x="1092" y="177"/>
                  <a:pt x="1092" y="177"/>
                </a:cubicBezTo>
                <a:cubicBezTo>
                  <a:pt x="1093" y="177"/>
                  <a:pt x="1093" y="177"/>
                  <a:pt x="1093" y="177"/>
                </a:cubicBezTo>
                <a:cubicBezTo>
                  <a:pt x="1094" y="178"/>
                  <a:pt x="1094" y="178"/>
                  <a:pt x="1094" y="178"/>
                </a:cubicBezTo>
                <a:cubicBezTo>
                  <a:pt x="1094" y="179"/>
                  <a:pt x="1094" y="179"/>
                  <a:pt x="1094" y="179"/>
                </a:cubicBezTo>
                <a:cubicBezTo>
                  <a:pt x="1093" y="178"/>
                  <a:pt x="1093" y="178"/>
                  <a:pt x="1093" y="178"/>
                </a:cubicBezTo>
                <a:cubicBezTo>
                  <a:pt x="1092" y="179"/>
                  <a:pt x="1092" y="179"/>
                  <a:pt x="1092" y="179"/>
                </a:cubicBezTo>
                <a:cubicBezTo>
                  <a:pt x="1092" y="180"/>
                  <a:pt x="1092" y="180"/>
                  <a:pt x="1092" y="180"/>
                </a:cubicBezTo>
                <a:cubicBezTo>
                  <a:pt x="1093" y="181"/>
                  <a:pt x="1093" y="181"/>
                  <a:pt x="1093" y="181"/>
                </a:cubicBezTo>
                <a:cubicBezTo>
                  <a:pt x="1096" y="181"/>
                  <a:pt x="1096" y="181"/>
                  <a:pt x="1096" y="181"/>
                </a:cubicBezTo>
                <a:cubicBezTo>
                  <a:pt x="1096" y="181"/>
                  <a:pt x="1096" y="181"/>
                  <a:pt x="1096" y="181"/>
                </a:cubicBezTo>
                <a:cubicBezTo>
                  <a:pt x="1096" y="180"/>
                  <a:pt x="1096" y="180"/>
                  <a:pt x="1096" y="180"/>
                </a:cubicBezTo>
                <a:cubicBezTo>
                  <a:pt x="1096" y="179"/>
                  <a:pt x="1096" y="179"/>
                  <a:pt x="1096" y="179"/>
                </a:cubicBezTo>
                <a:cubicBezTo>
                  <a:pt x="1097" y="179"/>
                  <a:pt x="1097" y="179"/>
                  <a:pt x="1097" y="179"/>
                </a:cubicBezTo>
                <a:cubicBezTo>
                  <a:pt x="1099" y="179"/>
                  <a:pt x="1099" y="179"/>
                  <a:pt x="1099" y="179"/>
                </a:cubicBezTo>
                <a:cubicBezTo>
                  <a:pt x="1100" y="180"/>
                  <a:pt x="1100" y="180"/>
                  <a:pt x="1100" y="180"/>
                </a:cubicBezTo>
                <a:cubicBezTo>
                  <a:pt x="1099" y="181"/>
                  <a:pt x="1099" y="181"/>
                  <a:pt x="1099" y="181"/>
                </a:cubicBezTo>
                <a:cubicBezTo>
                  <a:pt x="1096" y="182"/>
                  <a:pt x="1096" y="182"/>
                  <a:pt x="1096" y="182"/>
                </a:cubicBezTo>
                <a:cubicBezTo>
                  <a:pt x="1093" y="182"/>
                  <a:pt x="1093" y="182"/>
                  <a:pt x="1093" y="182"/>
                </a:cubicBezTo>
                <a:cubicBezTo>
                  <a:pt x="1092" y="182"/>
                  <a:pt x="1092" y="182"/>
                  <a:pt x="1092" y="182"/>
                </a:cubicBezTo>
                <a:cubicBezTo>
                  <a:pt x="1092" y="183"/>
                  <a:pt x="1092" y="183"/>
                  <a:pt x="1092" y="183"/>
                </a:cubicBezTo>
                <a:cubicBezTo>
                  <a:pt x="1094" y="186"/>
                  <a:pt x="1094" y="186"/>
                  <a:pt x="1094" y="186"/>
                </a:cubicBezTo>
                <a:cubicBezTo>
                  <a:pt x="1096" y="187"/>
                  <a:pt x="1096" y="187"/>
                  <a:pt x="1096" y="187"/>
                </a:cubicBezTo>
                <a:cubicBezTo>
                  <a:pt x="1098" y="187"/>
                  <a:pt x="1098" y="187"/>
                  <a:pt x="1098" y="187"/>
                </a:cubicBezTo>
                <a:cubicBezTo>
                  <a:pt x="1098" y="187"/>
                  <a:pt x="1098" y="187"/>
                  <a:pt x="1098" y="187"/>
                </a:cubicBezTo>
                <a:cubicBezTo>
                  <a:pt x="1100" y="186"/>
                  <a:pt x="1100" y="186"/>
                  <a:pt x="1100" y="186"/>
                </a:cubicBezTo>
                <a:cubicBezTo>
                  <a:pt x="1100" y="187"/>
                  <a:pt x="1100" y="187"/>
                  <a:pt x="1100" y="187"/>
                </a:cubicBezTo>
                <a:cubicBezTo>
                  <a:pt x="1100" y="188"/>
                  <a:pt x="1100" y="188"/>
                  <a:pt x="1100" y="188"/>
                </a:cubicBezTo>
                <a:cubicBezTo>
                  <a:pt x="1099" y="188"/>
                  <a:pt x="1099" y="188"/>
                  <a:pt x="1099" y="188"/>
                </a:cubicBezTo>
                <a:cubicBezTo>
                  <a:pt x="1098" y="188"/>
                  <a:pt x="1098" y="188"/>
                  <a:pt x="1098" y="188"/>
                </a:cubicBezTo>
                <a:cubicBezTo>
                  <a:pt x="1095" y="188"/>
                  <a:pt x="1095" y="188"/>
                  <a:pt x="1095" y="188"/>
                </a:cubicBezTo>
                <a:cubicBezTo>
                  <a:pt x="1093" y="186"/>
                  <a:pt x="1093" y="186"/>
                  <a:pt x="1093" y="186"/>
                </a:cubicBezTo>
                <a:cubicBezTo>
                  <a:pt x="1091" y="184"/>
                  <a:pt x="1091" y="184"/>
                  <a:pt x="1091" y="184"/>
                </a:cubicBezTo>
                <a:cubicBezTo>
                  <a:pt x="1089" y="183"/>
                  <a:pt x="1089" y="183"/>
                  <a:pt x="1089" y="183"/>
                </a:cubicBezTo>
                <a:cubicBezTo>
                  <a:pt x="1087" y="184"/>
                  <a:pt x="1087" y="184"/>
                  <a:pt x="1087" y="184"/>
                </a:cubicBezTo>
                <a:cubicBezTo>
                  <a:pt x="1085" y="182"/>
                  <a:pt x="1085" y="182"/>
                  <a:pt x="1085" y="182"/>
                </a:cubicBezTo>
                <a:cubicBezTo>
                  <a:pt x="1083" y="181"/>
                  <a:pt x="1083" y="181"/>
                  <a:pt x="1083" y="181"/>
                </a:cubicBezTo>
                <a:cubicBezTo>
                  <a:pt x="1083" y="181"/>
                  <a:pt x="1083" y="181"/>
                  <a:pt x="1083" y="181"/>
                </a:cubicBezTo>
                <a:cubicBezTo>
                  <a:pt x="1081" y="181"/>
                  <a:pt x="1081" y="181"/>
                  <a:pt x="1081" y="181"/>
                </a:cubicBezTo>
                <a:cubicBezTo>
                  <a:pt x="1080" y="181"/>
                  <a:pt x="1080" y="181"/>
                  <a:pt x="1080" y="181"/>
                </a:cubicBezTo>
                <a:cubicBezTo>
                  <a:pt x="1078" y="181"/>
                  <a:pt x="1078" y="181"/>
                  <a:pt x="1078" y="181"/>
                </a:cubicBezTo>
                <a:cubicBezTo>
                  <a:pt x="1078" y="181"/>
                  <a:pt x="1078" y="181"/>
                  <a:pt x="1078" y="181"/>
                </a:cubicBezTo>
                <a:cubicBezTo>
                  <a:pt x="1077" y="181"/>
                  <a:pt x="1077" y="181"/>
                  <a:pt x="1077" y="181"/>
                </a:cubicBezTo>
                <a:cubicBezTo>
                  <a:pt x="1075" y="182"/>
                  <a:pt x="1075" y="182"/>
                  <a:pt x="1075" y="182"/>
                </a:cubicBezTo>
                <a:cubicBezTo>
                  <a:pt x="1075" y="184"/>
                  <a:pt x="1075" y="184"/>
                  <a:pt x="1075" y="184"/>
                </a:cubicBezTo>
                <a:cubicBezTo>
                  <a:pt x="1073" y="184"/>
                  <a:pt x="1073" y="184"/>
                  <a:pt x="1073" y="184"/>
                </a:cubicBezTo>
                <a:cubicBezTo>
                  <a:pt x="1071" y="185"/>
                  <a:pt x="1071" y="185"/>
                  <a:pt x="1071" y="185"/>
                </a:cubicBezTo>
                <a:cubicBezTo>
                  <a:pt x="1070" y="186"/>
                  <a:pt x="1070" y="186"/>
                  <a:pt x="1070" y="186"/>
                </a:cubicBezTo>
                <a:cubicBezTo>
                  <a:pt x="1068" y="188"/>
                  <a:pt x="1068" y="188"/>
                  <a:pt x="1068" y="188"/>
                </a:cubicBezTo>
                <a:cubicBezTo>
                  <a:pt x="1068" y="189"/>
                  <a:pt x="1068" y="189"/>
                  <a:pt x="1068" y="189"/>
                </a:cubicBezTo>
                <a:cubicBezTo>
                  <a:pt x="1069" y="190"/>
                  <a:pt x="1069" y="190"/>
                  <a:pt x="1069" y="190"/>
                </a:cubicBezTo>
                <a:cubicBezTo>
                  <a:pt x="1070" y="189"/>
                  <a:pt x="1070" y="189"/>
                  <a:pt x="1070" y="189"/>
                </a:cubicBezTo>
                <a:cubicBezTo>
                  <a:pt x="1072" y="188"/>
                  <a:pt x="1072" y="188"/>
                  <a:pt x="1072" y="188"/>
                </a:cubicBezTo>
                <a:cubicBezTo>
                  <a:pt x="1073" y="188"/>
                  <a:pt x="1073" y="188"/>
                  <a:pt x="1073" y="188"/>
                </a:cubicBezTo>
                <a:cubicBezTo>
                  <a:pt x="1074" y="189"/>
                  <a:pt x="1074" y="189"/>
                  <a:pt x="1074" y="189"/>
                </a:cubicBezTo>
                <a:cubicBezTo>
                  <a:pt x="1076" y="189"/>
                  <a:pt x="1076" y="189"/>
                  <a:pt x="1076" y="189"/>
                </a:cubicBezTo>
                <a:cubicBezTo>
                  <a:pt x="1079" y="188"/>
                  <a:pt x="1079" y="188"/>
                  <a:pt x="1079" y="188"/>
                </a:cubicBezTo>
                <a:cubicBezTo>
                  <a:pt x="1082" y="188"/>
                  <a:pt x="1082" y="188"/>
                  <a:pt x="1082" y="188"/>
                </a:cubicBezTo>
                <a:cubicBezTo>
                  <a:pt x="1084" y="189"/>
                  <a:pt x="1084" y="189"/>
                  <a:pt x="1084" y="189"/>
                </a:cubicBezTo>
                <a:cubicBezTo>
                  <a:pt x="1085" y="190"/>
                  <a:pt x="1085" y="190"/>
                  <a:pt x="1085" y="190"/>
                </a:cubicBezTo>
                <a:cubicBezTo>
                  <a:pt x="1084" y="190"/>
                  <a:pt x="1084" y="190"/>
                  <a:pt x="1084" y="190"/>
                </a:cubicBezTo>
                <a:cubicBezTo>
                  <a:pt x="1081" y="190"/>
                  <a:pt x="1081" y="190"/>
                  <a:pt x="1081" y="190"/>
                </a:cubicBezTo>
                <a:cubicBezTo>
                  <a:pt x="1080" y="190"/>
                  <a:pt x="1080" y="190"/>
                  <a:pt x="1080" y="190"/>
                </a:cubicBezTo>
                <a:cubicBezTo>
                  <a:pt x="1073" y="190"/>
                  <a:pt x="1073" y="190"/>
                  <a:pt x="1073" y="190"/>
                </a:cubicBezTo>
                <a:cubicBezTo>
                  <a:pt x="1071" y="190"/>
                  <a:pt x="1071" y="190"/>
                  <a:pt x="1071" y="190"/>
                </a:cubicBezTo>
                <a:cubicBezTo>
                  <a:pt x="1071" y="191"/>
                  <a:pt x="1071" y="191"/>
                  <a:pt x="1071" y="191"/>
                </a:cubicBezTo>
                <a:cubicBezTo>
                  <a:pt x="1068" y="191"/>
                  <a:pt x="1068" y="191"/>
                  <a:pt x="1068" y="191"/>
                </a:cubicBezTo>
                <a:cubicBezTo>
                  <a:pt x="1068" y="192"/>
                  <a:pt x="1068" y="192"/>
                  <a:pt x="1068" y="192"/>
                </a:cubicBezTo>
                <a:cubicBezTo>
                  <a:pt x="1069" y="192"/>
                  <a:pt x="1069" y="192"/>
                  <a:pt x="1069" y="192"/>
                </a:cubicBezTo>
                <a:cubicBezTo>
                  <a:pt x="1070" y="192"/>
                  <a:pt x="1070" y="192"/>
                  <a:pt x="1070" y="192"/>
                </a:cubicBezTo>
                <a:cubicBezTo>
                  <a:pt x="1071" y="193"/>
                  <a:pt x="1071" y="193"/>
                  <a:pt x="1071" y="193"/>
                </a:cubicBezTo>
                <a:cubicBezTo>
                  <a:pt x="1070" y="193"/>
                  <a:pt x="1070" y="193"/>
                  <a:pt x="1070" y="193"/>
                </a:cubicBezTo>
                <a:cubicBezTo>
                  <a:pt x="1069" y="193"/>
                  <a:pt x="1069" y="193"/>
                  <a:pt x="1069" y="193"/>
                </a:cubicBezTo>
                <a:cubicBezTo>
                  <a:pt x="1067" y="193"/>
                  <a:pt x="1067" y="193"/>
                  <a:pt x="1067" y="193"/>
                </a:cubicBezTo>
                <a:cubicBezTo>
                  <a:pt x="1067" y="193"/>
                  <a:pt x="1067" y="193"/>
                  <a:pt x="1067" y="193"/>
                </a:cubicBezTo>
                <a:cubicBezTo>
                  <a:pt x="1068" y="194"/>
                  <a:pt x="1068" y="194"/>
                  <a:pt x="1068" y="194"/>
                </a:cubicBezTo>
                <a:cubicBezTo>
                  <a:pt x="1069" y="194"/>
                  <a:pt x="1069" y="194"/>
                  <a:pt x="1069" y="194"/>
                </a:cubicBezTo>
                <a:cubicBezTo>
                  <a:pt x="1074" y="196"/>
                  <a:pt x="1074" y="196"/>
                  <a:pt x="1074" y="196"/>
                </a:cubicBezTo>
                <a:cubicBezTo>
                  <a:pt x="1075" y="196"/>
                  <a:pt x="1075" y="196"/>
                  <a:pt x="1075" y="196"/>
                </a:cubicBezTo>
                <a:cubicBezTo>
                  <a:pt x="1076" y="195"/>
                  <a:pt x="1076" y="195"/>
                  <a:pt x="1076" y="195"/>
                </a:cubicBezTo>
                <a:cubicBezTo>
                  <a:pt x="1077" y="195"/>
                  <a:pt x="1077" y="195"/>
                  <a:pt x="1077" y="195"/>
                </a:cubicBezTo>
                <a:cubicBezTo>
                  <a:pt x="1078" y="195"/>
                  <a:pt x="1078" y="195"/>
                  <a:pt x="1078" y="195"/>
                </a:cubicBezTo>
                <a:cubicBezTo>
                  <a:pt x="1078" y="197"/>
                  <a:pt x="1078" y="197"/>
                  <a:pt x="1078" y="197"/>
                </a:cubicBezTo>
                <a:cubicBezTo>
                  <a:pt x="1078" y="198"/>
                  <a:pt x="1078" y="198"/>
                  <a:pt x="1078" y="198"/>
                </a:cubicBezTo>
                <a:cubicBezTo>
                  <a:pt x="1077" y="198"/>
                  <a:pt x="1077" y="198"/>
                  <a:pt x="1077" y="198"/>
                </a:cubicBezTo>
                <a:cubicBezTo>
                  <a:pt x="1076" y="198"/>
                  <a:pt x="1076" y="198"/>
                  <a:pt x="1076" y="198"/>
                </a:cubicBezTo>
                <a:cubicBezTo>
                  <a:pt x="1075" y="198"/>
                  <a:pt x="1075" y="198"/>
                  <a:pt x="1075" y="198"/>
                </a:cubicBezTo>
                <a:cubicBezTo>
                  <a:pt x="1074" y="198"/>
                  <a:pt x="1074" y="198"/>
                  <a:pt x="1074" y="198"/>
                </a:cubicBezTo>
                <a:cubicBezTo>
                  <a:pt x="1073" y="198"/>
                  <a:pt x="1073" y="198"/>
                  <a:pt x="1073" y="198"/>
                </a:cubicBezTo>
                <a:cubicBezTo>
                  <a:pt x="1073" y="199"/>
                  <a:pt x="1073" y="199"/>
                  <a:pt x="1073" y="199"/>
                </a:cubicBezTo>
                <a:cubicBezTo>
                  <a:pt x="1073" y="200"/>
                  <a:pt x="1073" y="200"/>
                  <a:pt x="1073" y="200"/>
                </a:cubicBezTo>
                <a:cubicBezTo>
                  <a:pt x="1074" y="200"/>
                  <a:pt x="1074" y="200"/>
                  <a:pt x="1074" y="200"/>
                </a:cubicBezTo>
                <a:cubicBezTo>
                  <a:pt x="1075" y="200"/>
                  <a:pt x="1075" y="200"/>
                  <a:pt x="1075" y="200"/>
                </a:cubicBezTo>
                <a:cubicBezTo>
                  <a:pt x="1075" y="201"/>
                  <a:pt x="1075" y="201"/>
                  <a:pt x="1075" y="201"/>
                </a:cubicBezTo>
                <a:cubicBezTo>
                  <a:pt x="1074" y="201"/>
                  <a:pt x="1074" y="201"/>
                  <a:pt x="1074" y="201"/>
                </a:cubicBezTo>
                <a:cubicBezTo>
                  <a:pt x="1072" y="201"/>
                  <a:pt x="1072" y="201"/>
                  <a:pt x="1072" y="201"/>
                </a:cubicBezTo>
                <a:cubicBezTo>
                  <a:pt x="1070" y="200"/>
                  <a:pt x="1070" y="200"/>
                  <a:pt x="1070" y="200"/>
                </a:cubicBezTo>
                <a:cubicBezTo>
                  <a:pt x="1068" y="201"/>
                  <a:pt x="1068" y="201"/>
                  <a:pt x="1068" y="201"/>
                </a:cubicBezTo>
                <a:cubicBezTo>
                  <a:pt x="1068" y="201"/>
                  <a:pt x="1068" y="201"/>
                  <a:pt x="1068" y="201"/>
                </a:cubicBezTo>
                <a:cubicBezTo>
                  <a:pt x="1069" y="203"/>
                  <a:pt x="1069" y="203"/>
                  <a:pt x="1069" y="203"/>
                </a:cubicBezTo>
                <a:cubicBezTo>
                  <a:pt x="1070" y="203"/>
                  <a:pt x="1070" y="203"/>
                  <a:pt x="1070" y="203"/>
                </a:cubicBezTo>
                <a:cubicBezTo>
                  <a:pt x="1071" y="202"/>
                  <a:pt x="1071" y="202"/>
                  <a:pt x="1071" y="202"/>
                </a:cubicBezTo>
                <a:cubicBezTo>
                  <a:pt x="1073" y="202"/>
                  <a:pt x="1073" y="202"/>
                  <a:pt x="1073" y="202"/>
                </a:cubicBezTo>
                <a:cubicBezTo>
                  <a:pt x="1074" y="203"/>
                  <a:pt x="1074" y="203"/>
                  <a:pt x="1074" y="203"/>
                </a:cubicBezTo>
                <a:cubicBezTo>
                  <a:pt x="1075" y="204"/>
                  <a:pt x="1075" y="204"/>
                  <a:pt x="1075" y="204"/>
                </a:cubicBezTo>
                <a:cubicBezTo>
                  <a:pt x="1073" y="204"/>
                  <a:pt x="1073" y="204"/>
                  <a:pt x="1073" y="204"/>
                </a:cubicBezTo>
                <a:cubicBezTo>
                  <a:pt x="1071" y="204"/>
                  <a:pt x="1071" y="204"/>
                  <a:pt x="1071" y="204"/>
                </a:cubicBezTo>
                <a:cubicBezTo>
                  <a:pt x="1069" y="204"/>
                  <a:pt x="1069" y="204"/>
                  <a:pt x="1069" y="204"/>
                </a:cubicBezTo>
                <a:cubicBezTo>
                  <a:pt x="1068" y="203"/>
                  <a:pt x="1068" y="203"/>
                  <a:pt x="1068" y="203"/>
                </a:cubicBezTo>
                <a:cubicBezTo>
                  <a:pt x="1067" y="203"/>
                  <a:pt x="1067" y="203"/>
                  <a:pt x="1067" y="203"/>
                </a:cubicBezTo>
                <a:cubicBezTo>
                  <a:pt x="1066" y="205"/>
                  <a:pt x="1066" y="205"/>
                  <a:pt x="1066" y="205"/>
                </a:cubicBezTo>
                <a:cubicBezTo>
                  <a:pt x="1066" y="208"/>
                  <a:pt x="1066" y="208"/>
                  <a:pt x="1066" y="208"/>
                </a:cubicBezTo>
                <a:cubicBezTo>
                  <a:pt x="1065" y="209"/>
                  <a:pt x="1065" y="209"/>
                  <a:pt x="1065" y="209"/>
                </a:cubicBezTo>
                <a:cubicBezTo>
                  <a:pt x="1066" y="210"/>
                  <a:pt x="1066" y="210"/>
                  <a:pt x="1066" y="210"/>
                </a:cubicBezTo>
                <a:cubicBezTo>
                  <a:pt x="1067" y="210"/>
                  <a:pt x="1067" y="210"/>
                  <a:pt x="1067" y="210"/>
                </a:cubicBezTo>
                <a:cubicBezTo>
                  <a:pt x="1071" y="208"/>
                  <a:pt x="1071" y="208"/>
                  <a:pt x="1071" y="208"/>
                </a:cubicBezTo>
                <a:cubicBezTo>
                  <a:pt x="1072" y="208"/>
                  <a:pt x="1072" y="208"/>
                  <a:pt x="1072" y="208"/>
                </a:cubicBezTo>
                <a:cubicBezTo>
                  <a:pt x="1075" y="207"/>
                  <a:pt x="1075" y="207"/>
                  <a:pt x="1075" y="207"/>
                </a:cubicBezTo>
                <a:cubicBezTo>
                  <a:pt x="1077" y="206"/>
                  <a:pt x="1077" y="206"/>
                  <a:pt x="1077" y="206"/>
                </a:cubicBezTo>
                <a:cubicBezTo>
                  <a:pt x="1079" y="204"/>
                  <a:pt x="1079" y="204"/>
                  <a:pt x="1079" y="204"/>
                </a:cubicBezTo>
                <a:cubicBezTo>
                  <a:pt x="1081" y="201"/>
                  <a:pt x="1081" y="201"/>
                  <a:pt x="1081" y="201"/>
                </a:cubicBezTo>
                <a:cubicBezTo>
                  <a:pt x="1086" y="199"/>
                  <a:pt x="1086" y="199"/>
                  <a:pt x="1086" y="199"/>
                </a:cubicBezTo>
                <a:cubicBezTo>
                  <a:pt x="1089" y="198"/>
                  <a:pt x="1089" y="198"/>
                  <a:pt x="1089" y="198"/>
                </a:cubicBezTo>
                <a:cubicBezTo>
                  <a:pt x="1090" y="199"/>
                  <a:pt x="1090" y="199"/>
                  <a:pt x="1090" y="199"/>
                </a:cubicBezTo>
                <a:cubicBezTo>
                  <a:pt x="1090" y="199"/>
                  <a:pt x="1090" y="199"/>
                  <a:pt x="1090" y="199"/>
                </a:cubicBezTo>
                <a:cubicBezTo>
                  <a:pt x="1089" y="200"/>
                  <a:pt x="1089" y="200"/>
                  <a:pt x="1089" y="200"/>
                </a:cubicBezTo>
                <a:cubicBezTo>
                  <a:pt x="1088" y="200"/>
                  <a:pt x="1088" y="200"/>
                  <a:pt x="1088" y="200"/>
                </a:cubicBezTo>
                <a:cubicBezTo>
                  <a:pt x="1085" y="201"/>
                  <a:pt x="1085" y="201"/>
                  <a:pt x="1085" y="201"/>
                </a:cubicBezTo>
                <a:cubicBezTo>
                  <a:pt x="1082" y="203"/>
                  <a:pt x="1082" y="203"/>
                  <a:pt x="1082" y="203"/>
                </a:cubicBezTo>
                <a:cubicBezTo>
                  <a:pt x="1079" y="206"/>
                  <a:pt x="1079" y="206"/>
                  <a:pt x="1079" y="206"/>
                </a:cubicBezTo>
                <a:cubicBezTo>
                  <a:pt x="1077" y="208"/>
                  <a:pt x="1077" y="208"/>
                  <a:pt x="1077" y="208"/>
                </a:cubicBezTo>
                <a:cubicBezTo>
                  <a:pt x="1074" y="208"/>
                  <a:pt x="1074" y="208"/>
                  <a:pt x="1074" y="208"/>
                </a:cubicBezTo>
                <a:cubicBezTo>
                  <a:pt x="1073" y="209"/>
                  <a:pt x="1073" y="209"/>
                  <a:pt x="1073" y="209"/>
                </a:cubicBezTo>
                <a:cubicBezTo>
                  <a:pt x="1070" y="211"/>
                  <a:pt x="1070" y="211"/>
                  <a:pt x="1070" y="211"/>
                </a:cubicBezTo>
                <a:cubicBezTo>
                  <a:pt x="1067" y="212"/>
                  <a:pt x="1067" y="212"/>
                  <a:pt x="1067" y="212"/>
                </a:cubicBezTo>
                <a:cubicBezTo>
                  <a:pt x="1066" y="212"/>
                  <a:pt x="1066" y="212"/>
                  <a:pt x="1066" y="212"/>
                </a:cubicBezTo>
                <a:cubicBezTo>
                  <a:pt x="1066" y="213"/>
                  <a:pt x="1066" y="213"/>
                  <a:pt x="1066" y="213"/>
                </a:cubicBezTo>
                <a:cubicBezTo>
                  <a:pt x="1067" y="213"/>
                  <a:pt x="1067" y="213"/>
                  <a:pt x="1067" y="213"/>
                </a:cubicBezTo>
                <a:cubicBezTo>
                  <a:pt x="1068" y="213"/>
                  <a:pt x="1068" y="213"/>
                  <a:pt x="1068" y="213"/>
                </a:cubicBezTo>
                <a:cubicBezTo>
                  <a:pt x="1069" y="213"/>
                  <a:pt x="1069" y="213"/>
                  <a:pt x="1069" y="213"/>
                </a:cubicBezTo>
                <a:cubicBezTo>
                  <a:pt x="1069" y="214"/>
                  <a:pt x="1069" y="214"/>
                  <a:pt x="1069" y="214"/>
                </a:cubicBezTo>
                <a:cubicBezTo>
                  <a:pt x="1071" y="213"/>
                  <a:pt x="1071" y="213"/>
                  <a:pt x="1071" y="213"/>
                </a:cubicBezTo>
                <a:cubicBezTo>
                  <a:pt x="1072" y="212"/>
                  <a:pt x="1072" y="212"/>
                  <a:pt x="1072" y="212"/>
                </a:cubicBezTo>
                <a:cubicBezTo>
                  <a:pt x="1073" y="212"/>
                  <a:pt x="1073" y="212"/>
                  <a:pt x="1073" y="212"/>
                </a:cubicBezTo>
                <a:cubicBezTo>
                  <a:pt x="1074" y="213"/>
                  <a:pt x="1074" y="213"/>
                  <a:pt x="1074" y="213"/>
                </a:cubicBezTo>
                <a:cubicBezTo>
                  <a:pt x="1075" y="213"/>
                  <a:pt x="1075" y="213"/>
                  <a:pt x="1075" y="213"/>
                </a:cubicBezTo>
                <a:cubicBezTo>
                  <a:pt x="1076" y="212"/>
                  <a:pt x="1076" y="212"/>
                  <a:pt x="1076" y="212"/>
                </a:cubicBezTo>
                <a:cubicBezTo>
                  <a:pt x="1078" y="211"/>
                  <a:pt x="1078" y="211"/>
                  <a:pt x="1078" y="211"/>
                </a:cubicBezTo>
                <a:cubicBezTo>
                  <a:pt x="1079" y="211"/>
                  <a:pt x="1079" y="211"/>
                  <a:pt x="1079" y="211"/>
                </a:cubicBezTo>
                <a:cubicBezTo>
                  <a:pt x="1080" y="212"/>
                  <a:pt x="1080" y="212"/>
                  <a:pt x="1080" y="212"/>
                </a:cubicBezTo>
                <a:cubicBezTo>
                  <a:pt x="1079" y="213"/>
                  <a:pt x="1079" y="213"/>
                  <a:pt x="1079" y="213"/>
                </a:cubicBezTo>
                <a:cubicBezTo>
                  <a:pt x="1078" y="213"/>
                  <a:pt x="1078" y="213"/>
                  <a:pt x="1078" y="213"/>
                </a:cubicBezTo>
                <a:cubicBezTo>
                  <a:pt x="1076" y="214"/>
                  <a:pt x="1076" y="214"/>
                  <a:pt x="1076" y="214"/>
                </a:cubicBezTo>
                <a:cubicBezTo>
                  <a:pt x="1075" y="214"/>
                  <a:pt x="1075" y="214"/>
                  <a:pt x="1075" y="214"/>
                </a:cubicBezTo>
                <a:cubicBezTo>
                  <a:pt x="1073" y="214"/>
                  <a:pt x="1073" y="214"/>
                  <a:pt x="1073" y="214"/>
                </a:cubicBezTo>
                <a:cubicBezTo>
                  <a:pt x="1072" y="213"/>
                  <a:pt x="1072" y="213"/>
                  <a:pt x="1072" y="213"/>
                </a:cubicBezTo>
                <a:cubicBezTo>
                  <a:pt x="1071" y="214"/>
                  <a:pt x="1071" y="214"/>
                  <a:pt x="1071" y="214"/>
                </a:cubicBezTo>
                <a:cubicBezTo>
                  <a:pt x="1070" y="215"/>
                  <a:pt x="1070" y="215"/>
                  <a:pt x="1070" y="215"/>
                </a:cubicBezTo>
                <a:cubicBezTo>
                  <a:pt x="1068" y="216"/>
                  <a:pt x="1068" y="216"/>
                  <a:pt x="1068" y="216"/>
                </a:cubicBezTo>
                <a:cubicBezTo>
                  <a:pt x="1068" y="216"/>
                  <a:pt x="1068" y="216"/>
                  <a:pt x="1068" y="216"/>
                </a:cubicBezTo>
                <a:cubicBezTo>
                  <a:pt x="1069" y="217"/>
                  <a:pt x="1069" y="217"/>
                  <a:pt x="1069" y="217"/>
                </a:cubicBezTo>
                <a:cubicBezTo>
                  <a:pt x="1070" y="217"/>
                  <a:pt x="1070" y="217"/>
                  <a:pt x="1070" y="217"/>
                </a:cubicBezTo>
                <a:cubicBezTo>
                  <a:pt x="1072" y="219"/>
                  <a:pt x="1072" y="219"/>
                  <a:pt x="1072" y="219"/>
                </a:cubicBezTo>
                <a:cubicBezTo>
                  <a:pt x="1070" y="220"/>
                  <a:pt x="1070" y="220"/>
                  <a:pt x="1070" y="220"/>
                </a:cubicBezTo>
                <a:cubicBezTo>
                  <a:pt x="1070" y="221"/>
                  <a:pt x="1070" y="221"/>
                  <a:pt x="1070" y="221"/>
                </a:cubicBezTo>
                <a:cubicBezTo>
                  <a:pt x="1072" y="221"/>
                  <a:pt x="1072" y="221"/>
                  <a:pt x="1072" y="221"/>
                </a:cubicBezTo>
                <a:cubicBezTo>
                  <a:pt x="1071" y="222"/>
                  <a:pt x="1071" y="222"/>
                  <a:pt x="1071" y="222"/>
                </a:cubicBezTo>
                <a:cubicBezTo>
                  <a:pt x="1072" y="223"/>
                  <a:pt x="1072" y="223"/>
                  <a:pt x="1072" y="223"/>
                </a:cubicBezTo>
                <a:cubicBezTo>
                  <a:pt x="1072" y="223"/>
                  <a:pt x="1072" y="223"/>
                  <a:pt x="1072" y="223"/>
                </a:cubicBezTo>
                <a:cubicBezTo>
                  <a:pt x="1074" y="221"/>
                  <a:pt x="1074" y="221"/>
                  <a:pt x="1074" y="221"/>
                </a:cubicBezTo>
                <a:cubicBezTo>
                  <a:pt x="1075" y="221"/>
                  <a:pt x="1075" y="221"/>
                  <a:pt x="1075" y="221"/>
                </a:cubicBezTo>
                <a:cubicBezTo>
                  <a:pt x="1076" y="220"/>
                  <a:pt x="1076" y="220"/>
                  <a:pt x="1076" y="220"/>
                </a:cubicBezTo>
                <a:cubicBezTo>
                  <a:pt x="1077" y="219"/>
                  <a:pt x="1077" y="219"/>
                  <a:pt x="1077" y="219"/>
                </a:cubicBezTo>
                <a:cubicBezTo>
                  <a:pt x="1078" y="218"/>
                  <a:pt x="1078" y="218"/>
                  <a:pt x="1078" y="218"/>
                </a:cubicBezTo>
                <a:cubicBezTo>
                  <a:pt x="1079" y="218"/>
                  <a:pt x="1079" y="218"/>
                  <a:pt x="1079" y="218"/>
                </a:cubicBezTo>
                <a:cubicBezTo>
                  <a:pt x="1083" y="216"/>
                  <a:pt x="1083" y="216"/>
                  <a:pt x="1083" y="216"/>
                </a:cubicBezTo>
                <a:cubicBezTo>
                  <a:pt x="1084" y="216"/>
                  <a:pt x="1084" y="216"/>
                  <a:pt x="1084" y="216"/>
                </a:cubicBezTo>
                <a:cubicBezTo>
                  <a:pt x="1084" y="217"/>
                  <a:pt x="1084" y="217"/>
                  <a:pt x="1084" y="217"/>
                </a:cubicBezTo>
                <a:cubicBezTo>
                  <a:pt x="1086" y="218"/>
                  <a:pt x="1086" y="218"/>
                  <a:pt x="1086" y="218"/>
                </a:cubicBezTo>
                <a:cubicBezTo>
                  <a:pt x="1086" y="219"/>
                  <a:pt x="1086" y="219"/>
                  <a:pt x="1086" y="219"/>
                </a:cubicBezTo>
                <a:cubicBezTo>
                  <a:pt x="1085" y="219"/>
                  <a:pt x="1085" y="219"/>
                  <a:pt x="1085" y="219"/>
                </a:cubicBezTo>
                <a:cubicBezTo>
                  <a:pt x="1084" y="218"/>
                  <a:pt x="1084" y="218"/>
                  <a:pt x="1084" y="218"/>
                </a:cubicBezTo>
                <a:cubicBezTo>
                  <a:pt x="1081" y="219"/>
                  <a:pt x="1081" y="219"/>
                  <a:pt x="1081" y="219"/>
                </a:cubicBezTo>
                <a:cubicBezTo>
                  <a:pt x="1080" y="219"/>
                  <a:pt x="1080" y="219"/>
                  <a:pt x="1080" y="219"/>
                </a:cubicBezTo>
                <a:cubicBezTo>
                  <a:pt x="1080" y="219"/>
                  <a:pt x="1080" y="219"/>
                  <a:pt x="1080" y="219"/>
                </a:cubicBezTo>
                <a:cubicBezTo>
                  <a:pt x="1079" y="219"/>
                  <a:pt x="1079" y="219"/>
                  <a:pt x="1079" y="219"/>
                </a:cubicBezTo>
                <a:cubicBezTo>
                  <a:pt x="1078" y="221"/>
                  <a:pt x="1078" y="221"/>
                  <a:pt x="1078" y="221"/>
                </a:cubicBezTo>
                <a:cubicBezTo>
                  <a:pt x="1077" y="221"/>
                  <a:pt x="1077" y="221"/>
                  <a:pt x="1077" y="221"/>
                </a:cubicBezTo>
                <a:cubicBezTo>
                  <a:pt x="1076" y="222"/>
                  <a:pt x="1076" y="222"/>
                  <a:pt x="1076" y="222"/>
                </a:cubicBezTo>
                <a:cubicBezTo>
                  <a:pt x="1074" y="223"/>
                  <a:pt x="1074" y="223"/>
                  <a:pt x="1074" y="223"/>
                </a:cubicBezTo>
                <a:cubicBezTo>
                  <a:pt x="1073" y="224"/>
                  <a:pt x="1073" y="224"/>
                  <a:pt x="1073" y="224"/>
                </a:cubicBezTo>
                <a:cubicBezTo>
                  <a:pt x="1071" y="224"/>
                  <a:pt x="1071" y="224"/>
                  <a:pt x="1071" y="224"/>
                </a:cubicBezTo>
                <a:cubicBezTo>
                  <a:pt x="1069" y="225"/>
                  <a:pt x="1069" y="225"/>
                  <a:pt x="1069" y="225"/>
                </a:cubicBezTo>
                <a:cubicBezTo>
                  <a:pt x="1070" y="226"/>
                  <a:pt x="1070" y="226"/>
                  <a:pt x="1070" y="226"/>
                </a:cubicBezTo>
                <a:cubicBezTo>
                  <a:pt x="1071" y="227"/>
                  <a:pt x="1071" y="227"/>
                  <a:pt x="1071" y="227"/>
                </a:cubicBezTo>
                <a:cubicBezTo>
                  <a:pt x="1072" y="226"/>
                  <a:pt x="1072" y="226"/>
                  <a:pt x="1072" y="226"/>
                </a:cubicBezTo>
                <a:cubicBezTo>
                  <a:pt x="1072" y="225"/>
                  <a:pt x="1072" y="225"/>
                  <a:pt x="1072" y="225"/>
                </a:cubicBezTo>
                <a:cubicBezTo>
                  <a:pt x="1073" y="227"/>
                  <a:pt x="1073" y="227"/>
                  <a:pt x="1073" y="227"/>
                </a:cubicBezTo>
                <a:cubicBezTo>
                  <a:pt x="1073" y="229"/>
                  <a:pt x="1073" y="229"/>
                  <a:pt x="1073" y="229"/>
                </a:cubicBezTo>
                <a:cubicBezTo>
                  <a:pt x="1072" y="229"/>
                  <a:pt x="1072" y="229"/>
                  <a:pt x="1072" y="229"/>
                </a:cubicBezTo>
                <a:cubicBezTo>
                  <a:pt x="1072" y="232"/>
                  <a:pt x="1072" y="232"/>
                  <a:pt x="1072" y="232"/>
                </a:cubicBezTo>
                <a:cubicBezTo>
                  <a:pt x="1072" y="233"/>
                  <a:pt x="1072" y="233"/>
                  <a:pt x="1072" y="233"/>
                </a:cubicBezTo>
                <a:cubicBezTo>
                  <a:pt x="1074" y="234"/>
                  <a:pt x="1074" y="234"/>
                  <a:pt x="1074" y="234"/>
                </a:cubicBezTo>
                <a:cubicBezTo>
                  <a:pt x="1075" y="233"/>
                  <a:pt x="1075" y="233"/>
                  <a:pt x="1075" y="233"/>
                </a:cubicBezTo>
                <a:cubicBezTo>
                  <a:pt x="1076" y="231"/>
                  <a:pt x="1076" y="231"/>
                  <a:pt x="1076" y="231"/>
                </a:cubicBezTo>
                <a:cubicBezTo>
                  <a:pt x="1077" y="232"/>
                  <a:pt x="1077" y="232"/>
                  <a:pt x="1077" y="232"/>
                </a:cubicBezTo>
                <a:cubicBezTo>
                  <a:pt x="1078" y="231"/>
                  <a:pt x="1078" y="231"/>
                  <a:pt x="1078" y="231"/>
                </a:cubicBezTo>
                <a:cubicBezTo>
                  <a:pt x="1079" y="231"/>
                  <a:pt x="1079" y="231"/>
                  <a:pt x="1079" y="231"/>
                </a:cubicBezTo>
                <a:cubicBezTo>
                  <a:pt x="1080" y="232"/>
                  <a:pt x="1080" y="232"/>
                  <a:pt x="1080" y="232"/>
                </a:cubicBezTo>
                <a:cubicBezTo>
                  <a:pt x="1079" y="232"/>
                  <a:pt x="1079" y="232"/>
                  <a:pt x="1079" y="232"/>
                </a:cubicBezTo>
                <a:cubicBezTo>
                  <a:pt x="1077" y="234"/>
                  <a:pt x="1077" y="234"/>
                  <a:pt x="1077" y="234"/>
                </a:cubicBezTo>
                <a:cubicBezTo>
                  <a:pt x="1076" y="233"/>
                  <a:pt x="1076" y="233"/>
                  <a:pt x="1076" y="233"/>
                </a:cubicBezTo>
                <a:cubicBezTo>
                  <a:pt x="1073" y="234"/>
                  <a:pt x="1073" y="234"/>
                  <a:pt x="1073" y="234"/>
                </a:cubicBezTo>
                <a:cubicBezTo>
                  <a:pt x="1072" y="235"/>
                  <a:pt x="1072" y="235"/>
                  <a:pt x="1072" y="235"/>
                </a:cubicBezTo>
                <a:cubicBezTo>
                  <a:pt x="1072" y="236"/>
                  <a:pt x="1072" y="236"/>
                  <a:pt x="1072" y="236"/>
                </a:cubicBezTo>
                <a:cubicBezTo>
                  <a:pt x="1071" y="238"/>
                  <a:pt x="1071" y="238"/>
                  <a:pt x="1071" y="238"/>
                </a:cubicBezTo>
                <a:cubicBezTo>
                  <a:pt x="1073" y="239"/>
                  <a:pt x="1073" y="239"/>
                  <a:pt x="1073" y="239"/>
                </a:cubicBezTo>
                <a:cubicBezTo>
                  <a:pt x="1072" y="240"/>
                  <a:pt x="1072" y="240"/>
                  <a:pt x="1072" y="240"/>
                </a:cubicBezTo>
                <a:cubicBezTo>
                  <a:pt x="1071" y="242"/>
                  <a:pt x="1071" y="242"/>
                  <a:pt x="1071" y="242"/>
                </a:cubicBezTo>
                <a:cubicBezTo>
                  <a:pt x="1072" y="244"/>
                  <a:pt x="1072" y="244"/>
                  <a:pt x="1072" y="244"/>
                </a:cubicBezTo>
                <a:cubicBezTo>
                  <a:pt x="1073" y="244"/>
                  <a:pt x="1073" y="244"/>
                  <a:pt x="1073" y="244"/>
                </a:cubicBezTo>
                <a:cubicBezTo>
                  <a:pt x="1074" y="241"/>
                  <a:pt x="1074" y="241"/>
                  <a:pt x="1074" y="241"/>
                </a:cubicBezTo>
                <a:cubicBezTo>
                  <a:pt x="1075" y="241"/>
                  <a:pt x="1075" y="241"/>
                  <a:pt x="1075" y="241"/>
                </a:cubicBezTo>
                <a:cubicBezTo>
                  <a:pt x="1078" y="239"/>
                  <a:pt x="1078" y="239"/>
                  <a:pt x="1078" y="239"/>
                </a:cubicBezTo>
                <a:cubicBezTo>
                  <a:pt x="1078" y="238"/>
                  <a:pt x="1078" y="238"/>
                  <a:pt x="1078" y="238"/>
                </a:cubicBezTo>
                <a:cubicBezTo>
                  <a:pt x="1079" y="237"/>
                  <a:pt x="1079" y="237"/>
                  <a:pt x="1079" y="237"/>
                </a:cubicBezTo>
                <a:cubicBezTo>
                  <a:pt x="1080" y="237"/>
                  <a:pt x="1080" y="237"/>
                  <a:pt x="1080" y="237"/>
                </a:cubicBezTo>
                <a:cubicBezTo>
                  <a:pt x="1081" y="237"/>
                  <a:pt x="1081" y="237"/>
                  <a:pt x="1081" y="237"/>
                </a:cubicBezTo>
                <a:cubicBezTo>
                  <a:pt x="1080" y="238"/>
                  <a:pt x="1080" y="238"/>
                  <a:pt x="1080" y="238"/>
                </a:cubicBezTo>
                <a:cubicBezTo>
                  <a:pt x="1080" y="239"/>
                  <a:pt x="1080" y="239"/>
                  <a:pt x="1080" y="239"/>
                </a:cubicBezTo>
                <a:cubicBezTo>
                  <a:pt x="1080" y="239"/>
                  <a:pt x="1080" y="239"/>
                  <a:pt x="1080" y="239"/>
                </a:cubicBezTo>
                <a:cubicBezTo>
                  <a:pt x="1082" y="238"/>
                  <a:pt x="1082" y="238"/>
                  <a:pt x="1082" y="238"/>
                </a:cubicBezTo>
                <a:cubicBezTo>
                  <a:pt x="1084" y="236"/>
                  <a:pt x="1084" y="236"/>
                  <a:pt x="1084" y="236"/>
                </a:cubicBezTo>
                <a:cubicBezTo>
                  <a:pt x="1084" y="235"/>
                  <a:pt x="1084" y="235"/>
                  <a:pt x="1084" y="235"/>
                </a:cubicBezTo>
                <a:cubicBezTo>
                  <a:pt x="1085" y="237"/>
                  <a:pt x="1085" y="237"/>
                  <a:pt x="1085" y="237"/>
                </a:cubicBezTo>
                <a:cubicBezTo>
                  <a:pt x="1086" y="237"/>
                  <a:pt x="1086" y="237"/>
                  <a:pt x="1086" y="237"/>
                </a:cubicBezTo>
                <a:cubicBezTo>
                  <a:pt x="1087" y="235"/>
                  <a:pt x="1087" y="235"/>
                  <a:pt x="1087" y="235"/>
                </a:cubicBezTo>
                <a:cubicBezTo>
                  <a:pt x="1089" y="236"/>
                  <a:pt x="1089" y="236"/>
                  <a:pt x="1089" y="236"/>
                </a:cubicBezTo>
                <a:cubicBezTo>
                  <a:pt x="1088" y="236"/>
                  <a:pt x="1088" y="236"/>
                  <a:pt x="1088" y="236"/>
                </a:cubicBezTo>
                <a:cubicBezTo>
                  <a:pt x="1087" y="237"/>
                  <a:pt x="1087" y="237"/>
                  <a:pt x="1087" y="237"/>
                </a:cubicBezTo>
                <a:cubicBezTo>
                  <a:pt x="1087" y="241"/>
                  <a:pt x="1087" y="241"/>
                  <a:pt x="1087" y="241"/>
                </a:cubicBezTo>
                <a:cubicBezTo>
                  <a:pt x="1088" y="241"/>
                  <a:pt x="1088" y="241"/>
                  <a:pt x="1088" y="241"/>
                </a:cubicBezTo>
                <a:cubicBezTo>
                  <a:pt x="1089" y="243"/>
                  <a:pt x="1089" y="243"/>
                  <a:pt x="1089" y="243"/>
                </a:cubicBezTo>
                <a:cubicBezTo>
                  <a:pt x="1089" y="243"/>
                  <a:pt x="1089" y="243"/>
                  <a:pt x="1089" y="243"/>
                </a:cubicBezTo>
                <a:cubicBezTo>
                  <a:pt x="1087" y="242"/>
                  <a:pt x="1087" y="242"/>
                  <a:pt x="1087" y="242"/>
                </a:cubicBezTo>
                <a:cubicBezTo>
                  <a:pt x="1086" y="240"/>
                  <a:pt x="1086" y="240"/>
                  <a:pt x="1086" y="240"/>
                </a:cubicBezTo>
                <a:cubicBezTo>
                  <a:pt x="1085" y="239"/>
                  <a:pt x="1085" y="239"/>
                  <a:pt x="1085" y="239"/>
                </a:cubicBezTo>
                <a:cubicBezTo>
                  <a:pt x="1084" y="239"/>
                  <a:pt x="1084" y="239"/>
                  <a:pt x="1084" y="239"/>
                </a:cubicBezTo>
                <a:cubicBezTo>
                  <a:pt x="1083" y="240"/>
                  <a:pt x="1083" y="240"/>
                  <a:pt x="1083" y="240"/>
                </a:cubicBezTo>
                <a:cubicBezTo>
                  <a:pt x="1082" y="240"/>
                  <a:pt x="1082" y="240"/>
                  <a:pt x="1082" y="240"/>
                </a:cubicBezTo>
                <a:cubicBezTo>
                  <a:pt x="1082" y="240"/>
                  <a:pt x="1082" y="240"/>
                  <a:pt x="1082" y="240"/>
                </a:cubicBezTo>
                <a:cubicBezTo>
                  <a:pt x="1083" y="241"/>
                  <a:pt x="1083" y="241"/>
                  <a:pt x="1083" y="241"/>
                </a:cubicBezTo>
                <a:cubicBezTo>
                  <a:pt x="1084" y="241"/>
                  <a:pt x="1084" y="241"/>
                  <a:pt x="1084" y="241"/>
                </a:cubicBezTo>
                <a:cubicBezTo>
                  <a:pt x="1085" y="243"/>
                  <a:pt x="1085" y="243"/>
                  <a:pt x="1085" y="243"/>
                </a:cubicBezTo>
                <a:cubicBezTo>
                  <a:pt x="1086" y="243"/>
                  <a:pt x="1086" y="243"/>
                  <a:pt x="1086" y="243"/>
                </a:cubicBezTo>
                <a:cubicBezTo>
                  <a:pt x="1086" y="244"/>
                  <a:pt x="1086" y="244"/>
                  <a:pt x="1086" y="244"/>
                </a:cubicBezTo>
                <a:cubicBezTo>
                  <a:pt x="1085" y="244"/>
                  <a:pt x="1085" y="244"/>
                  <a:pt x="1085" y="244"/>
                </a:cubicBezTo>
                <a:cubicBezTo>
                  <a:pt x="1083" y="243"/>
                  <a:pt x="1083" y="243"/>
                  <a:pt x="1083" y="243"/>
                </a:cubicBezTo>
                <a:cubicBezTo>
                  <a:pt x="1082" y="242"/>
                  <a:pt x="1082" y="242"/>
                  <a:pt x="1082" y="242"/>
                </a:cubicBezTo>
                <a:cubicBezTo>
                  <a:pt x="1081" y="243"/>
                  <a:pt x="1081" y="243"/>
                  <a:pt x="1081" y="243"/>
                </a:cubicBezTo>
                <a:cubicBezTo>
                  <a:pt x="1079" y="245"/>
                  <a:pt x="1079" y="245"/>
                  <a:pt x="1079" y="245"/>
                </a:cubicBezTo>
                <a:cubicBezTo>
                  <a:pt x="1078" y="246"/>
                  <a:pt x="1078" y="246"/>
                  <a:pt x="1078" y="246"/>
                </a:cubicBezTo>
                <a:cubicBezTo>
                  <a:pt x="1074" y="246"/>
                  <a:pt x="1074" y="246"/>
                  <a:pt x="1074" y="246"/>
                </a:cubicBezTo>
                <a:cubicBezTo>
                  <a:pt x="1074" y="246"/>
                  <a:pt x="1074" y="246"/>
                  <a:pt x="1074" y="246"/>
                </a:cubicBezTo>
                <a:cubicBezTo>
                  <a:pt x="1075" y="247"/>
                  <a:pt x="1075" y="247"/>
                  <a:pt x="1075" y="247"/>
                </a:cubicBezTo>
                <a:cubicBezTo>
                  <a:pt x="1077" y="247"/>
                  <a:pt x="1077" y="247"/>
                  <a:pt x="1077" y="247"/>
                </a:cubicBezTo>
                <a:cubicBezTo>
                  <a:pt x="1078" y="246"/>
                  <a:pt x="1078" y="246"/>
                  <a:pt x="1078" y="246"/>
                </a:cubicBezTo>
                <a:cubicBezTo>
                  <a:pt x="1081" y="246"/>
                  <a:pt x="1081" y="246"/>
                  <a:pt x="1081" y="246"/>
                </a:cubicBezTo>
                <a:cubicBezTo>
                  <a:pt x="1083" y="245"/>
                  <a:pt x="1083" y="245"/>
                  <a:pt x="1083" y="245"/>
                </a:cubicBezTo>
                <a:cubicBezTo>
                  <a:pt x="1084" y="245"/>
                  <a:pt x="1084" y="245"/>
                  <a:pt x="1084" y="245"/>
                </a:cubicBezTo>
                <a:cubicBezTo>
                  <a:pt x="1086" y="245"/>
                  <a:pt x="1086" y="245"/>
                  <a:pt x="1086" y="245"/>
                </a:cubicBezTo>
                <a:cubicBezTo>
                  <a:pt x="1086" y="246"/>
                  <a:pt x="1086" y="246"/>
                  <a:pt x="1086" y="246"/>
                </a:cubicBezTo>
                <a:cubicBezTo>
                  <a:pt x="1084" y="247"/>
                  <a:pt x="1084" y="247"/>
                  <a:pt x="1084" y="247"/>
                </a:cubicBezTo>
                <a:cubicBezTo>
                  <a:pt x="1082" y="247"/>
                  <a:pt x="1082" y="247"/>
                  <a:pt x="1082" y="247"/>
                </a:cubicBezTo>
                <a:cubicBezTo>
                  <a:pt x="1079" y="248"/>
                  <a:pt x="1079" y="248"/>
                  <a:pt x="1079" y="248"/>
                </a:cubicBezTo>
                <a:cubicBezTo>
                  <a:pt x="1075" y="247"/>
                  <a:pt x="1075" y="247"/>
                  <a:pt x="1075" y="247"/>
                </a:cubicBezTo>
                <a:cubicBezTo>
                  <a:pt x="1074" y="248"/>
                  <a:pt x="1074" y="248"/>
                  <a:pt x="1074" y="248"/>
                </a:cubicBezTo>
                <a:cubicBezTo>
                  <a:pt x="1073" y="249"/>
                  <a:pt x="1073" y="249"/>
                  <a:pt x="1073" y="249"/>
                </a:cubicBezTo>
                <a:cubicBezTo>
                  <a:pt x="1074" y="251"/>
                  <a:pt x="1074" y="251"/>
                  <a:pt x="1074" y="251"/>
                </a:cubicBezTo>
                <a:cubicBezTo>
                  <a:pt x="1075" y="251"/>
                  <a:pt x="1075" y="251"/>
                  <a:pt x="1075" y="251"/>
                </a:cubicBezTo>
                <a:cubicBezTo>
                  <a:pt x="1077" y="251"/>
                  <a:pt x="1077" y="251"/>
                  <a:pt x="1077" y="251"/>
                </a:cubicBezTo>
                <a:cubicBezTo>
                  <a:pt x="1078" y="251"/>
                  <a:pt x="1078" y="251"/>
                  <a:pt x="1078" y="251"/>
                </a:cubicBezTo>
                <a:cubicBezTo>
                  <a:pt x="1076" y="252"/>
                  <a:pt x="1076" y="252"/>
                  <a:pt x="1076" y="252"/>
                </a:cubicBezTo>
                <a:cubicBezTo>
                  <a:pt x="1074" y="252"/>
                  <a:pt x="1074" y="252"/>
                  <a:pt x="1074" y="252"/>
                </a:cubicBezTo>
                <a:cubicBezTo>
                  <a:pt x="1073" y="254"/>
                  <a:pt x="1073" y="254"/>
                  <a:pt x="1073" y="254"/>
                </a:cubicBezTo>
                <a:cubicBezTo>
                  <a:pt x="1073" y="255"/>
                  <a:pt x="1073" y="255"/>
                  <a:pt x="1073" y="255"/>
                </a:cubicBezTo>
                <a:cubicBezTo>
                  <a:pt x="1075" y="256"/>
                  <a:pt x="1075" y="256"/>
                  <a:pt x="1075" y="256"/>
                </a:cubicBezTo>
                <a:cubicBezTo>
                  <a:pt x="1076" y="255"/>
                  <a:pt x="1076" y="255"/>
                  <a:pt x="1076" y="255"/>
                </a:cubicBezTo>
                <a:cubicBezTo>
                  <a:pt x="1077" y="254"/>
                  <a:pt x="1077" y="254"/>
                  <a:pt x="1077" y="254"/>
                </a:cubicBezTo>
                <a:cubicBezTo>
                  <a:pt x="1078" y="254"/>
                  <a:pt x="1078" y="254"/>
                  <a:pt x="1078" y="254"/>
                </a:cubicBezTo>
                <a:cubicBezTo>
                  <a:pt x="1079" y="254"/>
                  <a:pt x="1079" y="254"/>
                  <a:pt x="1079" y="254"/>
                </a:cubicBezTo>
                <a:cubicBezTo>
                  <a:pt x="1080" y="254"/>
                  <a:pt x="1080" y="254"/>
                  <a:pt x="1080" y="254"/>
                </a:cubicBezTo>
                <a:cubicBezTo>
                  <a:pt x="1081" y="254"/>
                  <a:pt x="1081" y="254"/>
                  <a:pt x="1081" y="254"/>
                </a:cubicBezTo>
                <a:cubicBezTo>
                  <a:pt x="1082" y="254"/>
                  <a:pt x="1082" y="254"/>
                  <a:pt x="1082" y="254"/>
                </a:cubicBezTo>
                <a:cubicBezTo>
                  <a:pt x="1083" y="254"/>
                  <a:pt x="1083" y="254"/>
                  <a:pt x="1083" y="254"/>
                </a:cubicBezTo>
                <a:cubicBezTo>
                  <a:pt x="1082" y="255"/>
                  <a:pt x="1082" y="255"/>
                  <a:pt x="1082" y="255"/>
                </a:cubicBezTo>
                <a:cubicBezTo>
                  <a:pt x="1080" y="256"/>
                  <a:pt x="1080" y="256"/>
                  <a:pt x="1080" y="256"/>
                </a:cubicBezTo>
                <a:cubicBezTo>
                  <a:pt x="1079" y="255"/>
                  <a:pt x="1079" y="255"/>
                  <a:pt x="1079" y="255"/>
                </a:cubicBezTo>
                <a:cubicBezTo>
                  <a:pt x="1077" y="255"/>
                  <a:pt x="1077" y="255"/>
                  <a:pt x="1077" y="255"/>
                </a:cubicBezTo>
                <a:cubicBezTo>
                  <a:pt x="1077" y="255"/>
                  <a:pt x="1077" y="255"/>
                  <a:pt x="1077" y="255"/>
                </a:cubicBezTo>
                <a:cubicBezTo>
                  <a:pt x="1078" y="256"/>
                  <a:pt x="1078" y="256"/>
                  <a:pt x="1078" y="256"/>
                </a:cubicBezTo>
                <a:cubicBezTo>
                  <a:pt x="1079" y="256"/>
                  <a:pt x="1079" y="256"/>
                  <a:pt x="1079" y="256"/>
                </a:cubicBezTo>
                <a:cubicBezTo>
                  <a:pt x="1080" y="257"/>
                  <a:pt x="1080" y="257"/>
                  <a:pt x="1080" y="257"/>
                </a:cubicBezTo>
                <a:cubicBezTo>
                  <a:pt x="1079" y="257"/>
                  <a:pt x="1079" y="257"/>
                  <a:pt x="1079" y="257"/>
                </a:cubicBezTo>
                <a:cubicBezTo>
                  <a:pt x="1077" y="257"/>
                  <a:pt x="1077" y="257"/>
                  <a:pt x="1077" y="257"/>
                </a:cubicBezTo>
                <a:cubicBezTo>
                  <a:pt x="1075" y="259"/>
                  <a:pt x="1075" y="259"/>
                  <a:pt x="1075" y="259"/>
                </a:cubicBezTo>
                <a:cubicBezTo>
                  <a:pt x="1076" y="260"/>
                  <a:pt x="1076" y="260"/>
                  <a:pt x="1076" y="260"/>
                </a:cubicBezTo>
                <a:cubicBezTo>
                  <a:pt x="1077" y="260"/>
                  <a:pt x="1077" y="260"/>
                  <a:pt x="1077" y="260"/>
                </a:cubicBezTo>
                <a:cubicBezTo>
                  <a:pt x="1078" y="259"/>
                  <a:pt x="1078" y="259"/>
                  <a:pt x="1078" y="259"/>
                </a:cubicBezTo>
                <a:cubicBezTo>
                  <a:pt x="1080" y="259"/>
                  <a:pt x="1080" y="259"/>
                  <a:pt x="1080" y="259"/>
                </a:cubicBezTo>
                <a:cubicBezTo>
                  <a:pt x="1081" y="260"/>
                  <a:pt x="1081" y="260"/>
                  <a:pt x="1081" y="260"/>
                </a:cubicBezTo>
                <a:cubicBezTo>
                  <a:pt x="1082" y="260"/>
                  <a:pt x="1082" y="260"/>
                  <a:pt x="1082" y="260"/>
                </a:cubicBezTo>
                <a:cubicBezTo>
                  <a:pt x="1081" y="260"/>
                  <a:pt x="1081" y="260"/>
                  <a:pt x="1081" y="260"/>
                </a:cubicBezTo>
                <a:cubicBezTo>
                  <a:pt x="1078" y="261"/>
                  <a:pt x="1078" y="261"/>
                  <a:pt x="1078" y="261"/>
                </a:cubicBezTo>
                <a:cubicBezTo>
                  <a:pt x="1077" y="260"/>
                  <a:pt x="1077" y="260"/>
                  <a:pt x="1077" y="260"/>
                </a:cubicBezTo>
                <a:cubicBezTo>
                  <a:pt x="1075" y="261"/>
                  <a:pt x="1075" y="261"/>
                  <a:pt x="1075" y="261"/>
                </a:cubicBezTo>
                <a:cubicBezTo>
                  <a:pt x="1075" y="262"/>
                  <a:pt x="1075" y="262"/>
                  <a:pt x="1075" y="262"/>
                </a:cubicBezTo>
                <a:cubicBezTo>
                  <a:pt x="1076" y="263"/>
                  <a:pt x="1076" y="263"/>
                  <a:pt x="1076" y="263"/>
                </a:cubicBezTo>
                <a:cubicBezTo>
                  <a:pt x="1077" y="263"/>
                  <a:pt x="1077" y="263"/>
                  <a:pt x="1077" y="263"/>
                </a:cubicBezTo>
                <a:cubicBezTo>
                  <a:pt x="1078" y="262"/>
                  <a:pt x="1078" y="262"/>
                  <a:pt x="1078" y="262"/>
                </a:cubicBezTo>
                <a:cubicBezTo>
                  <a:pt x="1080" y="262"/>
                  <a:pt x="1080" y="262"/>
                  <a:pt x="1080" y="262"/>
                </a:cubicBezTo>
                <a:cubicBezTo>
                  <a:pt x="1081" y="263"/>
                  <a:pt x="1081" y="263"/>
                  <a:pt x="1081" y="263"/>
                </a:cubicBezTo>
                <a:cubicBezTo>
                  <a:pt x="1081" y="264"/>
                  <a:pt x="1081" y="264"/>
                  <a:pt x="1081" y="264"/>
                </a:cubicBezTo>
                <a:cubicBezTo>
                  <a:pt x="1078" y="265"/>
                  <a:pt x="1078" y="265"/>
                  <a:pt x="1078" y="265"/>
                </a:cubicBezTo>
                <a:cubicBezTo>
                  <a:pt x="1078" y="266"/>
                  <a:pt x="1078" y="266"/>
                  <a:pt x="1078" y="266"/>
                </a:cubicBezTo>
                <a:cubicBezTo>
                  <a:pt x="1079" y="268"/>
                  <a:pt x="1079" y="268"/>
                  <a:pt x="1079" y="268"/>
                </a:cubicBezTo>
                <a:cubicBezTo>
                  <a:pt x="1079" y="268"/>
                  <a:pt x="1079" y="268"/>
                  <a:pt x="1079" y="268"/>
                </a:cubicBezTo>
                <a:cubicBezTo>
                  <a:pt x="1080" y="267"/>
                  <a:pt x="1080" y="267"/>
                  <a:pt x="1080" y="267"/>
                </a:cubicBezTo>
                <a:cubicBezTo>
                  <a:pt x="1081" y="267"/>
                  <a:pt x="1081" y="267"/>
                  <a:pt x="1081" y="267"/>
                </a:cubicBezTo>
                <a:cubicBezTo>
                  <a:pt x="1082" y="268"/>
                  <a:pt x="1082" y="268"/>
                  <a:pt x="1082" y="268"/>
                </a:cubicBezTo>
                <a:cubicBezTo>
                  <a:pt x="1082" y="267"/>
                  <a:pt x="1082" y="267"/>
                  <a:pt x="1082" y="267"/>
                </a:cubicBezTo>
                <a:cubicBezTo>
                  <a:pt x="1083" y="267"/>
                  <a:pt x="1083" y="267"/>
                  <a:pt x="1083" y="267"/>
                </a:cubicBezTo>
                <a:cubicBezTo>
                  <a:pt x="1084" y="268"/>
                  <a:pt x="1084" y="268"/>
                  <a:pt x="1084" y="268"/>
                </a:cubicBezTo>
                <a:cubicBezTo>
                  <a:pt x="1083" y="268"/>
                  <a:pt x="1083" y="268"/>
                  <a:pt x="1083" y="268"/>
                </a:cubicBezTo>
                <a:cubicBezTo>
                  <a:pt x="1083" y="270"/>
                  <a:pt x="1083" y="270"/>
                  <a:pt x="1083" y="270"/>
                </a:cubicBezTo>
                <a:cubicBezTo>
                  <a:pt x="1084" y="270"/>
                  <a:pt x="1084" y="270"/>
                  <a:pt x="1084" y="270"/>
                </a:cubicBezTo>
                <a:cubicBezTo>
                  <a:pt x="1082" y="273"/>
                  <a:pt x="1082" y="273"/>
                  <a:pt x="1082" y="273"/>
                </a:cubicBezTo>
                <a:cubicBezTo>
                  <a:pt x="1081" y="273"/>
                  <a:pt x="1081" y="273"/>
                  <a:pt x="1081" y="273"/>
                </a:cubicBezTo>
                <a:cubicBezTo>
                  <a:pt x="1080" y="274"/>
                  <a:pt x="1080" y="274"/>
                  <a:pt x="1080" y="274"/>
                </a:cubicBezTo>
                <a:cubicBezTo>
                  <a:pt x="1079" y="276"/>
                  <a:pt x="1079" y="276"/>
                  <a:pt x="1079" y="276"/>
                </a:cubicBezTo>
                <a:cubicBezTo>
                  <a:pt x="1080" y="276"/>
                  <a:pt x="1080" y="276"/>
                  <a:pt x="1080" y="276"/>
                </a:cubicBezTo>
                <a:cubicBezTo>
                  <a:pt x="1081" y="276"/>
                  <a:pt x="1081" y="276"/>
                  <a:pt x="1081" y="276"/>
                </a:cubicBezTo>
                <a:cubicBezTo>
                  <a:pt x="1082" y="275"/>
                  <a:pt x="1082" y="275"/>
                  <a:pt x="1082" y="275"/>
                </a:cubicBezTo>
                <a:cubicBezTo>
                  <a:pt x="1083" y="276"/>
                  <a:pt x="1083" y="276"/>
                  <a:pt x="1083" y="276"/>
                </a:cubicBezTo>
                <a:cubicBezTo>
                  <a:pt x="1083" y="277"/>
                  <a:pt x="1083" y="277"/>
                  <a:pt x="1083" y="277"/>
                </a:cubicBezTo>
                <a:cubicBezTo>
                  <a:pt x="1083" y="278"/>
                  <a:pt x="1083" y="278"/>
                  <a:pt x="1083" y="278"/>
                </a:cubicBezTo>
                <a:cubicBezTo>
                  <a:pt x="1083" y="278"/>
                  <a:pt x="1083" y="278"/>
                  <a:pt x="1083" y="278"/>
                </a:cubicBezTo>
                <a:cubicBezTo>
                  <a:pt x="1084" y="278"/>
                  <a:pt x="1084" y="278"/>
                  <a:pt x="1084" y="278"/>
                </a:cubicBezTo>
                <a:cubicBezTo>
                  <a:pt x="1085" y="279"/>
                  <a:pt x="1085" y="279"/>
                  <a:pt x="1085" y="279"/>
                </a:cubicBezTo>
                <a:cubicBezTo>
                  <a:pt x="1085" y="280"/>
                  <a:pt x="1085" y="280"/>
                  <a:pt x="1085" y="280"/>
                </a:cubicBezTo>
                <a:cubicBezTo>
                  <a:pt x="1084" y="280"/>
                  <a:pt x="1084" y="280"/>
                  <a:pt x="1084" y="280"/>
                </a:cubicBezTo>
                <a:cubicBezTo>
                  <a:pt x="1085" y="281"/>
                  <a:pt x="1085" y="281"/>
                  <a:pt x="1085" y="281"/>
                </a:cubicBezTo>
                <a:cubicBezTo>
                  <a:pt x="1084" y="282"/>
                  <a:pt x="1084" y="282"/>
                  <a:pt x="1084" y="282"/>
                </a:cubicBezTo>
                <a:cubicBezTo>
                  <a:pt x="1083" y="283"/>
                  <a:pt x="1083" y="283"/>
                  <a:pt x="1083" y="283"/>
                </a:cubicBezTo>
                <a:cubicBezTo>
                  <a:pt x="1082" y="284"/>
                  <a:pt x="1082" y="284"/>
                  <a:pt x="1082" y="284"/>
                </a:cubicBezTo>
                <a:cubicBezTo>
                  <a:pt x="1084" y="284"/>
                  <a:pt x="1084" y="284"/>
                  <a:pt x="1084" y="284"/>
                </a:cubicBezTo>
                <a:cubicBezTo>
                  <a:pt x="1085" y="283"/>
                  <a:pt x="1085" y="283"/>
                  <a:pt x="1085" y="283"/>
                </a:cubicBezTo>
                <a:cubicBezTo>
                  <a:pt x="1086" y="282"/>
                  <a:pt x="1086" y="282"/>
                  <a:pt x="1086" y="282"/>
                </a:cubicBezTo>
                <a:cubicBezTo>
                  <a:pt x="1088" y="281"/>
                  <a:pt x="1088" y="281"/>
                  <a:pt x="1088" y="281"/>
                </a:cubicBezTo>
                <a:cubicBezTo>
                  <a:pt x="1089" y="282"/>
                  <a:pt x="1089" y="282"/>
                  <a:pt x="1089" y="282"/>
                </a:cubicBezTo>
                <a:cubicBezTo>
                  <a:pt x="1088" y="283"/>
                  <a:pt x="1088" y="283"/>
                  <a:pt x="1088" y="283"/>
                </a:cubicBezTo>
                <a:cubicBezTo>
                  <a:pt x="1088" y="284"/>
                  <a:pt x="1088" y="284"/>
                  <a:pt x="1088" y="284"/>
                </a:cubicBezTo>
                <a:cubicBezTo>
                  <a:pt x="1087" y="285"/>
                  <a:pt x="1087" y="285"/>
                  <a:pt x="1087" y="285"/>
                </a:cubicBezTo>
                <a:cubicBezTo>
                  <a:pt x="1086" y="286"/>
                  <a:pt x="1086" y="286"/>
                  <a:pt x="1086" y="286"/>
                </a:cubicBezTo>
                <a:cubicBezTo>
                  <a:pt x="1085" y="286"/>
                  <a:pt x="1085" y="286"/>
                  <a:pt x="1085" y="286"/>
                </a:cubicBezTo>
                <a:cubicBezTo>
                  <a:pt x="1084" y="286"/>
                  <a:pt x="1084" y="286"/>
                  <a:pt x="1084" y="286"/>
                </a:cubicBezTo>
                <a:cubicBezTo>
                  <a:pt x="1083" y="287"/>
                  <a:pt x="1083" y="287"/>
                  <a:pt x="1083" y="287"/>
                </a:cubicBezTo>
                <a:cubicBezTo>
                  <a:pt x="1084" y="288"/>
                  <a:pt x="1084" y="288"/>
                  <a:pt x="1084" y="288"/>
                </a:cubicBezTo>
                <a:cubicBezTo>
                  <a:pt x="1085" y="287"/>
                  <a:pt x="1085" y="287"/>
                  <a:pt x="1085" y="287"/>
                </a:cubicBezTo>
                <a:cubicBezTo>
                  <a:pt x="1086" y="286"/>
                  <a:pt x="1086" y="286"/>
                  <a:pt x="1086" y="286"/>
                </a:cubicBezTo>
                <a:cubicBezTo>
                  <a:pt x="1088" y="287"/>
                  <a:pt x="1088" y="287"/>
                  <a:pt x="1088" y="287"/>
                </a:cubicBezTo>
                <a:cubicBezTo>
                  <a:pt x="1089" y="287"/>
                  <a:pt x="1089" y="287"/>
                  <a:pt x="1089" y="287"/>
                </a:cubicBezTo>
                <a:cubicBezTo>
                  <a:pt x="1088" y="288"/>
                  <a:pt x="1088" y="288"/>
                  <a:pt x="1088" y="288"/>
                </a:cubicBezTo>
                <a:cubicBezTo>
                  <a:pt x="1086" y="289"/>
                  <a:pt x="1086" y="289"/>
                  <a:pt x="1086" y="289"/>
                </a:cubicBezTo>
                <a:cubicBezTo>
                  <a:pt x="1086" y="291"/>
                  <a:pt x="1086" y="291"/>
                  <a:pt x="1086" y="291"/>
                </a:cubicBezTo>
                <a:cubicBezTo>
                  <a:pt x="1085" y="291"/>
                  <a:pt x="1085" y="291"/>
                  <a:pt x="1085" y="291"/>
                </a:cubicBezTo>
                <a:cubicBezTo>
                  <a:pt x="1083" y="292"/>
                  <a:pt x="1083" y="292"/>
                  <a:pt x="1083" y="292"/>
                </a:cubicBezTo>
                <a:cubicBezTo>
                  <a:pt x="1083" y="293"/>
                  <a:pt x="1083" y="293"/>
                  <a:pt x="1083" y="293"/>
                </a:cubicBezTo>
                <a:cubicBezTo>
                  <a:pt x="1084" y="294"/>
                  <a:pt x="1084" y="294"/>
                  <a:pt x="1084" y="294"/>
                </a:cubicBezTo>
                <a:cubicBezTo>
                  <a:pt x="1087" y="293"/>
                  <a:pt x="1087" y="293"/>
                  <a:pt x="1087" y="293"/>
                </a:cubicBezTo>
                <a:cubicBezTo>
                  <a:pt x="1088" y="292"/>
                  <a:pt x="1088" y="292"/>
                  <a:pt x="1088" y="292"/>
                </a:cubicBezTo>
                <a:cubicBezTo>
                  <a:pt x="1090" y="292"/>
                  <a:pt x="1090" y="292"/>
                  <a:pt x="1090" y="292"/>
                </a:cubicBezTo>
                <a:cubicBezTo>
                  <a:pt x="1091" y="292"/>
                  <a:pt x="1091" y="292"/>
                  <a:pt x="1091" y="292"/>
                </a:cubicBezTo>
                <a:cubicBezTo>
                  <a:pt x="1092" y="293"/>
                  <a:pt x="1092" y="293"/>
                  <a:pt x="1092" y="293"/>
                </a:cubicBezTo>
                <a:cubicBezTo>
                  <a:pt x="1091" y="293"/>
                  <a:pt x="1091" y="293"/>
                  <a:pt x="1091" y="293"/>
                </a:cubicBezTo>
                <a:cubicBezTo>
                  <a:pt x="1090" y="293"/>
                  <a:pt x="1090" y="293"/>
                  <a:pt x="1090" y="293"/>
                </a:cubicBezTo>
                <a:cubicBezTo>
                  <a:pt x="1087" y="294"/>
                  <a:pt x="1087" y="294"/>
                  <a:pt x="1087" y="294"/>
                </a:cubicBezTo>
                <a:cubicBezTo>
                  <a:pt x="1087" y="295"/>
                  <a:pt x="1087" y="295"/>
                  <a:pt x="1087" y="295"/>
                </a:cubicBezTo>
                <a:cubicBezTo>
                  <a:pt x="1089" y="295"/>
                  <a:pt x="1089" y="295"/>
                  <a:pt x="1089" y="295"/>
                </a:cubicBezTo>
                <a:cubicBezTo>
                  <a:pt x="1089" y="296"/>
                  <a:pt x="1089" y="296"/>
                  <a:pt x="1089" y="296"/>
                </a:cubicBezTo>
                <a:cubicBezTo>
                  <a:pt x="1088" y="297"/>
                  <a:pt x="1088" y="297"/>
                  <a:pt x="1088" y="297"/>
                </a:cubicBezTo>
                <a:cubicBezTo>
                  <a:pt x="1088" y="299"/>
                  <a:pt x="1088" y="299"/>
                  <a:pt x="1088" y="299"/>
                </a:cubicBezTo>
                <a:cubicBezTo>
                  <a:pt x="1090" y="299"/>
                  <a:pt x="1090" y="299"/>
                  <a:pt x="1090" y="299"/>
                </a:cubicBezTo>
                <a:cubicBezTo>
                  <a:pt x="1092" y="297"/>
                  <a:pt x="1092" y="297"/>
                  <a:pt x="1092" y="297"/>
                </a:cubicBezTo>
                <a:cubicBezTo>
                  <a:pt x="1093" y="297"/>
                  <a:pt x="1093" y="297"/>
                  <a:pt x="1093" y="297"/>
                </a:cubicBezTo>
                <a:cubicBezTo>
                  <a:pt x="1094" y="298"/>
                  <a:pt x="1094" y="298"/>
                  <a:pt x="1094" y="298"/>
                </a:cubicBezTo>
                <a:cubicBezTo>
                  <a:pt x="1095" y="299"/>
                  <a:pt x="1095" y="299"/>
                  <a:pt x="1095" y="299"/>
                </a:cubicBezTo>
                <a:cubicBezTo>
                  <a:pt x="1095" y="301"/>
                  <a:pt x="1095" y="301"/>
                  <a:pt x="1095" y="301"/>
                </a:cubicBezTo>
                <a:cubicBezTo>
                  <a:pt x="1097" y="302"/>
                  <a:pt x="1097" y="302"/>
                  <a:pt x="1097" y="302"/>
                </a:cubicBezTo>
                <a:cubicBezTo>
                  <a:pt x="1097" y="302"/>
                  <a:pt x="1097" y="302"/>
                  <a:pt x="1097" y="302"/>
                </a:cubicBezTo>
                <a:cubicBezTo>
                  <a:pt x="1096" y="303"/>
                  <a:pt x="1096" y="303"/>
                  <a:pt x="1096" y="303"/>
                </a:cubicBezTo>
                <a:cubicBezTo>
                  <a:pt x="1094" y="303"/>
                  <a:pt x="1094" y="303"/>
                  <a:pt x="1094" y="303"/>
                </a:cubicBezTo>
                <a:cubicBezTo>
                  <a:pt x="1093" y="305"/>
                  <a:pt x="1093" y="305"/>
                  <a:pt x="1093" y="305"/>
                </a:cubicBezTo>
                <a:cubicBezTo>
                  <a:pt x="1094" y="306"/>
                  <a:pt x="1094" y="306"/>
                  <a:pt x="1094" y="306"/>
                </a:cubicBezTo>
                <a:cubicBezTo>
                  <a:pt x="1097" y="306"/>
                  <a:pt x="1097" y="306"/>
                  <a:pt x="1097" y="306"/>
                </a:cubicBezTo>
                <a:cubicBezTo>
                  <a:pt x="1097" y="306"/>
                  <a:pt x="1097" y="306"/>
                  <a:pt x="1097" y="306"/>
                </a:cubicBezTo>
                <a:cubicBezTo>
                  <a:pt x="1097" y="305"/>
                  <a:pt x="1097" y="305"/>
                  <a:pt x="1097" y="305"/>
                </a:cubicBezTo>
                <a:cubicBezTo>
                  <a:pt x="1097" y="304"/>
                  <a:pt x="1097" y="304"/>
                  <a:pt x="1097" y="304"/>
                </a:cubicBezTo>
                <a:cubicBezTo>
                  <a:pt x="1098" y="304"/>
                  <a:pt x="1098" y="304"/>
                  <a:pt x="1098" y="304"/>
                </a:cubicBezTo>
                <a:cubicBezTo>
                  <a:pt x="1099" y="304"/>
                  <a:pt x="1099" y="304"/>
                  <a:pt x="1099" y="304"/>
                </a:cubicBezTo>
                <a:cubicBezTo>
                  <a:pt x="1100" y="303"/>
                  <a:pt x="1100" y="303"/>
                  <a:pt x="1100" y="303"/>
                </a:cubicBezTo>
                <a:cubicBezTo>
                  <a:pt x="1102" y="303"/>
                  <a:pt x="1102" y="303"/>
                  <a:pt x="1102" y="303"/>
                </a:cubicBezTo>
                <a:cubicBezTo>
                  <a:pt x="1103" y="304"/>
                  <a:pt x="1103" y="304"/>
                  <a:pt x="1103" y="304"/>
                </a:cubicBezTo>
                <a:cubicBezTo>
                  <a:pt x="1104" y="304"/>
                  <a:pt x="1104" y="304"/>
                  <a:pt x="1104" y="304"/>
                </a:cubicBezTo>
                <a:cubicBezTo>
                  <a:pt x="1105" y="304"/>
                  <a:pt x="1105" y="304"/>
                  <a:pt x="1105" y="304"/>
                </a:cubicBezTo>
                <a:cubicBezTo>
                  <a:pt x="1106" y="302"/>
                  <a:pt x="1106" y="302"/>
                  <a:pt x="1106" y="302"/>
                </a:cubicBezTo>
                <a:cubicBezTo>
                  <a:pt x="1107" y="302"/>
                  <a:pt x="1107" y="302"/>
                  <a:pt x="1107" y="302"/>
                </a:cubicBezTo>
                <a:cubicBezTo>
                  <a:pt x="1108" y="302"/>
                  <a:pt x="1108" y="302"/>
                  <a:pt x="1108" y="302"/>
                </a:cubicBezTo>
                <a:cubicBezTo>
                  <a:pt x="1109" y="301"/>
                  <a:pt x="1109" y="301"/>
                  <a:pt x="1109" y="301"/>
                </a:cubicBezTo>
                <a:cubicBezTo>
                  <a:pt x="1110" y="302"/>
                  <a:pt x="1110" y="302"/>
                  <a:pt x="1110" y="302"/>
                </a:cubicBezTo>
                <a:cubicBezTo>
                  <a:pt x="1112" y="301"/>
                  <a:pt x="1112" y="301"/>
                  <a:pt x="1112" y="301"/>
                </a:cubicBezTo>
                <a:cubicBezTo>
                  <a:pt x="1112" y="300"/>
                  <a:pt x="1112" y="300"/>
                  <a:pt x="1112" y="300"/>
                </a:cubicBezTo>
                <a:cubicBezTo>
                  <a:pt x="1111" y="299"/>
                  <a:pt x="1111" y="299"/>
                  <a:pt x="1111" y="299"/>
                </a:cubicBezTo>
                <a:cubicBezTo>
                  <a:pt x="1111" y="298"/>
                  <a:pt x="1111" y="298"/>
                  <a:pt x="1111" y="298"/>
                </a:cubicBezTo>
                <a:cubicBezTo>
                  <a:pt x="1112" y="298"/>
                  <a:pt x="1112" y="298"/>
                  <a:pt x="1112" y="298"/>
                </a:cubicBezTo>
                <a:cubicBezTo>
                  <a:pt x="1113" y="298"/>
                  <a:pt x="1113" y="298"/>
                  <a:pt x="1113" y="298"/>
                </a:cubicBezTo>
                <a:cubicBezTo>
                  <a:pt x="1114" y="300"/>
                  <a:pt x="1114" y="300"/>
                  <a:pt x="1114" y="300"/>
                </a:cubicBezTo>
                <a:cubicBezTo>
                  <a:pt x="1113" y="302"/>
                  <a:pt x="1113" y="302"/>
                  <a:pt x="1113" y="302"/>
                </a:cubicBezTo>
                <a:cubicBezTo>
                  <a:pt x="1112" y="303"/>
                  <a:pt x="1112" y="303"/>
                  <a:pt x="1112" y="303"/>
                </a:cubicBezTo>
                <a:cubicBezTo>
                  <a:pt x="1111" y="303"/>
                  <a:pt x="1111" y="303"/>
                  <a:pt x="1111" y="303"/>
                </a:cubicBezTo>
                <a:cubicBezTo>
                  <a:pt x="1110" y="304"/>
                  <a:pt x="1110" y="304"/>
                  <a:pt x="1110" y="304"/>
                </a:cubicBezTo>
                <a:cubicBezTo>
                  <a:pt x="1110" y="305"/>
                  <a:pt x="1110" y="305"/>
                  <a:pt x="1110" y="305"/>
                </a:cubicBezTo>
                <a:cubicBezTo>
                  <a:pt x="1112" y="304"/>
                  <a:pt x="1112" y="304"/>
                  <a:pt x="1112" y="304"/>
                </a:cubicBezTo>
                <a:cubicBezTo>
                  <a:pt x="1115" y="302"/>
                  <a:pt x="1115" y="302"/>
                  <a:pt x="1115" y="302"/>
                </a:cubicBezTo>
                <a:cubicBezTo>
                  <a:pt x="1117" y="300"/>
                  <a:pt x="1117" y="300"/>
                  <a:pt x="1117" y="300"/>
                </a:cubicBezTo>
                <a:cubicBezTo>
                  <a:pt x="1118" y="300"/>
                  <a:pt x="1118" y="300"/>
                  <a:pt x="1118" y="300"/>
                </a:cubicBezTo>
                <a:cubicBezTo>
                  <a:pt x="1119" y="301"/>
                  <a:pt x="1119" y="301"/>
                  <a:pt x="1119" y="301"/>
                </a:cubicBezTo>
                <a:cubicBezTo>
                  <a:pt x="1119" y="302"/>
                  <a:pt x="1119" y="302"/>
                  <a:pt x="1119" y="302"/>
                </a:cubicBezTo>
                <a:cubicBezTo>
                  <a:pt x="1117" y="303"/>
                  <a:pt x="1117" y="303"/>
                  <a:pt x="1117" y="303"/>
                </a:cubicBezTo>
                <a:cubicBezTo>
                  <a:pt x="1116" y="304"/>
                  <a:pt x="1116" y="304"/>
                  <a:pt x="1116" y="304"/>
                </a:cubicBezTo>
                <a:cubicBezTo>
                  <a:pt x="1114" y="305"/>
                  <a:pt x="1114" y="305"/>
                  <a:pt x="1114" y="305"/>
                </a:cubicBezTo>
                <a:cubicBezTo>
                  <a:pt x="1113" y="306"/>
                  <a:pt x="1113" y="306"/>
                  <a:pt x="1113" y="306"/>
                </a:cubicBezTo>
                <a:cubicBezTo>
                  <a:pt x="1112" y="306"/>
                  <a:pt x="1112" y="306"/>
                  <a:pt x="1112" y="306"/>
                </a:cubicBezTo>
                <a:cubicBezTo>
                  <a:pt x="1112" y="307"/>
                  <a:pt x="1112" y="307"/>
                  <a:pt x="1112" y="307"/>
                </a:cubicBezTo>
                <a:cubicBezTo>
                  <a:pt x="1114" y="306"/>
                  <a:pt x="1114" y="306"/>
                  <a:pt x="1114" y="306"/>
                </a:cubicBezTo>
                <a:cubicBezTo>
                  <a:pt x="1116" y="305"/>
                  <a:pt x="1116" y="305"/>
                  <a:pt x="1116" y="305"/>
                </a:cubicBezTo>
                <a:cubicBezTo>
                  <a:pt x="1117" y="305"/>
                  <a:pt x="1117" y="305"/>
                  <a:pt x="1117" y="305"/>
                </a:cubicBezTo>
                <a:cubicBezTo>
                  <a:pt x="1115" y="307"/>
                  <a:pt x="1115" y="307"/>
                  <a:pt x="1115" y="307"/>
                </a:cubicBezTo>
                <a:cubicBezTo>
                  <a:pt x="1113" y="307"/>
                  <a:pt x="1113" y="307"/>
                  <a:pt x="1113" y="307"/>
                </a:cubicBezTo>
                <a:cubicBezTo>
                  <a:pt x="1113" y="309"/>
                  <a:pt x="1113" y="309"/>
                  <a:pt x="1113" y="309"/>
                </a:cubicBezTo>
                <a:cubicBezTo>
                  <a:pt x="1110" y="311"/>
                  <a:pt x="1110" y="311"/>
                  <a:pt x="1110" y="311"/>
                </a:cubicBezTo>
                <a:cubicBezTo>
                  <a:pt x="1110" y="312"/>
                  <a:pt x="1110" y="312"/>
                  <a:pt x="1110" y="312"/>
                </a:cubicBezTo>
                <a:cubicBezTo>
                  <a:pt x="1111" y="312"/>
                  <a:pt x="1111" y="312"/>
                  <a:pt x="1111" y="312"/>
                </a:cubicBezTo>
                <a:cubicBezTo>
                  <a:pt x="1112" y="311"/>
                  <a:pt x="1112" y="311"/>
                  <a:pt x="1112" y="311"/>
                </a:cubicBezTo>
                <a:cubicBezTo>
                  <a:pt x="1112" y="311"/>
                  <a:pt x="1112" y="311"/>
                  <a:pt x="1112" y="311"/>
                </a:cubicBezTo>
                <a:cubicBezTo>
                  <a:pt x="1113" y="311"/>
                  <a:pt x="1113" y="311"/>
                  <a:pt x="1113" y="311"/>
                </a:cubicBezTo>
                <a:cubicBezTo>
                  <a:pt x="1113" y="313"/>
                  <a:pt x="1113" y="313"/>
                  <a:pt x="1113" y="313"/>
                </a:cubicBezTo>
                <a:cubicBezTo>
                  <a:pt x="1114" y="312"/>
                  <a:pt x="1114" y="312"/>
                  <a:pt x="1114" y="312"/>
                </a:cubicBezTo>
                <a:cubicBezTo>
                  <a:pt x="1115" y="311"/>
                  <a:pt x="1115" y="311"/>
                  <a:pt x="1115" y="311"/>
                </a:cubicBezTo>
                <a:cubicBezTo>
                  <a:pt x="1116" y="310"/>
                  <a:pt x="1116" y="310"/>
                  <a:pt x="1116" y="310"/>
                </a:cubicBezTo>
                <a:cubicBezTo>
                  <a:pt x="1116" y="310"/>
                  <a:pt x="1116" y="310"/>
                  <a:pt x="1116" y="310"/>
                </a:cubicBezTo>
                <a:cubicBezTo>
                  <a:pt x="1117" y="310"/>
                  <a:pt x="1117" y="310"/>
                  <a:pt x="1117" y="310"/>
                </a:cubicBezTo>
                <a:cubicBezTo>
                  <a:pt x="1116" y="311"/>
                  <a:pt x="1116" y="311"/>
                  <a:pt x="1116" y="311"/>
                </a:cubicBezTo>
                <a:cubicBezTo>
                  <a:pt x="1115" y="313"/>
                  <a:pt x="1115" y="313"/>
                  <a:pt x="1115" y="313"/>
                </a:cubicBezTo>
                <a:cubicBezTo>
                  <a:pt x="1115" y="313"/>
                  <a:pt x="1115" y="313"/>
                  <a:pt x="1115" y="313"/>
                </a:cubicBezTo>
                <a:cubicBezTo>
                  <a:pt x="1117" y="313"/>
                  <a:pt x="1117" y="313"/>
                  <a:pt x="1117" y="313"/>
                </a:cubicBezTo>
                <a:cubicBezTo>
                  <a:pt x="1118" y="312"/>
                  <a:pt x="1118" y="312"/>
                  <a:pt x="1118" y="312"/>
                </a:cubicBezTo>
                <a:cubicBezTo>
                  <a:pt x="1118" y="312"/>
                  <a:pt x="1118" y="312"/>
                  <a:pt x="1118" y="312"/>
                </a:cubicBezTo>
                <a:cubicBezTo>
                  <a:pt x="1120" y="311"/>
                  <a:pt x="1120" y="311"/>
                  <a:pt x="1120" y="311"/>
                </a:cubicBezTo>
                <a:cubicBezTo>
                  <a:pt x="1118" y="313"/>
                  <a:pt x="1118" y="313"/>
                  <a:pt x="1118" y="313"/>
                </a:cubicBezTo>
                <a:cubicBezTo>
                  <a:pt x="1118" y="315"/>
                  <a:pt x="1118" y="315"/>
                  <a:pt x="1118" y="315"/>
                </a:cubicBezTo>
                <a:cubicBezTo>
                  <a:pt x="1116" y="317"/>
                  <a:pt x="1116" y="317"/>
                  <a:pt x="1116" y="317"/>
                </a:cubicBezTo>
                <a:cubicBezTo>
                  <a:pt x="1116" y="318"/>
                  <a:pt x="1116" y="318"/>
                  <a:pt x="1116" y="318"/>
                </a:cubicBezTo>
                <a:cubicBezTo>
                  <a:pt x="1117" y="318"/>
                  <a:pt x="1117" y="318"/>
                  <a:pt x="1117" y="318"/>
                </a:cubicBezTo>
                <a:cubicBezTo>
                  <a:pt x="1118" y="317"/>
                  <a:pt x="1118" y="317"/>
                  <a:pt x="1118" y="317"/>
                </a:cubicBezTo>
                <a:cubicBezTo>
                  <a:pt x="1120" y="313"/>
                  <a:pt x="1120" y="313"/>
                  <a:pt x="1120" y="313"/>
                </a:cubicBezTo>
                <a:cubicBezTo>
                  <a:pt x="1121" y="312"/>
                  <a:pt x="1121" y="312"/>
                  <a:pt x="1121" y="312"/>
                </a:cubicBezTo>
                <a:cubicBezTo>
                  <a:pt x="1121" y="313"/>
                  <a:pt x="1121" y="313"/>
                  <a:pt x="1121" y="313"/>
                </a:cubicBezTo>
                <a:cubicBezTo>
                  <a:pt x="1120" y="315"/>
                  <a:pt x="1120" y="315"/>
                  <a:pt x="1120" y="315"/>
                </a:cubicBezTo>
                <a:cubicBezTo>
                  <a:pt x="1120" y="317"/>
                  <a:pt x="1120" y="317"/>
                  <a:pt x="1120" y="317"/>
                </a:cubicBezTo>
                <a:cubicBezTo>
                  <a:pt x="1119" y="318"/>
                  <a:pt x="1119" y="318"/>
                  <a:pt x="1119" y="318"/>
                </a:cubicBezTo>
                <a:cubicBezTo>
                  <a:pt x="1118" y="320"/>
                  <a:pt x="1118" y="320"/>
                  <a:pt x="1118" y="320"/>
                </a:cubicBezTo>
                <a:cubicBezTo>
                  <a:pt x="1120" y="321"/>
                  <a:pt x="1120" y="321"/>
                  <a:pt x="1120" y="321"/>
                </a:cubicBezTo>
                <a:cubicBezTo>
                  <a:pt x="1120" y="320"/>
                  <a:pt x="1120" y="320"/>
                  <a:pt x="1120" y="320"/>
                </a:cubicBezTo>
                <a:cubicBezTo>
                  <a:pt x="1120" y="318"/>
                  <a:pt x="1120" y="318"/>
                  <a:pt x="1120" y="318"/>
                </a:cubicBezTo>
                <a:cubicBezTo>
                  <a:pt x="1121" y="317"/>
                  <a:pt x="1121" y="317"/>
                  <a:pt x="1121" y="317"/>
                </a:cubicBezTo>
                <a:cubicBezTo>
                  <a:pt x="1121" y="317"/>
                  <a:pt x="1121" y="317"/>
                  <a:pt x="1121" y="317"/>
                </a:cubicBezTo>
                <a:cubicBezTo>
                  <a:pt x="1123" y="318"/>
                  <a:pt x="1123" y="318"/>
                  <a:pt x="1123" y="318"/>
                </a:cubicBezTo>
                <a:cubicBezTo>
                  <a:pt x="1123" y="315"/>
                  <a:pt x="1123" y="315"/>
                  <a:pt x="1123" y="315"/>
                </a:cubicBezTo>
                <a:cubicBezTo>
                  <a:pt x="1123" y="315"/>
                  <a:pt x="1123" y="315"/>
                  <a:pt x="1123" y="315"/>
                </a:cubicBezTo>
                <a:cubicBezTo>
                  <a:pt x="1124" y="314"/>
                  <a:pt x="1124" y="314"/>
                  <a:pt x="1124" y="314"/>
                </a:cubicBezTo>
                <a:cubicBezTo>
                  <a:pt x="1125" y="314"/>
                  <a:pt x="1125" y="314"/>
                  <a:pt x="1125" y="314"/>
                </a:cubicBezTo>
                <a:cubicBezTo>
                  <a:pt x="1125" y="315"/>
                  <a:pt x="1125" y="315"/>
                  <a:pt x="1125" y="315"/>
                </a:cubicBezTo>
                <a:cubicBezTo>
                  <a:pt x="1125" y="315"/>
                  <a:pt x="1125" y="315"/>
                  <a:pt x="1125" y="315"/>
                </a:cubicBezTo>
                <a:cubicBezTo>
                  <a:pt x="1124" y="317"/>
                  <a:pt x="1124" y="317"/>
                  <a:pt x="1124" y="317"/>
                </a:cubicBezTo>
                <a:cubicBezTo>
                  <a:pt x="1125" y="318"/>
                  <a:pt x="1125" y="318"/>
                  <a:pt x="1125" y="318"/>
                </a:cubicBezTo>
                <a:cubicBezTo>
                  <a:pt x="1127" y="318"/>
                  <a:pt x="1127" y="318"/>
                  <a:pt x="1127" y="318"/>
                </a:cubicBezTo>
                <a:cubicBezTo>
                  <a:pt x="1132" y="320"/>
                  <a:pt x="1132" y="320"/>
                  <a:pt x="1132" y="320"/>
                </a:cubicBezTo>
                <a:cubicBezTo>
                  <a:pt x="1132" y="320"/>
                  <a:pt x="1132" y="320"/>
                  <a:pt x="1132" y="320"/>
                </a:cubicBezTo>
                <a:cubicBezTo>
                  <a:pt x="1132" y="319"/>
                  <a:pt x="1132" y="319"/>
                  <a:pt x="1132" y="319"/>
                </a:cubicBezTo>
                <a:cubicBezTo>
                  <a:pt x="1133" y="319"/>
                  <a:pt x="1133" y="319"/>
                  <a:pt x="1133" y="319"/>
                </a:cubicBezTo>
                <a:cubicBezTo>
                  <a:pt x="1134" y="318"/>
                  <a:pt x="1134" y="318"/>
                  <a:pt x="1134" y="318"/>
                </a:cubicBezTo>
                <a:cubicBezTo>
                  <a:pt x="1134" y="318"/>
                  <a:pt x="1134" y="318"/>
                  <a:pt x="1134" y="318"/>
                </a:cubicBezTo>
                <a:cubicBezTo>
                  <a:pt x="1134" y="317"/>
                  <a:pt x="1134" y="317"/>
                  <a:pt x="1134" y="317"/>
                </a:cubicBezTo>
                <a:cubicBezTo>
                  <a:pt x="1133" y="317"/>
                  <a:pt x="1133" y="317"/>
                  <a:pt x="1133" y="317"/>
                </a:cubicBezTo>
                <a:cubicBezTo>
                  <a:pt x="1132" y="317"/>
                  <a:pt x="1132" y="317"/>
                  <a:pt x="1132" y="317"/>
                </a:cubicBezTo>
                <a:cubicBezTo>
                  <a:pt x="1131" y="317"/>
                  <a:pt x="1131" y="317"/>
                  <a:pt x="1131" y="317"/>
                </a:cubicBezTo>
                <a:cubicBezTo>
                  <a:pt x="1131" y="316"/>
                  <a:pt x="1131" y="316"/>
                  <a:pt x="1131" y="316"/>
                </a:cubicBezTo>
                <a:cubicBezTo>
                  <a:pt x="1132" y="315"/>
                  <a:pt x="1132" y="315"/>
                  <a:pt x="1132" y="315"/>
                </a:cubicBezTo>
                <a:cubicBezTo>
                  <a:pt x="1132" y="315"/>
                  <a:pt x="1132" y="315"/>
                  <a:pt x="1132" y="315"/>
                </a:cubicBezTo>
                <a:cubicBezTo>
                  <a:pt x="1130" y="314"/>
                  <a:pt x="1130" y="314"/>
                  <a:pt x="1130" y="314"/>
                </a:cubicBezTo>
                <a:cubicBezTo>
                  <a:pt x="1127" y="312"/>
                  <a:pt x="1127" y="312"/>
                  <a:pt x="1127" y="312"/>
                </a:cubicBezTo>
                <a:cubicBezTo>
                  <a:pt x="1126" y="311"/>
                  <a:pt x="1126" y="311"/>
                  <a:pt x="1126" y="311"/>
                </a:cubicBezTo>
                <a:cubicBezTo>
                  <a:pt x="1127" y="311"/>
                  <a:pt x="1127" y="311"/>
                  <a:pt x="1127" y="311"/>
                </a:cubicBezTo>
                <a:cubicBezTo>
                  <a:pt x="1128" y="311"/>
                  <a:pt x="1128" y="311"/>
                  <a:pt x="1128" y="311"/>
                </a:cubicBezTo>
                <a:cubicBezTo>
                  <a:pt x="1129" y="311"/>
                  <a:pt x="1129" y="311"/>
                  <a:pt x="1129" y="311"/>
                </a:cubicBezTo>
                <a:cubicBezTo>
                  <a:pt x="1130" y="311"/>
                  <a:pt x="1130" y="311"/>
                  <a:pt x="1130" y="311"/>
                </a:cubicBezTo>
                <a:cubicBezTo>
                  <a:pt x="1130" y="312"/>
                  <a:pt x="1130" y="312"/>
                  <a:pt x="1130" y="312"/>
                </a:cubicBezTo>
                <a:cubicBezTo>
                  <a:pt x="1132" y="313"/>
                  <a:pt x="1132" y="313"/>
                  <a:pt x="1132" y="313"/>
                </a:cubicBezTo>
                <a:cubicBezTo>
                  <a:pt x="1133" y="314"/>
                  <a:pt x="1133" y="314"/>
                  <a:pt x="1133" y="314"/>
                </a:cubicBezTo>
                <a:cubicBezTo>
                  <a:pt x="1134" y="314"/>
                  <a:pt x="1134" y="314"/>
                  <a:pt x="1134" y="314"/>
                </a:cubicBezTo>
                <a:cubicBezTo>
                  <a:pt x="1136" y="313"/>
                  <a:pt x="1136" y="313"/>
                  <a:pt x="1136" y="313"/>
                </a:cubicBezTo>
                <a:cubicBezTo>
                  <a:pt x="1137" y="312"/>
                  <a:pt x="1137" y="312"/>
                  <a:pt x="1137" y="312"/>
                </a:cubicBezTo>
                <a:cubicBezTo>
                  <a:pt x="1137" y="312"/>
                  <a:pt x="1137" y="312"/>
                  <a:pt x="1137" y="312"/>
                </a:cubicBezTo>
                <a:cubicBezTo>
                  <a:pt x="1136" y="311"/>
                  <a:pt x="1136" y="311"/>
                  <a:pt x="1136" y="311"/>
                </a:cubicBezTo>
                <a:cubicBezTo>
                  <a:pt x="1134" y="312"/>
                  <a:pt x="1134" y="312"/>
                  <a:pt x="1134" y="312"/>
                </a:cubicBezTo>
                <a:cubicBezTo>
                  <a:pt x="1133" y="311"/>
                  <a:pt x="1133" y="311"/>
                  <a:pt x="1133" y="311"/>
                </a:cubicBezTo>
                <a:cubicBezTo>
                  <a:pt x="1133" y="311"/>
                  <a:pt x="1133" y="311"/>
                  <a:pt x="1133" y="311"/>
                </a:cubicBezTo>
                <a:cubicBezTo>
                  <a:pt x="1134" y="311"/>
                  <a:pt x="1134" y="311"/>
                  <a:pt x="1134" y="311"/>
                </a:cubicBezTo>
                <a:cubicBezTo>
                  <a:pt x="1136" y="311"/>
                  <a:pt x="1136" y="311"/>
                  <a:pt x="1136" y="311"/>
                </a:cubicBezTo>
                <a:cubicBezTo>
                  <a:pt x="1137" y="310"/>
                  <a:pt x="1137" y="310"/>
                  <a:pt x="1137" y="310"/>
                </a:cubicBezTo>
                <a:cubicBezTo>
                  <a:pt x="1137" y="309"/>
                  <a:pt x="1137" y="309"/>
                  <a:pt x="1137" y="309"/>
                </a:cubicBezTo>
                <a:cubicBezTo>
                  <a:pt x="1135" y="309"/>
                  <a:pt x="1135" y="309"/>
                  <a:pt x="1135" y="309"/>
                </a:cubicBezTo>
                <a:cubicBezTo>
                  <a:pt x="1134" y="308"/>
                  <a:pt x="1134" y="308"/>
                  <a:pt x="1134" y="308"/>
                </a:cubicBezTo>
                <a:cubicBezTo>
                  <a:pt x="1134" y="308"/>
                  <a:pt x="1134" y="308"/>
                  <a:pt x="1134" y="308"/>
                </a:cubicBezTo>
                <a:cubicBezTo>
                  <a:pt x="1135" y="308"/>
                  <a:pt x="1135" y="308"/>
                  <a:pt x="1135" y="308"/>
                </a:cubicBezTo>
                <a:cubicBezTo>
                  <a:pt x="1135" y="307"/>
                  <a:pt x="1135" y="307"/>
                  <a:pt x="1135" y="307"/>
                </a:cubicBezTo>
                <a:cubicBezTo>
                  <a:pt x="1134" y="307"/>
                  <a:pt x="1134" y="307"/>
                  <a:pt x="1134" y="307"/>
                </a:cubicBezTo>
                <a:cubicBezTo>
                  <a:pt x="1132" y="306"/>
                  <a:pt x="1132" y="306"/>
                  <a:pt x="1132" y="306"/>
                </a:cubicBezTo>
                <a:cubicBezTo>
                  <a:pt x="1132" y="305"/>
                  <a:pt x="1132" y="305"/>
                  <a:pt x="1132" y="305"/>
                </a:cubicBezTo>
                <a:cubicBezTo>
                  <a:pt x="1132" y="305"/>
                  <a:pt x="1132" y="305"/>
                  <a:pt x="1132" y="305"/>
                </a:cubicBezTo>
                <a:cubicBezTo>
                  <a:pt x="1134" y="306"/>
                  <a:pt x="1134" y="306"/>
                  <a:pt x="1134" y="306"/>
                </a:cubicBezTo>
                <a:cubicBezTo>
                  <a:pt x="1136" y="306"/>
                  <a:pt x="1136" y="306"/>
                  <a:pt x="1136" y="306"/>
                </a:cubicBezTo>
                <a:cubicBezTo>
                  <a:pt x="1138" y="306"/>
                  <a:pt x="1138" y="306"/>
                  <a:pt x="1138" y="306"/>
                </a:cubicBezTo>
                <a:cubicBezTo>
                  <a:pt x="1140" y="305"/>
                  <a:pt x="1140" y="305"/>
                  <a:pt x="1140" y="305"/>
                </a:cubicBezTo>
                <a:cubicBezTo>
                  <a:pt x="1140" y="304"/>
                  <a:pt x="1140" y="304"/>
                  <a:pt x="1140" y="304"/>
                </a:cubicBezTo>
                <a:cubicBezTo>
                  <a:pt x="1139" y="303"/>
                  <a:pt x="1139" y="303"/>
                  <a:pt x="1139" y="303"/>
                </a:cubicBezTo>
                <a:cubicBezTo>
                  <a:pt x="1138" y="303"/>
                  <a:pt x="1138" y="303"/>
                  <a:pt x="1138" y="303"/>
                </a:cubicBezTo>
                <a:cubicBezTo>
                  <a:pt x="1134" y="302"/>
                  <a:pt x="1134" y="302"/>
                  <a:pt x="1134" y="302"/>
                </a:cubicBezTo>
                <a:cubicBezTo>
                  <a:pt x="1133" y="302"/>
                  <a:pt x="1133" y="302"/>
                  <a:pt x="1133" y="302"/>
                </a:cubicBezTo>
                <a:cubicBezTo>
                  <a:pt x="1133" y="301"/>
                  <a:pt x="1133" y="301"/>
                  <a:pt x="1133" y="301"/>
                </a:cubicBezTo>
                <a:cubicBezTo>
                  <a:pt x="1134" y="301"/>
                  <a:pt x="1134" y="301"/>
                  <a:pt x="1134" y="301"/>
                </a:cubicBezTo>
                <a:cubicBezTo>
                  <a:pt x="1135" y="302"/>
                  <a:pt x="1135" y="302"/>
                  <a:pt x="1135" y="302"/>
                </a:cubicBezTo>
                <a:cubicBezTo>
                  <a:pt x="1137" y="302"/>
                  <a:pt x="1137" y="302"/>
                  <a:pt x="1137" y="302"/>
                </a:cubicBezTo>
                <a:cubicBezTo>
                  <a:pt x="1139" y="301"/>
                  <a:pt x="1139" y="301"/>
                  <a:pt x="1139" y="301"/>
                </a:cubicBezTo>
                <a:cubicBezTo>
                  <a:pt x="1139" y="300"/>
                  <a:pt x="1139" y="300"/>
                  <a:pt x="1139" y="300"/>
                </a:cubicBezTo>
                <a:cubicBezTo>
                  <a:pt x="1138" y="299"/>
                  <a:pt x="1138" y="299"/>
                  <a:pt x="1138" y="299"/>
                </a:cubicBezTo>
                <a:cubicBezTo>
                  <a:pt x="1136" y="298"/>
                  <a:pt x="1136" y="298"/>
                  <a:pt x="1136" y="298"/>
                </a:cubicBezTo>
                <a:cubicBezTo>
                  <a:pt x="1136" y="297"/>
                  <a:pt x="1136" y="297"/>
                  <a:pt x="1136" y="297"/>
                </a:cubicBezTo>
                <a:cubicBezTo>
                  <a:pt x="1137" y="297"/>
                  <a:pt x="1137" y="297"/>
                  <a:pt x="1137" y="297"/>
                </a:cubicBezTo>
                <a:cubicBezTo>
                  <a:pt x="1138" y="298"/>
                  <a:pt x="1138" y="298"/>
                  <a:pt x="1138" y="298"/>
                </a:cubicBezTo>
                <a:cubicBezTo>
                  <a:pt x="1139" y="299"/>
                  <a:pt x="1139" y="299"/>
                  <a:pt x="1139" y="299"/>
                </a:cubicBezTo>
                <a:cubicBezTo>
                  <a:pt x="1140" y="298"/>
                  <a:pt x="1140" y="298"/>
                  <a:pt x="1140" y="298"/>
                </a:cubicBezTo>
                <a:cubicBezTo>
                  <a:pt x="1141" y="297"/>
                  <a:pt x="1141" y="297"/>
                  <a:pt x="1141" y="297"/>
                </a:cubicBezTo>
                <a:cubicBezTo>
                  <a:pt x="1141" y="296"/>
                  <a:pt x="1141" y="296"/>
                  <a:pt x="1141" y="296"/>
                </a:cubicBezTo>
                <a:cubicBezTo>
                  <a:pt x="1140" y="296"/>
                  <a:pt x="1140" y="296"/>
                  <a:pt x="1140" y="296"/>
                </a:cubicBezTo>
                <a:cubicBezTo>
                  <a:pt x="1139" y="295"/>
                  <a:pt x="1139" y="295"/>
                  <a:pt x="1139" y="295"/>
                </a:cubicBezTo>
                <a:cubicBezTo>
                  <a:pt x="1139" y="294"/>
                  <a:pt x="1139" y="294"/>
                  <a:pt x="1139" y="294"/>
                </a:cubicBezTo>
                <a:cubicBezTo>
                  <a:pt x="1140" y="294"/>
                  <a:pt x="1140" y="294"/>
                  <a:pt x="1140" y="294"/>
                </a:cubicBezTo>
                <a:cubicBezTo>
                  <a:pt x="1140" y="295"/>
                  <a:pt x="1140" y="295"/>
                  <a:pt x="1140" y="295"/>
                </a:cubicBezTo>
                <a:cubicBezTo>
                  <a:pt x="1141" y="295"/>
                  <a:pt x="1141" y="295"/>
                  <a:pt x="1141" y="295"/>
                </a:cubicBezTo>
                <a:cubicBezTo>
                  <a:pt x="1143" y="294"/>
                  <a:pt x="1143" y="294"/>
                  <a:pt x="1143" y="294"/>
                </a:cubicBezTo>
                <a:cubicBezTo>
                  <a:pt x="1143" y="293"/>
                  <a:pt x="1143" y="293"/>
                  <a:pt x="1143" y="293"/>
                </a:cubicBezTo>
                <a:cubicBezTo>
                  <a:pt x="1141" y="293"/>
                  <a:pt x="1141" y="293"/>
                  <a:pt x="1141" y="293"/>
                </a:cubicBezTo>
                <a:cubicBezTo>
                  <a:pt x="1139" y="292"/>
                  <a:pt x="1139" y="292"/>
                  <a:pt x="1139" y="292"/>
                </a:cubicBezTo>
                <a:cubicBezTo>
                  <a:pt x="1139" y="291"/>
                  <a:pt x="1139" y="291"/>
                  <a:pt x="1139" y="291"/>
                </a:cubicBezTo>
                <a:cubicBezTo>
                  <a:pt x="1139" y="291"/>
                  <a:pt x="1139" y="291"/>
                  <a:pt x="1139" y="291"/>
                </a:cubicBezTo>
                <a:cubicBezTo>
                  <a:pt x="1141" y="292"/>
                  <a:pt x="1141" y="292"/>
                  <a:pt x="1141" y="292"/>
                </a:cubicBezTo>
                <a:cubicBezTo>
                  <a:pt x="1142" y="292"/>
                  <a:pt x="1142" y="292"/>
                  <a:pt x="1142" y="292"/>
                </a:cubicBezTo>
                <a:cubicBezTo>
                  <a:pt x="1143" y="293"/>
                  <a:pt x="1143" y="293"/>
                  <a:pt x="1143" y="293"/>
                </a:cubicBezTo>
                <a:cubicBezTo>
                  <a:pt x="1144" y="293"/>
                  <a:pt x="1144" y="293"/>
                  <a:pt x="1144" y="293"/>
                </a:cubicBezTo>
                <a:cubicBezTo>
                  <a:pt x="1145" y="291"/>
                  <a:pt x="1145" y="291"/>
                  <a:pt x="1145" y="291"/>
                </a:cubicBezTo>
                <a:cubicBezTo>
                  <a:pt x="1145" y="290"/>
                  <a:pt x="1145" y="290"/>
                  <a:pt x="1145" y="290"/>
                </a:cubicBezTo>
                <a:cubicBezTo>
                  <a:pt x="1146" y="289"/>
                  <a:pt x="1146" y="289"/>
                  <a:pt x="1146" y="289"/>
                </a:cubicBezTo>
                <a:cubicBezTo>
                  <a:pt x="1146" y="289"/>
                  <a:pt x="1146" y="289"/>
                  <a:pt x="1146" y="289"/>
                </a:cubicBezTo>
                <a:cubicBezTo>
                  <a:pt x="1146" y="288"/>
                  <a:pt x="1146" y="288"/>
                  <a:pt x="1146" y="288"/>
                </a:cubicBezTo>
                <a:cubicBezTo>
                  <a:pt x="1146" y="286"/>
                  <a:pt x="1146" y="286"/>
                  <a:pt x="1146" y="286"/>
                </a:cubicBezTo>
                <a:cubicBezTo>
                  <a:pt x="1146" y="285"/>
                  <a:pt x="1146" y="285"/>
                  <a:pt x="1146" y="285"/>
                </a:cubicBezTo>
                <a:cubicBezTo>
                  <a:pt x="1145" y="283"/>
                  <a:pt x="1145" y="283"/>
                  <a:pt x="1145" y="283"/>
                </a:cubicBezTo>
                <a:cubicBezTo>
                  <a:pt x="1143" y="281"/>
                  <a:pt x="1143" y="281"/>
                  <a:pt x="1143" y="281"/>
                </a:cubicBezTo>
                <a:cubicBezTo>
                  <a:pt x="1141" y="281"/>
                  <a:pt x="1141" y="281"/>
                  <a:pt x="1141" y="281"/>
                </a:cubicBezTo>
                <a:cubicBezTo>
                  <a:pt x="1140" y="280"/>
                  <a:pt x="1140" y="280"/>
                  <a:pt x="1140" y="280"/>
                </a:cubicBezTo>
                <a:cubicBezTo>
                  <a:pt x="1140" y="280"/>
                  <a:pt x="1140" y="280"/>
                  <a:pt x="1140" y="280"/>
                </a:cubicBezTo>
                <a:cubicBezTo>
                  <a:pt x="1141" y="279"/>
                  <a:pt x="1141" y="279"/>
                  <a:pt x="1141" y="279"/>
                </a:cubicBezTo>
                <a:cubicBezTo>
                  <a:pt x="1142" y="280"/>
                  <a:pt x="1142" y="280"/>
                  <a:pt x="1142" y="280"/>
                </a:cubicBezTo>
                <a:cubicBezTo>
                  <a:pt x="1145" y="282"/>
                  <a:pt x="1145" y="282"/>
                  <a:pt x="1145" y="282"/>
                </a:cubicBezTo>
                <a:cubicBezTo>
                  <a:pt x="1146" y="283"/>
                  <a:pt x="1146" y="283"/>
                  <a:pt x="1146" y="283"/>
                </a:cubicBezTo>
                <a:cubicBezTo>
                  <a:pt x="1147" y="283"/>
                  <a:pt x="1147" y="283"/>
                  <a:pt x="1147" y="283"/>
                </a:cubicBezTo>
                <a:cubicBezTo>
                  <a:pt x="1148" y="283"/>
                  <a:pt x="1148" y="283"/>
                  <a:pt x="1148" y="283"/>
                </a:cubicBezTo>
                <a:cubicBezTo>
                  <a:pt x="1147" y="280"/>
                  <a:pt x="1147" y="280"/>
                  <a:pt x="1147" y="280"/>
                </a:cubicBezTo>
                <a:cubicBezTo>
                  <a:pt x="1146" y="279"/>
                  <a:pt x="1146" y="279"/>
                  <a:pt x="1146" y="279"/>
                </a:cubicBezTo>
                <a:cubicBezTo>
                  <a:pt x="1144" y="278"/>
                  <a:pt x="1144" y="278"/>
                  <a:pt x="1144" y="278"/>
                </a:cubicBezTo>
                <a:cubicBezTo>
                  <a:pt x="1141" y="277"/>
                  <a:pt x="1141" y="277"/>
                  <a:pt x="1141" y="277"/>
                </a:cubicBezTo>
                <a:cubicBezTo>
                  <a:pt x="1140" y="276"/>
                  <a:pt x="1140" y="276"/>
                  <a:pt x="1140" y="276"/>
                </a:cubicBezTo>
                <a:cubicBezTo>
                  <a:pt x="1140" y="275"/>
                  <a:pt x="1140" y="275"/>
                  <a:pt x="1140" y="275"/>
                </a:cubicBezTo>
                <a:cubicBezTo>
                  <a:pt x="1141" y="275"/>
                  <a:pt x="1141" y="275"/>
                  <a:pt x="1141" y="275"/>
                </a:cubicBezTo>
                <a:cubicBezTo>
                  <a:pt x="1142" y="276"/>
                  <a:pt x="1142" y="276"/>
                  <a:pt x="1142" y="276"/>
                </a:cubicBezTo>
                <a:cubicBezTo>
                  <a:pt x="1143" y="277"/>
                  <a:pt x="1143" y="277"/>
                  <a:pt x="1143" y="277"/>
                </a:cubicBezTo>
                <a:cubicBezTo>
                  <a:pt x="1145" y="277"/>
                  <a:pt x="1145" y="277"/>
                  <a:pt x="1145" y="277"/>
                </a:cubicBezTo>
                <a:cubicBezTo>
                  <a:pt x="1146" y="275"/>
                  <a:pt x="1146" y="275"/>
                  <a:pt x="1146" y="275"/>
                </a:cubicBezTo>
                <a:cubicBezTo>
                  <a:pt x="1146" y="274"/>
                  <a:pt x="1146" y="274"/>
                  <a:pt x="1146" y="274"/>
                </a:cubicBezTo>
                <a:cubicBezTo>
                  <a:pt x="1146" y="273"/>
                  <a:pt x="1146" y="273"/>
                  <a:pt x="1146" y="273"/>
                </a:cubicBezTo>
                <a:cubicBezTo>
                  <a:pt x="1147" y="273"/>
                  <a:pt x="1147" y="273"/>
                  <a:pt x="1147" y="273"/>
                </a:cubicBezTo>
                <a:cubicBezTo>
                  <a:pt x="1148" y="273"/>
                  <a:pt x="1148" y="273"/>
                  <a:pt x="1148" y="273"/>
                </a:cubicBezTo>
                <a:cubicBezTo>
                  <a:pt x="1148" y="274"/>
                  <a:pt x="1148" y="274"/>
                  <a:pt x="1148" y="274"/>
                </a:cubicBezTo>
                <a:cubicBezTo>
                  <a:pt x="1148" y="275"/>
                  <a:pt x="1148" y="275"/>
                  <a:pt x="1148" y="275"/>
                </a:cubicBezTo>
                <a:cubicBezTo>
                  <a:pt x="1149" y="276"/>
                  <a:pt x="1149" y="276"/>
                  <a:pt x="1149" y="276"/>
                </a:cubicBezTo>
                <a:cubicBezTo>
                  <a:pt x="1151" y="276"/>
                  <a:pt x="1151" y="276"/>
                  <a:pt x="1151" y="276"/>
                </a:cubicBezTo>
                <a:cubicBezTo>
                  <a:pt x="1152" y="276"/>
                  <a:pt x="1152" y="276"/>
                  <a:pt x="1152" y="276"/>
                </a:cubicBezTo>
                <a:cubicBezTo>
                  <a:pt x="1153" y="276"/>
                  <a:pt x="1153" y="276"/>
                  <a:pt x="1153" y="276"/>
                </a:cubicBezTo>
                <a:cubicBezTo>
                  <a:pt x="1153" y="275"/>
                  <a:pt x="1153" y="275"/>
                  <a:pt x="1153" y="275"/>
                </a:cubicBezTo>
                <a:cubicBezTo>
                  <a:pt x="1154" y="274"/>
                  <a:pt x="1154" y="274"/>
                  <a:pt x="1154" y="274"/>
                </a:cubicBezTo>
                <a:cubicBezTo>
                  <a:pt x="1155" y="274"/>
                  <a:pt x="1155" y="274"/>
                  <a:pt x="1155" y="274"/>
                </a:cubicBezTo>
                <a:cubicBezTo>
                  <a:pt x="1154" y="273"/>
                  <a:pt x="1154" y="273"/>
                  <a:pt x="1154" y="273"/>
                </a:cubicBezTo>
                <a:cubicBezTo>
                  <a:pt x="1153" y="272"/>
                  <a:pt x="1153" y="272"/>
                  <a:pt x="1153" y="272"/>
                </a:cubicBezTo>
                <a:cubicBezTo>
                  <a:pt x="1150" y="272"/>
                  <a:pt x="1150" y="272"/>
                  <a:pt x="1150" y="272"/>
                </a:cubicBezTo>
                <a:cubicBezTo>
                  <a:pt x="1150" y="272"/>
                  <a:pt x="1150" y="272"/>
                  <a:pt x="1150" y="272"/>
                </a:cubicBezTo>
                <a:cubicBezTo>
                  <a:pt x="1150" y="271"/>
                  <a:pt x="1150" y="271"/>
                  <a:pt x="1150" y="271"/>
                </a:cubicBezTo>
                <a:cubicBezTo>
                  <a:pt x="1150" y="270"/>
                  <a:pt x="1150" y="270"/>
                  <a:pt x="1150" y="270"/>
                </a:cubicBezTo>
                <a:cubicBezTo>
                  <a:pt x="1149" y="269"/>
                  <a:pt x="1149" y="269"/>
                  <a:pt x="1149" y="269"/>
                </a:cubicBezTo>
                <a:cubicBezTo>
                  <a:pt x="1149" y="268"/>
                  <a:pt x="1149" y="268"/>
                  <a:pt x="1149" y="268"/>
                </a:cubicBezTo>
                <a:cubicBezTo>
                  <a:pt x="1149" y="267"/>
                  <a:pt x="1149" y="267"/>
                  <a:pt x="1149" y="267"/>
                </a:cubicBezTo>
                <a:cubicBezTo>
                  <a:pt x="1150" y="267"/>
                  <a:pt x="1150" y="267"/>
                  <a:pt x="1150" y="267"/>
                </a:cubicBezTo>
                <a:cubicBezTo>
                  <a:pt x="1151" y="268"/>
                  <a:pt x="1151" y="268"/>
                  <a:pt x="1151" y="268"/>
                </a:cubicBezTo>
                <a:cubicBezTo>
                  <a:pt x="1151" y="270"/>
                  <a:pt x="1151" y="270"/>
                  <a:pt x="1151" y="270"/>
                </a:cubicBezTo>
                <a:cubicBezTo>
                  <a:pt x="1152" y="271"/>
                  <a:pt x="1152" y="271"/>
                  <a:pt x="1152" y="271"/>
                </a:cubicBezTo>
                <a:cubicBezTo>
                  <a:pt x="1154" y="271"/>
                  <a:pt x="1154" y="271"/>
                  <a:pt x="1154" y="271"/>
                </a:cubicBezTo>
                <a:cubicBezTo>
                  <a:pt x="1155" y="270"/>
                  <a:pt x="1155" y="270"/>
                  <a:pt x="1155" y="270"/>
                </a:cubicBezTo>
                <a:cubicBezTo>
                  <a:pt x="1155" y="270"/>
                  <a:pt x="1155" y="270"/>
                  <a:pt x="1155" y="270"/>
                </a:cubicBezTo>
                <a:cubicBezTo>
                  <a:pt x="1155" y="269"/>
                  <a:pt x="1155" y="269"/>
                  <a:pt x="1155" y="269"/>
                </a:cubicBezTo>
                <a:cubicBezTo>
                  <a:pt x="1153" y="268"/>
                  <a:pt x="1153" y="268"/>
                  <a:pt x="1153" y="268"/>
                </a:cubicBezTo>
                <a:cubicBezTo>
                  <a:pt x="1151" y="267"/>
                  <a:pt x="1151" y="267"/>
                  <a:pt x="1151" y="267"/>
                </a:cubicBezTo>
                <a:cubicBezTo>
                  <a:pt x="1151" y="265"/>
                  <a:pt x="1151" y="265"/>
                  <a:pt x="1151" y="265"/>
                </a:cubicBezTo>
                <a:cubicBezTo>
                  <a:pt x="1152" y="265"/>
                  <a:pt x="1152" y="265"/>
                  <a:pt x="1152" y="265"/>
                </a:cubicBezTo>
                <a:cubicBezTo>
                  <a:pt x="1152" y="266"/>
                  <a:pt x="1152" y="266"/>
                  <a:pt x="1152" y="266"/>
                </a:cubicBezTo>
                <a:cubicBezTo>
                  <a:pt x="1154" y="267"/>
                  <a:pt x="1154" y="267"/>
                  <a:pt x="1154" y="267"/>
                </a:cubicBezTo>
                <a:cubicBezTo>
                  <a:pt x="1155" y="268"/>
                  <a:pt x="1155" y="268"/>
                  <a:pt x="1155" y="268"/>
                </a:cubicBezTo>
                <a:cubicBezTo>
                  <a:pt x="1157" y="269"/>
                  <a:pt x="1157" y="269"/>
                  <a:pt x="1157" y="269"/>
                </a:cubicBezTo>
                <a:cubicBezTo>
                  <a:pt x="1157" y="268"/>
                  <a:pt x="1157" y="268"/>
                  <a:pt x="1157" y="268"/>
                </a:cubicBezTo>
                <a:cubicBezTo>
                  <a:pt x="1157" y="267"/>
                  <a:pt x="1157" y="267"/>
                  <a:pt x="1157" y="267"/>
                </a:cubicBezTo>
                <a:cubicBezTo>
                  <a:pt x="1157" y="266"/>
                  <a:pt x="1157" y="266"/>
                  <a:pt x="1157" y="266"/>
                </a:cubicBezTo>
                <a:cubicBezTo>
                  <a:pt x="1155" y="265"/>
                  <a:pt x="1155" y="265"/>
                  <a:pt x="1155" y="265"/>
                </a:cubicBezTo>
                <a:cubicBezTo>
                  <a:pt x="1153" y="264"/>
                  <a:pt x="1153" y="264"/>
                  <a:pt x="1153" y="264"/>
                </a:cubicBezTo>
                <a:cubicBezTo>
                  <a:pt x="1153" y="263"/>
                  <a:pt x="1153" y="263"/>
                  <a:pt x="1153" y="263"/>
                </a:cubicBezTo>
                <a:cubicBezTo>
                  <a:pt x="1154" y="262"/>
                  <a:pt x="1154" y="262"/>
                  <a:pt x="1154" y="262"/>
                </a:cubicBezTo>
                <a:cubicBezTo>
                  <a:pt x="1155" y="261"/>
                  <a:pt x="1155" y="261"/>
                  <a:pt x="1155" y="261"/>
                </a:cubicBezTo>
                <a:cubicBezTo>
                  <a:pt x="1156" y="261"/>
                  <a:pt x="1156" y="261"/>
                  <a:pt x="1156" y="261"/>
                </a:cubicBezTo>
                <a:cubicBezTo>
                  <a:pt x="1156" y="262"/>
                  <a:pt x="1156" y="262"/>
                  <a:pt x="1156" y="262"/>
                </a:cubicBezTo>
                <a:cubicBezTo>
                  <a:pt x="1158" y="264"/>
                  <a:pt x="1158" y="264"/>
                  <a:pt x="1158" y="264"/>
                </a:cubicBezTo>
                <a:cubicBezTo>
                  <a:pt x="1160" y="264"/>
                  <a:pt x="1160" y="264"/>
                  <a:pt x="1160" y="264"/>
                </a:cubicBezTo>
                <a:cubicBezTo>
                  <a:pt x="1160" y="264"/>
                  <a:pt x="1160" y="264"/>
                  <a:pt x="1160" y="264"/>
                </a:cubicBezTo>
                <a:cubicBezTo>
                  <a:pt x="1162" y="264"/>
                  <a:pt x="1162" y="264"/>
                  <a:pt x="1162" y="264"/>
                </a:cubicBezTo>
                <a:cubicBezTo>
                  <a:pt x="1163" y="263"/>
                  <a:pt x="1163" y="263"/>
                  <a:pt x="1163" y="263"/>
                </a:cubicBezTo>
                <a:cubicBezTo>
                  <a:pt x="1164" y="262"/>
                  <a:pt x="1164" y="262"/>
                  <a:pt x="1164" y="262"/>
                </a:cubicBezTo>
                <a:cubicBezTo>
                  <a:pt x="1163" y="261"/>
                  <a:pt x="1163" y="261"/>
                  <a:pt x="1163" y="261"/>
                </a:cubicBezTo>
                <a:cubicBezTo>
                  <a:pt x="1162" y="261"/>
                  <a:pt x="1162" y="261"/>
                  <a:pt x="1162" y="261"/>
                </a:cubicBezTo>
                <a:cubicBezTo>
                  <a:pt x="1161" y="260"/>
                  <a:pt x="1161" y="260"/>
                  <a:pt x="1161" y="260"/>
                </a:cubicBezTo>
                <a:cubicBezTo>
                  <a:pt x="1159" y="259"/>
                  <a:pt x="1159" y="259"/>
                  <a:pt x="1159" y="259"/>
                </a:cubicBezTo>
                <a:cubicBezTo>
                  <a:pt x="1158" y="258"/>
                  <a:pt x="1158" y="258"/>
                  <a:pt x="1158" y="258"/>
                </a:cubicBezTo>
                <a:cubicBezTo>
                  <a:pt x="1156" y="258"/>
                  <a:pt x="1156" y="258"/>
                  <a:pt x="1156" y="258"/>
                </a:cubicBezTo>
                <a:cubicBezTo>
                  <a:pt x="1157" y="257"/>
                  <a:pt x="1157" y="257"/>
                  <a:pt x="1157" y="257"/>
                </a:cubicBezTo>
                <a:cubicBezTo>
                  <a:pt x="1157" y="256"/>
                  <a:pt x="1157" y="256"/>
                  <a:pt x="1157" y="256"/>
                </a:cubicBezTo>
                <a:cubicBezTo>
                  <a:pt x="1158" y="257"/>
                  <a:pt x="1158" y="257"/>
                  <a:pt x="1158" y="257"/>
                </a:cubicBezTo>
                <a:cubicBezTo>
                  <a:pt x="1159" y="258"/>
                  <a:pt x="1159" y="258"/>
                  <a:pt x="1159" y="258"/>
                </a:cubicBezTo>
                <a:cubicBezTo>
                  <a:pt x="1160" y="258"/>
                  <a:pt x="1160" y="258"/>
                  <a:pt x="1160" y="258"/>
                </a:cubicBezTo>
                <a:cubicBezTo>
                  <a:pt x="1161" y="258"/>
                  <a:pt x="1161" y="258"/>
                  <a:pt x="1161" y="258"/>
                </a:cubicBezTo>
                <a:cubicBezTo>
                  <a:pt x="1162" y="260"/>
                  <a:pt x="1162" y="260"/>
                  <a:pt x="1162" y="260"/>
                </a:cubicBezTo>
                <a:cubicBezTo>
                  <a:pt x="1164" y="261"/>
                  <a:pt x="1164" y="261"/>
                  <a:pt x="1164" y="261"/>
                </a:cubicBezTo>
                <a:cubicBezTo>
                  <a:pt x="1164" y="260"/>
                  <a:pt x="1164" y="260"/>
                  <a:pt x="1164" y="260"/>
                </a:cubicBezTo>
                <a:cubicBezTo>
                  <a:pt x="1165" y="259"/>
                  <a:pt x="1165" y="259"/>
                  <a:pt x="1165" y="259"/>
                </a:cubicBezTo>
                <a:cubicBezTo>
                  <a:pt x="1165" y="258"/>
                  <a:pt x="1165" y="258"/>
                  <a:pt x="1165" y="258"/>
                </a:cubicBezTo>
                <a:cubicBezTo>
                  <a:pt x="1165" y="257"/>
                  <a:pt x="1165" y="257"/>
                  <a:pt x="1165" y="257"/>
                </a:cubicBezTo>
                <a:cubicBezTo>
                  <a:pt x="1165" y="256"/>
                  <a:pt x="1165" y="256"/>
                  <a:pt x="1165" y="256"/>
                </a:cubicBezTo>
                <a:cubicBezTo>
                  <a:pt x="1164" y="255"/>
                  <a:pt x="1164" y="255"/>
                  <a:pt x="1164" y="255"/>
                </a:cubicBezTo>
                <a:cubicBezTo>
                  <a:pt x="1164" y="255"/>
                  <a:pt x="1164" y="255"/>
                  <a:pt x="1164" y="255"/>
                </a:cubicBezTo>
                <a:cubicBezTo>
                  <a:pt x="1165" y="255"/>
                  <a:pt x="1165" y="255"/>
                  <a:pt x="1165" y="255"/>
                </a:cubicBezTo>
                <a:cubicBezTo>
                  <a:pt x="1166" y="255"/>
                  <a:pt x="1166" y="255"/>
                  <a:pt x="1166" y="255"/>
                </a:cubicBezTo>
                <a:cubicBezTo>
                  <a:pt x="1166" y="253"/>
                  <a:pt x="1166" y="253"/>
                  <a:pt x="1166" y="253"/>
                </a:cubicBezTo>
                <a:cubicBezTo>
                  <a:pt x="1166" y="252"/>
                  <a:pt x="1166" y="252"/>
                  <a:pt x="1166" y="252"/>
                </a:cubicBezTo>
                <a:cubicBezTo>
                  <a:pt x="1165" y="252"/>
                  <a:pt x="1165" y="252"/>
                  <a:pt x="1165" y="252"/>
                </a:cubicBezTo>
                <a:cubicBezTo>
                  <a:pt x="1164" y="252"/>
                  <a:pt x="1164" y="252"/>
                  <a:pt x="1164" y="252"/>
                </a:cubicBezTo>
                <a:cubicBezTo>
                  <a:pt x="1164" y="252"/>
                  <a:pt x="1164" y="252"/>
                  <a:pt x="1164" y="252"/>
                </a:cubicBezTo>
                <a:cubicBezTo>
                  <a:pt x="1163" y="251"/>
                  <a:pt x="1163" y="251"/>
                  <a:pt x="1163" y="251"/>
                </a:cubicBezTo>
                <a:cubicBezTo>
                  <a:pt x="1161" y="251"/>
                  <a:pt x="1161" y="251"/>
                  <a:pt x="1161" y="251"/>
                </a:cubicBezTo>
                <a:cubicBezTo>
                  <a:pt x="1159" y="249"/>
                  <a:pt x="1159" y="249"/>
                  <a:pt x="1159" y="249"/>
                </a:cubicBezTo>
                <a:cubicBezTo>
                  <a:pt x="1158" y="249"/>
                  <a:pt x="1158" y="249"/>
                  <a:pt x="1158" y="249"/>
                </a:cubicBezTo>
                <a:cubicBezTo>
                  <a:pt x="1159" y="248"/>
                  <a:pt x="1159" y="248"/>
                  <a:pt x="1159" y="248"/>
                </a:cubicBezTo>
                <a:cubicBezTo>
                  <a:pt x="1161" y="248"/>
                  <a:pt x="1161" y="248"/>
                  <a:pt x="1161" y="248"/>
                </a:cubicBezTo>
                <a:cubicBezTo>
                  <a:pt x="1163" y="248"/>
                  <a:pt x="1163" y="248"/>
                  <a:pt x="1163" y="248"/>
                </a:cubicBezTo>
                <a:cubicBezTo>
                  <a:pt x="1165" y="248"/>
                  <a:pt x="1165" y="248"/>
                  <a:pt x="1165" y="248"/>
                </a:cubicBezTo>
                <a:cubicBezTo>
                  <a:pt x="1165" y="247"/>
                  <a:pt x="1165" y="247"/>
                  <a:pt x="1165" y="247"/>
                </a:cubicBezTo>
                <a:cubicBezTo>
                  <a:pt x="1166" y="247"/>
                  <a:pt x="1166" y="247"/>
                  <a:pt x="1166" y="247"/>
                </a:cubicBezTo>
                <a:cubicBezTo>
                  <a:pt x="1167" y="248"/>
                  <a:pt x="1167" y="248"/>
                  <a:pt x="1167" y="248"/>
                </a:cubicBezTo>
                <a:cubicBezTo>
                  <a:pt x="1168" y="246"/>
                  <a:pt x="1168" y="246"/>
                  <a:pt x="1168" y="246"/>
                </a:cubicBezTo>
                <a:cubicBezTo>
                  <a:pt x="1167" y="243"/>
                  <a:pt x="1167" y="243"/>
                  <a:pt x="1167" y="243"/>
                </a:cubicBezTo>
                <a:cubicBezTo>
                  <a:pt x="1167" y="241"/>
                  <a:pt x="1167" y="241"/>
                  <a:pt x="1167" y="241"/>
                </a:cubicBezTo>
                <a:cubicBezTo>
                  <a:pt x="1165" y="240"/>
                  <a:pt x="1165" y="240"/>
                  <a:pt x="1165" y="240"/>
                </a:cubicBezTo>
                <a:cubicBezTo>
                  <a:pt x="1165" y="239"/>
                  <a:pt x="1165" y="239"/>
                  <a:pt x="1165" y="239"/>
                </a:cubicBezTo>
                <a:cubicBezTo>
                  <a:pt x="1165" y="238"/>
                  <a:pt x="1165" y="238"/>
                  <a:pt x="1165" y="238"/>
                </a:cubicBezTo>
                <a:cubicBezTo>
                  <a:pt x="1166" y="237"/>
                  <a:pt x="1166" y="237"/>
                  <a:pt x="1166" y="237"/>
                </a:cubicBezTo>
                <a:cubicBezTo>
                  <a:pt x="1165" y="235"/>
                  <a:pt x="1165" y="235"/>
                  <a:pt x="1165" y="235"/>
                </a:cubicBezTo>
                <a:cubicBezTo>
                  <a:pt x="1165" y="235"/>
                  <a:pt x="1165" y="235"/>
                  <a:pt x="1165" y="235"/>
                </a:cubicBezTo>
                <a:cubicBezTo>
                  <a:pt x="1165" y="234"/>
                  <a:pt x="1165" y="234"/>
                  <a:pt x="1165" y="234"/>
                </a:cubicBezTo>
                <a:cubicBezTo>
                  <a:pt x="1166" y="234"/>
                  <a:pt x="1166" y="234"/>
                  <a:pt x="1166" y="234"/>
                </a:cubicBezTo>
                <a:cubicBezTo>
                  <a:pt x="1167" y="235"/>
                  <a:pt x="1167" y="235"/>
                  <a:pt x="1167" y="235"/>
                </a:cubicBezTo>
                <a:cubicBezTo>
                  <a:pt x="1168" y="236"/>
                  <a:pt x="1168" y="236"/>
                  <a:pt x="1168" y="236"/>
                </a:cubicBezTo>
                <a:cubicBezTo>
                  <a:pt x="1168" y="235"/>
                  <a:pt x="1168" y="235"/>
                  <a:pt x="1168" y="235"/>
                </a:cubicBezTo>
                <a:cubicBezTo>
                  <a:pt x="1169" y="235"/>
                  <a:pt x="1169" y="235"/>
                  <a:pt x="1169" y="235"/>
                </a:cubicBezTo>
                <a:cubicBezTo>
                  <a:pt x="1170" y="235"/>
                  <a:pt x="1170" y="235"/>
                  <a:pt x="1170" y="235"/>
                </a:cubicBezTo>
                <a:cubicBezTo>
                  <a:pt x="1171" y="237"/>
                  <a:pt x="1171" y="237"/>
                  <a:pt x="1171" y="237"/>
                </a:cubicBezTo>
                <a:cubicBezTo>
                  <a:pt x="1172" y="238"/>
                  <a:pt x="1172" y="238"/>
                  <a:pt x="1172" y="238"/>
                </a:cubicBezTo>
                <a:cubicBezTo>
                  <a:pt x="1173" y="238"/>
                  <a:pt x="1173" y="238"/>
                  <a:pt x="1173" y="238"/>
                </a:cubicBezTo>
                <a:cubicBezTo>
                  <a:pt x="1175" y="236"/>
                  <a:pt x="1175" y="236"/>
                  <a:pt x="1175" y="236"/>
                </a:cubicBezTo>
                <a:cubicBezTo>
                  <a:pt x="1176" y="233"/>
                  <a:pt x="1176" y="233"/>
                  <a:pt x="1176" y="233"/>
                </a:cubicBezTo>
                <a:cubicBezTo>
                  <a:pt x="1176" y="231"/>
                  <a:pt x="1176" y="231"/>
                  <a:pt x="1176" y="231"/>
                </a:cubicBezTo>
                <a:cubicBezTo>
                  <a:pt x="1175" y="230"/>
                  <a:pt x="1175" y="230"/>
                  <a:pt x="1175" y="230"/>
                </a:cubicBezTo>
                <a:cubicBezTo>
                  <a:pt x="1175" y="229"/>
                  <a:pt x="1175" y="229"/>
                  <a:pt x="1175" y="229"/>
                </a:cubicBezTo>
                <a:cubicBezTo>
                  <a:pt x="1176" y="228"/>
                  <a:pt x="1176" y="228"/>
                  <a:pt x="1176" y="228"/>
                </a:cubicBezTo>
                <a:cubicBezTo>
                  <a:pt x="1177" y="228"/>
                  <a:pt x="1177" y="228"/>
                  <a:pt x="1177" y="228"/>
                </a:cubicBezTo>
                <a:cubicBezTo>
                  <a:pt x="1177" y="228"/>
                  <a:pt x="1177" y="228"/>
                  <a:pt x="1177" y="228"/>
                </a:cubicBezTo>
                <a:cubicBezTo>
                  <a:pt x="1178" y="227"/>
                  <a:pt x="1178" y="227"/>
                  <a:pt x="1178" y="227"/>
                </a:cubicBezTo>
                <a:cubicBezTo>
                  <a:pt x="1179" y="228"/>
                  <a:pt x="1179" y="228"/>
                  <a:pt x="1179" y="228"/>
                </a:cubicBezTo>
                <a:cubicBezTo>
                  <a:pt x="1179" y="230"/>
                  <a:pt x="1179" y="230"/>
                  <a:pt x="1179" y="230"/>
                </a:cubicBezTo>
                <a:cubicBezTo>
                  <a:pt x="1180" y="230"/>
                  <a:pt x="1180" y="230"/>
                  <a:pt x="1180" y="230"/>
                </a:cubicBezTo>
                <a:cubicBezTo>
                  <a:pt x="1181" y="229"/>
                  <a:pt x="1181" y="229"/>
                  <a:pt x="1181" y="229"/>
                </a:cubicBezTo>
                <a:cubicBezTo>
                  <a:pt x="1181" y="228"/>
                  <a:pt x="1181" y="228"/>
                  <a:pt x="1181" y="228"/>
                </a:cubicBezTo>
                <a:cubicBezTo>
                  <a:pt x="1182" y="227"/>
                  <a:pt x="1182" y="227"/>
                  <a:pt x="1182" y="227"/>
                </a:cubicBezTo>
                <a:cubicBezTo>
                  <a:pt x="1182" y="227"/>
                  <a:pt x="1182" y="227"/>
                  <a:pt x="1182" y="227"/>
                </a:cubicBezTo>
                <a:cubicBezTo>
                  <a:pt x="1183" y="228"/>
                  <a:pt x="1183" y="228"/>
                  <a:pt x="1183" y="228"/>
                </a:cubicBezTo>
                <a:cubicBezTo>
                  <a:pt x="1183" y="230"/>
                  <a:pt x="1183" y="230"/>
                  <a:pt x="1183" y="230"/>
                </a:cubicBezTo>
                <a:cubicBezTo>
                  <a:pt x="1184" y="231"/>
                  <a:pt x="1184" y="231"/>
                  <a:pt x="1184" y="231"/>
                </a:cubicBezTo>
                <a:cubicBezTo>
                  <a:pt x="1186" y="230"/>
                  <a:pt x="1186" y="230"/>
                  <a:pt x="1186" y="230"/>
                </a:cubicBezTo>
                <a:cubicBezTo>
                  <a:pt x="1186" y="229"/>
                  <a:pt x="1186" y="229"/>
                  <a:pt x="1186" y="229"/>
                </a:cubicBezTo>
                <a:cubicBezTo>
                  <a:pt x="1187" y="228"/>
                  <a:pt x="1187" y="228"/>
                  <a:pt x="1187" y="228"/>
                </a:cubicBezTo>
                <a:cubicBezTo>
                  <a:pt x="1188" y="229"/>
                  <a:pt x="1188" y="229"/>
                  <a:pt x="1188" y="229"/>
                </a:cubicBezTo>
                <a:cubicBezTo>
                  <a:pt x="1189" y="229"/>
                  <a:pt x="1189" y="229"/>
                  <a:pt x="1189" y="229"/>
                </a:cubicBezTo>
                <a:cubicBezTo>
                  <a:pt x="1191" y="229"/>
                  <a:pt x="1191" y="229"/>
                  <a:pt x="1191" y="229"/>
                </a:cubicBezTo>
                <a:cubicBezTo>
                  <a:pt x="1191" y="227"/>
                  <a:pt x="1191" y="227"/>
                  <a:pt x="1191" y="227"/>
                </a:cubicBezTo>
                <a:cubicBezTo>
                  <a:pt x="1192" y="227"/>
                  <a:pt x="1192" y="227"/>
                  <a:pt x="1192" y="227"/>
                </a:cubicBezTo>
                <a:cubicBezTo>
                  <a:pt x="1192" y="226"/>
                  <a:pt x="1192" y="226"/>
                  <a:pt x="1192" y="226"/>
                </a:cubicBezTo>
                <a:cubicBezTo>
                  <a:pt x="1191" y="225"/>
                  <a:pt x="1191" y="225"/>
                  <a:pt x="1191" y="225"/>
                </a:cubicBezTo>
                <a:cubicBezTo>
                  <a:pt x="1190" y="223"/>
                  <a:pt x="1190" y="223"/>
                  <a:pt x="1190" y="223"/>
                </a:cubicBezTo>
                <a:cubicBezTo>
                  <a:pt x="1190" y="222"/>
                  <a:pt x="1190" y="222"/>
                  <a:pt x="1190" y="222"/>
                </a:cubicBezTo>
                <a:cubicBezTo>
                  <a:pt x="1190" y="221"/>
                  <a:pt x="1190" y="221"/>
                  <a:pt x="1190" y="221"/>
                </a:cubicBezTo>
                <a:cubicBezTo>
                  <a:pt x="1191" y="221"/>
                  <a:pt x="1191" y="221"/>
                  <a:pt x="1191" y="221"/>
                </a:cubicBezTo>
                <a:cubicBezTo>
                  <a:pt x="1191" y="223"/>
                  <a:pt x="1191" y="223"/>
                  <a:pt x="1191" y="223"/>
                </a:cubicBezTo>
                <a:cubicBezTo>
                  <a:pt x="1192" y="223"/>
                  <a:pt x="1192" y="223"/>
                  <a:pt x="1192" y="223"/>
                </a:cubicBezTo>
                <a:cubicBezTo>
                  <a:pt x="1194" y="221"/>
                  <a:pt x="1194" y="221"/>
                  <a:pt x="1194" y="221"/>
                </a:cubicBezTo>
                <a:cubicBezTo>
                  <a:pt x="1194" y="220"/>
                  <a:pt x="1194" y="220"/>
                  <a:pt x="1194" y="220"/>
                </a:cubicBezTo>
                <a:cubicBezTo>
                  <a:pt x="1195" y="219"/>
                  <a:pt x="1195" y="219"/>
                  <a:pt x="1195" y="219"/>
                </a:cubicBezTo>
                <a:cubicBezTo>
                  <a:pt x="1195" y="218"/>
                  <a:pt x="1195" y="218"/>
                  <a:pt x="1195" y="218"/>
                </a:cubicBezTo>
                <a:cubicBezTo>
                  <a:pt x="1194" y="216"/>
                  <a:pt x="1194" y="216"/>
                  <a:pt x="1194" y="216"/>
                </a:cubicBezTo>
                <a:cubicBezTo>
                  <a:pt x="1194" y="215"/>
                  <a:pt x="1194" y="215"/>
                  <a:pt x="1194" y="215"/>
                </a:cubicBezTo>
                <a:cubicBezTo>
                  <a:pt x="1195" y="214"/>
                  <a:pt x="1195" y="214"/>
                  <a:pt x="1195" y="214"/>
                </a:cubicBezTo>
                <a:cubicBezTo>
                  <a:pt x="1195" y="214"/>
                  <a:pt x="1195" y="214"/>
                  <a:pt x="1195" y="214"/>
                </a:cubicBezTo>
                <a:cubicBezTo>
                  <a:pt x="1196" y="214"/>
                  <a:pt x="1196" y="214"/>
                  <a:pt x="1196" y="214"/>
                </a:cubicBezTo>
                <a:cubicBezTo>
                  <a:pt x="1196" y="215"/>
                  <a:pt x="1196" y="215"/>
                  <a:pt x="1196" y="215"/>
                </a:cubicBezTo>
                <a:cubicBezTo>
                  <a:pt x="1197" y="216"/>
                  <a:pt x="1197" y="216"/>
                  <a:pt x="1197" y="216"/>
                </a:cubicBezTo>
                <a:cubicBezTo>
                  <a:pt x="1199" y="216"/>
                  <a:pt x="1199" y="216"/>
                  <a:pt x="1199" y="216"/>
                </a:cubicBezTo>
                <a:cubicBezTo>
                  <a:pt x="1199" y="217"/>
                  <a:pt x="1199" y="217"/>
                  <a:pt x="1199" y="217"/>
                </a:cubicBezTo>
                <a:cubicBezTo>
                  <a:pt x="1198" y="218"/>
                  <a:pt x="1198" y="218"/>
                  <a:pt x="1198" y="218"/>
                </a:cubicBezTo>
                <a:cubicBezTo>
                  <a:pt x="1197" y="219"/>
                  <a:pt x="1197" y="219"/>
                  <a:pt x="1197" y="219"/>
                </a:cubicBezTo>
                <a:cubicBezTo>
                  <a:pt x="1196" y="221"/>
                  <a:pt x="1196" y="221"/>
                  <a:pt x="1196" y="221"/>
                </a:cubicBezTo>
                <a:cubicBezTo>
                  <a:pt x="1196" y="222"/>
                  <a:pt x="1196" y="222"/>
                  <a:pt x="1196" y="222"/>
                </a:cubicBezTo>
                <a:cubicBezTo>
                  <a:pt x="1198" y="225"/>
                  <a:pt x="1198" y="225"/>
                  <a:pt x="1198" y="225"/>
                </a:cubicBezTo>
                <a:cubicBezTo>
                  <a:pt x="1199" y="226"/>
                  <a:pt x="1199" y="226"/>
                  <a:pt x="1199" y="226"/>
                </a:cubicBezTo>
                <a:cubicBezTo>
                  <a:pt x="1200" y="224"/>
                  <a:pt x="1200" y="224"/>
                  <a:pt x="1200" y="224"/>
                </a:cubicBezTo>
                <a:cubicBezTo>
                  <a:pt x="1200" y="223"/>
                  <a:pt x="1200" y="223"/>
                  <a:pt x="1200" y="223"/>
                </a:cubicBezTo>
                <a:cubicBezTo>
                  <a:pt x="1200" y="222"/>
                  <a:pt x="1200" y="222"/>
                  <a:pt x="1200" y="222"/>
                </a:cubicBezTo>
                <a:cubicBezTo>
                  <a:pt x="1200" y="220"/>
                  <a:pt x="1200" y="220"/>
                  <a:pt x="1200" y="220"/>
                </a:cubicBezTo>
                <a:cubicBezTo>
                  <a:pt x="1201" y="220"/>
                  <a:pt x="1201" y="220"/>
                  <a:pt x="1201" y="220"/>
                </a:cubicBezTo>
                <a:cubicBezTo>
                  <a:pt x="1201" y="221"/>
                  <a:pt x="1201" y="221"/>
                  <a:pt x="1201" y="221"/>
                </a:cubicBezTo>
                <a:cubicBezTo>
                  <a:pt x="1201" y="222"/>
                  <a:pt x="1201" y="222"/>
                  <a:pt x="1201" y="222"/>
                </a:cubicBezTo>
                <a:cubicBezTo>
                  <a:pt x="1201" y="223"/>
                  <a:pt x="1201" y="223"/>
                  <a:pt x="1201" y="223"/>
                </a:cubicBezTo>
                <a:cubicBezTo>
                  <a:pt x="1202" y="225"/>
                  <a:pt x="1202" y="225"/>
                  <a:pt x="1202" y="225"/>
                </a:cubicBezTo>
                <a:cubicBezTo>
                  <a:pt x="1203" y="225"/>
                  <a:pt x="1203" y="225"/>
                  <a:pt x="1203" y="225"/>
                </a:cubicBezTo>
                <a:cubicBezTo>
                  <a:pt x="1205" y="225"/>
                  <a:pt x="1205" y="225"/>
                  <a:pt x="1205" y="225"/>
                </a:cubicBezTo>
                <a:cubicBezTo>
                  <a:pt x="1206" y="225"/>
                  <a:pt x="1206" y="225"/>
                  <a:pt x="1206" y="225"/>
                </a:cubicBezTo>
                <a:cubicBezTo>
                  <a:pt x="1206" y="224"/>
                  <a:pt x="1206" y="224"/>
                  <a:pt x="1206" y="224"/>
                </a:cubicBezTo>
                <a:cubicBezTo>
                  <a:pt x="1206" y="223"/>
                  <a:pt x="1206" y="223"/>
                  <a:pt x="1206" y="223"/>
                </a:cubicBezTo>
                <a:cubicBezTo>
                  <a:pt x="1206" y="222"/>
                  <a:pt x="1206" y="222"/>
                  <a:pt x="1206" y="222"/>
                </a:cubicBezTo>
                <a:cubicBezTo>
                  <a:pt x="1207" y="222"/>
                  <a:pt x="1207" y="222"/>
                  <a:pt x="1207" y="222"/>
                </a:cubicBezTo>
                <a:cubicBezTo>
                  <a:pt x="1208" y="222"/>
                  <a:pt x="1208" y="222"/>
                  <a:pt x="1208" y="222"/>
                </a:cubicBezTo>
                <a:cubicBezTo>
                  <a:pt x="1207" y="223"/>
                  <a:pt x="1207" y="223"/>
                  <a:pt x="1207" y="223"/>
                </a:cubicBezTo>
                <a:cubicBezTo>
                  <a:pt x="1207" y="224"/>
                  <a:pt x="1207" y="224"/>
                  <a:pt x="1207" y="224"/>
                </a:cubicBezTo>
                <a:cubicBezTo>
                  <a:pt x="1208" y="225"/>
                  <a:pt x="1208" y="225"/>
                  <a:pt x="1208" y="225"/>
                </a:cubicBezTo>
                <a:cubicBezTo>
                  <a:pt x="1210" y="225"/>
                  <a:pt x="1210" y="225"/>
                  <a:pt x="1210" y="225"/>
                </a:cubicBezTo>
                <a:cubicBezTo>
                  <a:pt x="1211" y="223"/>
                  <a:pt x="1211" y="223"/>
                  <a:pt x="1211" y="223"/>
                </a:cubicBezTo>
                <a:cubicBezTo>
                  <a:pt x="1214" y="221"/>
                  <a:pt x="1214" y="221"/>
                  <a:pt x="1214" y="221"/>
                </a:cubicBezTo>
                <a:cubicBezTo>
                  <a:pt x="1214" y="221"/>
                  <a:pt x="1214" y="221"/>
                  <a:pt x="1214" y="221"/>
                </a:cubicBezTo>
                <a:cubicBezTo>
                  <a:pt x="1215" y="221"/>
                  <a:pt x="1215" y="221"/>
                  <a:pt x="1215" y="221"/>
                </a:cubicBezTo>
                <a:cubicBezTo>
                  <a:pt x="1215" y="219"/>
                  <a:pt x="1215" y="219"/>
                  <a:pt x="1215" y="219"/>
                </a:cubicBezTo>
                <a:cubicBezTo>
                  <a:pt x="1215" y="218"/>
                  <a:pt x="1215" y="218"/>
                  <a:pt x="1215" y="218"/>
                </a:cubicBezTo>
                <a:cubicBezTo>
                  <a:pt x="1214" y="217"/>
                  <a:pt x="1214" y="217"/>
                  <a:pt x="1214" y="217"/>
                </a:cubicBezTo>
                <a:cubicBezTo>
                  <a:pt x="1213" y="216"/>
                  <a:pt x="1213" y="216"/>
                  <a:pt x="1213" y="216"/>
                </a:cubicBezTo>
                <a:cubicBezTo>
                  <a:pt x="1213" y="216"/>
                  <a:pt x="1213" y="216"/>
                  <a:pt x="1213" y="216"/>
                </a:cubicBezTo>
                <a:cubicBezTo>
                  <a:pt x="1214" y="216"/>
                  <a:pt x="1214" y="216"/>
                  <a:pt x="1214" y="216"/>
                </a:cubicBezTo>
                <a:cubicBezTo>
                  <a:pt x="1215" y="217"/>
                  <a:pt x="1215" y="217"/>
                  <a:pt x="1215" y="217"/>
                </a:cubicBezTo>
                <a:cubicBezTo>
                  <a:pt x="1217" y="218"/>
                  <a:pt x="1217" y="218"/>
                  <a:pt x="1217" y="218"/>
                </a:cubicBezTo>
                <a:cubicBezTo>
                  <a:pt x="1218" y="218"/>
                  <a:pt x="1218" y="218"/>
                  <a:pt x="1218" y="218"/>
                </a:cubicBezTo>
                <a:cubicBezTo>
                  <a:pt x="1218" y="217"/>
                  <a:pt x="1218" y="217"/>
                  <a:pt x="1218" y="217"/>
                </a:cubicBezTo>
                <a:cubicBezTo>
                  <a:pt x="1219" y="217"/>
                  <a:pt x="1219" y="217"/>
                  <a:pt x="1219" y="217"/>
                </a:cubicBezTo>
                <a:cubicBezTo>
                  <a:pt x="1219" y="217"/>
                  <a:pt x="1219" y="217"/>
                  <a:pt x="1219" y="217"/>
                </a:cubicBezTo>
                <a:cubicBezTo>
                  <a:pt x="1219" y="219"/>
                  <a:pt x="1219" y="219"/>
                  <a:pt x="1219" y="219"/>
                </a:cubicBezTo>
                <a:cubicBezTo>
                  <a:pt x="1220" y="219"/>
                  <a:pt x="1220" y="219"/>
                  <a:pt x="1220" y="219"/>
                </a:cubicBezTo>
                <a:cubicBezTo>
                  <a:pt x="1221" y="218"/>
                  <a:pt x="1221" y="218"/>
                  <a:pt x="1221" y="218"/>
                </a:cubicBezTo>
                <a:cubicBezTo>
                  <a:pt x="1223" y="216"/>
                  <a:pt x="1223" y="216"/>
                  <a:pt x="1223" y="216"/>
                </a:cubicBezTo>
                <a:cubicBezTo>
                  <a:pt x="1224" y="215"/>
                  <a:pt x="1224" y="215"/>
                  <a:pt x="1224" y="215"/>
                </a:cubicBezTo>
                <a:cubicBezTo>
                  <a:pt x="1223" y="215"/>
                  <a:pt x="1223" y="215"/>
                  <a:pt x="1223" y="215"/>
                </a:cubicBezTo>
                <a:cubicBezTo>
                  <a:pt x="1224" y="213"/>
                  <a:pt x="1224" y="213"/>
                  <a:pt x="1224" y="213"/>
                </a:cubicBezTo>
                <a:cubicBezTo>
                  <a:pt x="1224" y="213"/>
                  <a:pt x="1224" y="213"/>
                  <a:pt x="1224" y="213"/>
                </a:cubicBezTo>
                <a:cubicBezTo>
                  <a:pt x="1225" y="212"/>
                  <a:pt x="1225" y="212"/>
                  <a:pt x="1225" y="212"/>
                </a:cubicBezTo>
                <a:cubicBezTo>
                  <a:pt x="1225" y="213"/>
                  <a:pt x="1225" y="213"/>
                  <a:pt x="1225" y="213"/>
                </a:cubicBezTo>
                <a:cubicBezTo>
                  <a:pt x="1225" y="214"/>
                  <a:pt x="1225" y="214"/>
                  <a:pt x="1225" y="214"/>
                </a:cubicBezTo>
                <a:cubicBezTo>
                  <a:pt x="1226" y="214"/>
                  <a:pt x="1226" y="214"/>
                  <a:pt x="1226" y="214"/>
                </a:cubicBezTo>
                <a:cubicBezTo>
                  <a:pt x="1227" y="214"/>
                  <a:pt x="1227" y="214"/>
                  <a:pt x="1227" y="214"/>
                </a:cubicBezTo>
                <a:cubicBezTo>
                  <a:pt x="1228" y="212"/>
                  <a:pt x="1228" y="212"/>
                  <a:pt x="1228" y="212"/>
                </a:cubicBezTo>
                <a:cubicBezTo>
                  <a:pt x="1229" y="210"/>
                  <a:pt x="1229" y="210"/>
                  <a:pt x="1229" y="210"/>
                </a:cubicBezTo>
                <a:cubicBezTo>
                  <a:pt x="1229" y="209"/>
                  <a:pt x="1229" y="209"/>
                  <a:pt x="1229" y="209"/>
                </a:cubicBezTo>
                <a:cubicBezTo>
                  <a:pt x="1229" y="208"/>
                  <a:pt x="1229" y="208"/>
                  <a:pt x="1229" y="208"/>
                </a:cubicBezTo>
                <a:cubicBezTo>
                  <a:pt x="1231" y="205"/>
                  <a:pt x="1231" y="205"/>
                  <a:pt x="1231" y="205"/>
                </a:cubicBezTo>
                <a:cubicBezTo>
                  <a:pt x="1233" y="205"/>
                  <a:pt x="1233" y="205"/>
                  <a:pt x="1233" y="205"/>
                </a:cubicBezTo>
                <a:cubicBezTo>
                  <a:pt x="1233" y="204"/>
                  <a:pt x="1233" y="204"/>
                  <a:pt x="1233" y="204"/>
                </a:cubicBezTo>
                <a:cubicBezTo>
                  <a:pt x="1233" y="203"/>
                  <a:pt x="1233" y="203"/>
                  <a:pt x="1233" y="203"/>
                </a:cubicBezTo>
                <a:cubicBezTo>
                  <a:pt x="1233" y="202"/>
                  <a:pt x="1233" y="202"/>
                  <a:pt x="1233" y="202"/>
                </a:cubicBezTo>
                <a:cubicBezTo>
                  <a:pt x="1233" y="202"/>
                  <a:pt x="1233" y="202"/>
                  <a:pt x="1233" y="202"/>
                </a:cubicBezTo>
                <a:cubicBezTo>
                  <a:pt x="1234" y="202"/>
                  <a:pt x="1234" y="202"/>
                  <a:pt x="1234" y="202"/>
                </a:cubicBezTo>
                <a:cubicBezTo>
                  <a:pt x="1235" y="202"/>
                  <a:pt x="1235" y="202"/>
                  <a:pt x="1235" y="202"/>
                </a:cubicBezTo>
                <a:cubicBezTo>
                  <a:pt x="1235" y="202"/>
                  <a:pt x="1235" y="202"/>
                  <a:pt x="1235" y="202"/>
                </a:cubicBezTo>
                <a:cubicBezTo>
                  <a:pt x="1236" y="201"/>
                  <a:pt x="1236" y="201"/>
                  <a:pt x="1236" y="201"/>
                </a:cubicBezTo>
                <a:cubicBezTo>
                  <a:pt x="1236" y="200"/>
                  <a:pt x="1236" y="200"/>
                  <a:pt x="1236" y="200"/>
                </a:cubicBezTo>
                <a:cubicBezTo>
                  <a:pt x="1235" y="199"/>
                  <a:pt x="1235" y="199"/>
                  <a:pt x="1235" y="199"/>
                </a:cubicBezTo>
                <a:cubicBezTo>
                  <a:pt x="1236" y="200"/>
                  <a:pt x="1236" y="200"/>
                  <a:pt x="1236" y="200"/>
                </a:cubicBezTo>
                <a:cubicBezTo>
                  <a:pt x="1237" y="201"/>
                  <a:pt x="1237" y="201"/>
                  <a:pt x="1237" y="201"/>
                </a:cubicBezTo>
                <a:cubicBezTo>
                  <a:pt x="1237" y="200"/>
                  <a:pt x="1237" y="200"/>
                  <a:pt x="1237" y="200"/>
                </a:cubicBezTo>
                <a:cubicBezTo>
                  <a:pt x="1237" y="199"/>
                  <a:pt x="1237" y="199"/>
                  <a:pt x="1237" y="199"/>
                </a:cubicBezTo>
                <a:cubicBezTo>
                  <a:pt x="1237" y="197"/>
                  <a:pt x="1237" y="197"/>
                  <a:pt x="1237" y="197"/>
                </a:cubicBezTo>
                <a:cubicBezTo>
                  <a:pt x="1238" y="197"/>
                  <a:pt x="1238" y="197"/>
                  <a:pt x="1238" y="197"/>
                </a:cubicBezTo>
                <a:cubicBezTo>
                  <a:pt x="1240" y="197"/>
                  <a:pt x="1240" y="197"/>
                  <a:pt x="1240" y="197"/>
                </a:cubicBezTo>
                <a:cubicBezTo>
                  <a:pt x="1240" y="195"/>
                  <a:pt x="1240" y="195"/>
                  <a:pt x="1240" y="195"/>
                </a:cubicBezTo>
                <a:cubicBezTo>
                  <a:pt x="1239" y="195"/>
                  <a:pt x="1239" y="195"/>
                  <a:pt x="1239" y="195"/>
                </a:cubicBezTo>
                <a:cubicBezTo>
                  <a:pt x="1240" y="194"/>
                  <a:pt x="1240" y="194"/>
                  <a:pt x="1240" y="194"/>
                </a:cubicBezTo>
                <a:cubicBezTo>
                  <a:pt x="1241" y="194"/>
                  <a:pt x="1241" y="194"/>
                  <a:pt x="1241" y="194"/>
                </a:cubicBezTo>
                <a:cubicBezTo>
                  <a:pt x="1242" y="194"/>
                  <a:pt x="1242" y="194"/>
                  <a:pt x="1242" y="194"/>
                </a:cubicBezTo>
                <a:cubicBezTo>
                  <a:pt x="1243" y="192"/>
                  <a:pt x="1243" y="192"/>
                  <a:pt x="1243" y="192"/>
                </a:cubicBezTo>
                <a:cubicBezTo>
                  <a:pt x="1245" y="191"/>
                  <a:pt x="1245" y="191"/>
                  <a:pt x="1245" y="191"/>
                </a:cubicBezTo>
                <a:cubicBezTo>
                  <a:pt x="1246" y="191"/>
                  <a:pt x="1246" y="191"/>
                  <a:pt x="1246" y="191"/>
                </a:cubicBezTo>
                <a:cubicBezTo>
                  <a:pt x="1246" y="192"/>
                  <a:pt x="1246" y="192"/>
                  <a:pt x="1246" y="192"/>
                </a:cubicBezTo>
                <a:cubicBezTo>
                  <a:pt x="1247" y="191"/>
                  <a:pt x="1247" y="191"/>
                  <a:pt x="1247" y="191"/>
                </a:cubicBezTo>
                <a:cubicBezTo>
                  <a:pt x="1248" y="190"/>
                  <a:pt x="1248" y="190"/>
                  <a:pt x="1248" y="190"/>
                </a:cubicBezTo>
                <a:cubicBezTo>
                  <a:pt x="1249" y="188"/>
                  <a:pt x="1249" y="188"/>
                  <a:pt x="1249" y="188"/>
                </a:cubicBezTo>
                <a:cubicBezTo>
                  <a:pt x="1249" y="186"/>
                  <a:pt x="1249" y="186"/>
                  <a:pt x="1249" y="186"/>
                </a:cubicBezTo>
                <a:cubicBezTo>
                  <a:pt x="1247" y="185"/>
                  <a:pt x="1247" y="185"/>
                  <a:pt x="1247" y="185"/>
                </a:cubicBezTo>
                <a:cubicBezTo>
                  <a:pt x="1247" y="185"/>
                  <a:pt x="1247" y="185"/>
                  <a:pt x="1247" y="185"/>
                </a:cubicBezTo>
                <a:cubicBezTo>
                  <a:pt x="1248" y="184"/>
                  <a:pt x="1248" y="184"/>
                  <a:pt x="1248" y="184"/>
                </a:cubicBezTo>
                <a:cubicBezTo>
                  <a:pt x="1248" y="182"/>
                  <a:pt x="1248" y="182"/>
                  <a:pt x="1248" y="182"/>
                </a:cubicBezTo>
                <a:cubicBezTo>
                  <a:pt x="1247" y="181"/>
                  <a:pt x="1247" y="181"/>
                  <a:pt x="1247" y="181"/>
                </a:cubicBezTo>
                <a:cubicBezTo>
                  <a:pt x="1246" y="180"/>
                  <a:pt x="1246" y="180"/>
                  <a:pt x="1246" y="180"/>
                </a:cubicBezTo>
                <a:cubicBezTo>
                  <a:pt x="1246" y="178"/>
                  <a:pt x="1246" y="178"/>
                  <a:pt x="1246" y="178"/>
                </a:cubicBezTo>
                <a:cubicBezTo>
                  <a:pt x="1245" y="177"/>
                  <a:pt x="1245" y="177"/>
                  <a:pt x="1245" y="177"/>
                </a:cubicBezTo>
                <a:cubicBezTo>
                  <a:pt x="1245" y="176"/>
                  <a:pt x="1245" y="176"/>
                  <a:pt x="1245" y="176"/>
                </a:cubicBezTo>
                <a:cubicBezTo>
                  <a:pt x="1246" y="176"/>
                  <a:pt x="1246" y="176"/>
                  <a:pt x="1246" y="176"/>
                </a:cubicBezTo>
                <a:cubicBezTo>
                  <a:pt x="1247" y="176"/>
                  <a:pt x="1247" y="176"/>
                  <a:pt x="1247" y="176"/>
                </a:cubicBezTo>
                <a:cubicBezTo>
                  <a:pt x="1247" y="178"/>
                  <a:pt x="1247" y="178"/>
                  <a:pt x="1247" y="178"/>
                </a:cubicBezTo>
                <a:cubicBezTo>
                  <a:pt x="1248" y="179"/>
                  <a:pt x="1248" y="179"/>
                  <a:pt x="1248" y="179"/>
                </a:cubicBezTo>
                <a:cubicBezTo>
                  <a:pt x="1248" y="181"/>
                  <a:pt x="1248" y="181"/>
                  <a:pt x="1248" y="181"/>
                </a:cubicBezTo>
                <a:cubicBezTo>
                  <a:pt x="1249" y="183"/>
                  <a:pt x="1249" y="183"/>
                  <a:pt x="1249" y="183"/>
                </a:cubicBezTo>
                <a:cubicBezTo>
                  <a:pt x="1250" y="183"/>
                  <a:pt x="1250" y="183"/>
                  <a:pt x="1250" y="183"/>
                </a:cubicBezTo>
                <a:cubicBezTo>
                  <a:pt x="1251" y="184"/>
                  <a:pt x="1251" y="184"/>
                  <a:pt x="1251" y="184"/>
                </a:cubicBezTo>
                <a:cubicBezTo>
                  <a:pt x="1251" y="185"/>
                  <a:pt x="1251" y="185"/>
                  <a:pt x="1251" y="185"/>
                </a:cubicBezTo>
                <a:cubicBezTo>
                  <a:pt x="1251" y="187"/>
                  <a:pt x="1251" y="187"/>
                  <a:pt x="1251" y="187"/>
                </a:cubicBezTo>
                <a:cubicBezTo>
                  <a:pt x="1253" y="188"/>
                  <a:pt x="1253" y="188"/>
                  <a:pt x="1253" y="188"/>
                </a:cubicBezTo>
                <a:cubicBezTo>
                  <a:pt x="1254" y="188"/>
                  <a:pt x="1254" y="188"/>
                  <a:pt x="1254" y="188"/>
                </a:cubicBezTo>
                <a:cubicBezTo>
                  <a:pt x="1254" y="187"/>
                  <a:pt x="1254" y="187"/>
                  <a:pt x="1254" y="187"/>
                </a:cubicBezTo>
                <a:cubicBezTo>
                  <a:pt x="1255" y="186"/>
                  <a:pt x="1255" y="186"/>
                  <a:pt x="1255" y="186"/>
                </a:cubicBezTo>
                <a:cubicBezTo>
                  <a:pt x="1255" y="186"/>
                  <a:pt x="1255" y="186"/>
                  <a:pt x="1255" y="186"/>
                </a:cubicBezTo>
                <a:cubicBezTo>
                  <a:pt x="1256" y="187"/>
                  <a:pt x="1256" y="187"/>
                  <a:pt x="1256" y="187"/>
                </a:cubicBezTo>
                <a:cubicBezTo>
                  <a:pt x="1258" y="188"/>
                  <a:pt x="1258" y="188"/>
                  <a:pt x="1258" y="188"/>
                </a:cubicBezTo>
                <a:cubicBezTo>
                  <a:pt x="1259" y="187"/>
                  <a:pt x="1259" y="187"/>
                  <a:pt x="1259" y="187"/>
                </a:cubicBezTo>
                <a:cubicBezTo>
                  <a:pt x="1260" y="186"/>
                  <a:pt x="1260" y="186"/>
                  <a:pt x="1260" y="186"/>
                </a:cubicBezTo>
                <a:cubicBezTo>
                  <a:pt x="1261" y="187"/>
                  <a:pt x="1261" y="187"/>
                  <a:pt x="1261" y="187"/>
                </a:cubicBezTo>
                <a:cubicBezTo>
                  <a:pt x="1262" y="187"/>
                  <a:pt x="1262" y="187"/>
                  <a:pt x="1262" y="187"/>
                </a:cubicBezTo>
                <a:cubicBezTo>
                  <a:pt x="1263" y="186"/>
                  <a:pt x="1263" y="186"/>
                  <a:pt x="1263" y="186"/>
                </a:cubicBezTo>
                <a:cubicBezTo>
                  <a:pt x="1263" y="185"/>
                  <a:pt x="1263" y="185"/>
                  <a:pt x="1263" y="185"/>
                </a:cubicBezTo>
                <a:cubicBezTo>
                  <a:pt x="1264" y="185"/>
                  <a:pt x="1264" y="185"/>
                  <a:pt x="1264" y="185"/>
                </a:cubicBezTo>
                <a:cubicBezTo>
                  <a:pt x="1264" y="184"/>
                  <a:pt x="1264" y="184"/>
                  <a:pt x="1264" y="184"/>
                </a:cubicBezTo>
                <a:cubicBezTo>
                  <a:pt x="1265" y="183"/>
                  <a:pt x="1265" y="183"/>
                  <a:pt x="1265" y="183"/>
                </a:cubicBezTo>
                <a:cubicBezTo>
                  <a:pt x="1266" y="184"/>
                  <a:pt x="1266" y="184"/>
                  <a:pt x="1266" y="184"/>
                </a:cubicBezTo>
                <a:cubicBezTo>
                  <a:pt x="1268" y="186"/>
                  <a:pt x="1268" y="186"/>
                  <a:pt x="1268" y="186"/>
                </a:cubicBezTo>
                <a:cubicBezTo>
                  <a:pt x="1269" y="187"/>
                  <a:pt x="1269" y="187"/>
                  <a:pt x="1269" y="187"/>
                </a:cubicBezTo>
                <a:cubicBezTo>
                  <a:pt x="1270" y="187"/>
                  <a:pt x="1270" y="187"/>
                  <a:pt x="1270" y="187"/>
                </a:cubicBezTo>
                <a:cubicBezTo>
                  <a:pt x="1270" y="186"/>
                  <a:pt x="1270" y="186"/>
                  <a:pt x="1270" y="186"/>
                </a:cubicBezTo>
                <a:cubicBezTo>
                  <a:pt x="1271" y="186"/>
                  <a:pt x="1271" y="186"/>
                  <a:pt x="1271" y="186"/>
                </a:cubicBezTo>
                <a:cubicBezTo>
                  <a:pt x="1272" y="184"/>
                  <a:pt x="1272" y="184"/>
                  <a:pt x="1272" y="184"/>
                </a:cubicBezTo>
                <a:cubicBezTo>
                  <a:pt x="1272" y="184"/>
                  <a:pt x="1272" y="184"/>
                  <a:pt x="1272" y="184"/>
                </a:cubicBezTo>
                <a:cubicBezTo>
                  <a:pt x="1273" y="184"/>
                  <a:pt x="1273" y="184"/>
                  <a:pt x="1273" y="184"/>
                </a:cubicBezTo>
                <a:cubicBezTo>
                  <a:pt x="1273" y="184"/>
                  <a:pt x="1273" y="184"/>
                  <a:pt x="1273" y="184"/>
                </a:cubicBezTo>
                <a:cubicBezTo>
                  <a:pt x="1274" y="183"/>
                  <a:pt x="1274" y="183"/>
                  <a:pt x="1274" y="183"/>
                </a:cubicBezTo>
                <a:cubicBezTo>
                  <a:pt x="1274" y="183"/>
                  <a:pt x="1274" y="183"/>
                  <a:pt x="1274" y="183"/>
                </a:cubicBezTo>
                <a:cubicBezTo>
                  <a:pt x="1275" y="184"/>
                  <a:pt x="1275" y="184"/>
                  <a:pt x="1275" y="184"/>
                </a:cubicBezTo>
                <a:cubicBezTo>
                  <a:pt x="1276" y="184"/>
                  <a:pt x="1276" y="184"/>
                  <a:pt x="1276" y="184"/>
                </a:cubicBezTo>
                <a:cubicBezTo>
                  <a:pt x="1276" y="183"/>
                  <a:pt x="1276" y="183"/>
                  <a:pt x="1276" y="183"/>
                </a:cubicBezTo>
                <a:cubicBezTo>
                  <a:pt x="1276" y="182"/>
                  <a:pt x="1276" y="182"/>
                  <a:pt x="1276" y="182"/>
                </a:cubicBezTo>
                <a:cubicBezTo>
                  <a:pt x="1277" y="182"/>
                  <a:pt x="1277" y="182"/>
                  <a:pt x="1277" y="182"/>
                </a:cubicBezTo>
                <a:cubicBezTo>
                  <a:pt x="1279" y="182"/>
                  <a:pt x="1279" y="182"/>
                  <a:pt x="1279" y="182"/>
                </a:cubicBezTo>
                <a:cubicBezTo>
                  <a:pt x="1280" y="181"/>
                  <a:pt x="1280" y="181"/>
                  <a:pt x="1280" y="181"/>
                </a:cubicBezTo>
                <a:cubicBezTo>
                  <a:pt x="1280" y="180"/>
                  <a:pt x="1280" y="180"/>
                  <a:pt x="1280" y="180"/>
                </a:cubicBezTo>
                <a:cubicBezTo>
                  <a:pt x="1280" y="180"/>
                  <a:pt x="1280" y="180"/>
                  <a:pt x="1280" y="180"/>
                </a:cubicBezTo>
                <a:cubicBezTo>
                  <a:pt x="1280" y="181"/>
                  <a:pt x="1280" y="181"/>
                  <a:pt x="1280" y="181"/>
                </a:cubicBezTo>
                <a:cubicBezTo>
                  <a:pt x="1281" y="182"/>
                  <a:pt x="1281" y="182"/>
                  <a:pt x="1281" y="182"/>
                </a:cubicBezTo>
                <a:cubicBezTo>
                  <a:pt x="1282" y="181"/>
                  <a:pt x="1282" y="181"/>
                  <a:pt x="1282" y="181"/>
                </a:cubicBezTo>
                <a:cubicBezTo>
                  <a:pt x="1283" y="179"/>
                  <a:pt x="1283" y="179"/>
                  <a:pt x="1283" y="179"/>
                </a:cubicBezTo>
                <a:cubicBezTo>
                  <a:pt x="1283" y="180"/>
                  <a:pt x="1283" y="180"/>
                  <a:pt x="1283" y="180"/>
                </a:cubicBezTo>
                <a:cubicBezTo>
                  <a:pt x="1284" y="181"/>
                  <a:pt x="1284" y="181"/>
                  <a:pt x="1284" y="181"/>
                </a:cubicBezTo>
                <a:cubicBezTo>
                  <a:pt x="1285" y="181"/>
                  <a:pt x="1285" y="181"/>
                  <a:pt x="1285" y="181"/>
                </a:cubicBezTo>
                <a:cubicBezTo>
                  <a:pt x="1286" y="179"/>
                  <a:pt x="1286" y="179"/>
                  <a:pt x="1286" y="179"/>
                </a:cubicBezTo>
                <a:cubicBezTo>
                  <a:pt x="1287" y="179"/>
                  <a:pt x="1287" y="179"/>
                  <a:pt x="1287" y="179"/>
                </a:cubicBezTo>
                <a:cubicBezTo>
                  <a:pt x="1287" y="180"/>
                  <a:pt x="1287" y="180"/>
                  <a:pt x="1287" y="180"/>
                </a:cubicBezTo>
                <a:cubicBezTo>
                  <a:pt x="1288" y="180"/>
                  <a:pt x="1288" y="180"/>
                  <a:pt x="1288" y="180"/>
                </a:cubicBezTo>
                <a:cubicBezTo>
                  <a:pt x="1289" y="180"/>
                  <a:pt x="1289" y="180"/>
                  <a:pt x="1289" y="180"/>
                </a:cubicBezTo>
                <a:cubicBezTo>
                  <a:pt x="1290" y="179"/>
                  <a:pt x="1290" y="179"/>
                  <a:pt x="1290" y="179"/>
                </a:cubicBezTo>
                <a:cubicBezTo>
                  <a:pt x="1291" y="179"/>
                  <a:pt x="1291" y="179"/>
                  <a:pt x="1291" y="179"/>
                </a:cubicBezTo>
                <a:cubicBezTo>
                  <a:pt x="1292" y="179"/>
                  <a:pt x="1292" y="179"/>
                  <a:pt x="1292" y="179"/>
                </a:cubicBezTo>
                <a:cubicBezTo>
                  <a:pt x="1294" y="178"/>
                  <a:pt x="1294" y="178"/>
                  <a:pt x="1294" y="178"/>
                </a:cubicBezTo>
                <a:cubicBezTo>
                  <a:pt x="1295" y="178"/>
                  <a:pt x="1295" y="178"/>
                  <a:pt x="1295" y="178"/>
                </a:cubicBezTo>
                <a:cubicBezTo>
                  <a:pt x="1296" y="179"/>
                  <a:pt x="1296" y="179"/>
                  <a:pt x="1296" y="179"/>
                </a:cubicBezTo>
                <a:cubicBezTo>
                  <a:pt x="1296" y="179"/>
                  <a:pt x="1296" y="179"/>
                  <a:pt x="1296" y="179"/>
                </a:cubicBezTo>
                <a:cubicBezTo>
                  <a:pt x="1297" y="177"/>
                  <a:pt x="1297" y="177"/>
                  <a:pt x="1297" y="177"/>
                </a:cubicBezTo>
                <a:cubicBezTo>
                  <a:pt x="1298" y="176"/>
                  <a:pt x="1298" y="176"/>
                  <a:pt x="1298" y="176"/>
                </a:cubicBezTo>
                <a:cubicBezTo>
                  <a:pt x="1300" y="176"/>
                  <a:pt x="1300" y="176"/>
                  <a:pt x="1300" y="176"/>
                </a:cubicBezTo>
                <a:cubicBezTo>
                  <a:pt x="1301" y="175"/>
                  <a:pt x="1301" y="175"/>
                  <a:pt x="1301" y="175"/>
                </a:cubicBezTo>
                <a:cubicBezTo>
                  <a:pt x="1302" y="175"/>
                  <a:pt x="1302" y="175"/>
                  <a:pt x="1302" y="175"/>
                </a:cubicBezTo>
                <a:cubicBezTo>
                  <a:pt x="1303" y="174"/>
                  <a:pt x="1303" y="174"/>
                  <a:pt x="1303" y="174"/>
                </a:cubicBezTo>
                <a:cubicBezTo>
                  <a:pt x="1303" y="173"/>
                  <a:pt x="1303" y="173"/>
                  <a:pt x="1303" y="173"/>
                </a:cubicBezTo>
                <a:cubicBezTo>
                  <a:pt x="1303" y="172"/>
                  <a:pt x="1303" y="172"/>
                  <a:pt x="1303" y="172"/>
                </a:cubicBezTo>
                <a:cubicBezTo>
                  <a:pt x="1303" y="171"/>
                  <a:pt x="1303" y="171"/>
                  <a:pt x="1303" y="171"/>
                </a:cubicBezTo>
                <a:lnTo>
                  <a:pt x="1304" y="171"/>
                </a:lnTo>
                <a:close/>
                <a:moveTo>
                  <a:pt x="1370" y="3"/>
                </a:moveTo>
                <a:cubicBezTo>
                  <a:pt x="1370" y="2"/>
                  <a:pt x="1370" y="2"/>
                  <a:pt x="1370" y="2"/>
                </a:cubicBezTo>
                <a:cubicBezTo>
                  <a:pt x="1371" y="3"/>
                  <a:pt x="1371" y="3"/>
                  <a:pt x="1371" y="3"/>
                </a:cubicBezTo>
                <a:cubicBezTo>
                  <a:pt x="1372" y="4"/>
                  <a:pt x="1372" y="4"/>
                  <a:pt x="1372" y="4"/>
                </a:cubicBezTo>
                <a:cubicBezTo>
                  <a:pt x="1374" y="5"/>
                  <a:pt x="1374" y="5"/>
                  <a:pt x="1374" y="5"/>
                </a:cubicBezTo>
                <a:cubicBezTo>
                  <a:pt x="1375" y="6"/>
                  <a:pt x="1375" y="6"/>
                  <a:pt x="1375" y="6"/>
                </a:cubicBezTo>
                <a:cubicBezTo>
                  <a:pt x="1376" y="7"/>
                  <a:pt x="1376" y="7"/>
                  <a:pt x="1376" y="7"/>
                </a:cubicBezTo>
                <a:cubicBezTo>
                  <a:pt x="1376" y="6"/>
                  <a:pt x="1376" y="6"/>
                  <a:pt x="1376" y="6"/>
                </a:cubicBezTo>
                <a:cubicBezTo>
                  <a:pt x="1377" y="4"/>
                  <a:pt x="1377" y="4"/>
                  <a:pt x="1377" y="4"/>
                </a:cubicBezTo>
                <a:cubicBezTo>
                  <a:pt x="1377" y="3"/>
                  <a:pt x="1377" y="3"/>
                  <a:pt x="1377" y="3"/>
                </a:cubicBezTo>
                <a:cubicBezTo>
                  <a:pt x="1378" y="0"/>
                  <a:pt x="1378" y="0"/>
                  <a:pt x="1378" y="0"/>
                </a:cubicBezTo>
                <a:cubicBezTo>
                  <a:pt x="1368" y="0"/>
                  <a:pt x="1368" y="0"/>
                  <a:pt x="1368" y="0"/>
                </a:cubicBezTo>
                <a:cubicBezTo>
                  <a:pt x="1368" y="2"/>
                  <a:pt x="1368" y="2"/>
                  <a:pt x="1368" y="2"/>
                </a:cubicBezTo>
                <a:cubicBezTo>
                  <a:pt x="1368" y="2"/>
                  <a:pt x="1368" y="2"/>
                  <a:pt x="1368" y="2"/>
                </a:cubicBezTo>
                <a:lnTo>
                  <a:pt x="1370" y="3"/>
                </a:lnTo>
                <a:close/>
                <a:moveTo>
                  <a:pt x="3232" y="1495"/>
                </a:moveTo>
                <a:cubicBezTo>
                  <a:pt x="3231" y="1495"/>
                  <a:pt x="3231" y="1495"/>
                  <a:pt x="3231" y="1495"/>
                </a:cubicBezTo>
                <a:cubicBezTo>
                  <a:pt x="3232" y="1496"/>
                  <a:pt x="3232" y="1496"/>
                  <a:pt x="3232" y="1496"/>
                </a:cubicBezTo>
                <a:lnTo>
                  <a:pt x="3232" y="1495"/>
                </a:lnTo>
                <a:close/>
                <a:moveTo>
                  <a:pt x="3229" y="1505"/>
                </a:moveTo>
                <a:cubicBezTo>
                  <a:pt x="3230" y="1505"/>
                  <a:pt x="3230" y="1505"/>
                  <a:pt x="3230" y="1505"/>
                </a:cubicBezTo>
                <a:cubicBezTo>
                  <a:pt x="3230" y="1504"/>
                  <a:pt x="3230" y="1504"/>
                  <a:pt x="3230" y="1504"/>
                </a:cubicBezTo>
                <a:cubicBezTo>
                  <a:pt x="3229" y="1504"/>
                  <a:pt x="3229" y="1504"/>
                  <a:pt x="3229" y="1504"/>
                </a:cubicBezTo>
                <a:lnTo>
                  <a:pt x="3229" y="1505"/>
                </a:lnTo>
                <a:close/>
                <a:moveTo>
                  <a:pt x="1906" y="57"/>
                </a:moveTo>
                <a:cubicBezTo>
                  <a:pt x="1907" y="56"/>
                  <a:pt x="1907" y="56"/>
                  <a:pt x="1907" y="56"/>
                </a:cubicBezTo>
                <a:cubicBezTo>
                  <a:pt x="1907" y="55"/>
                  <a:pt x="1907" y="55"/>
                  <a:pt x="1907" y="55"/>
                </a:cubicBezTo>
                <a:cubicBezTo>
                  <a:pt x="1908" y="54"/>
                  <a:pt x="1908" y="54"/>
                  <a:pt x="1908" y="54"/>
                </a:cubicBezTo>
                <a:cubicBezTo>
                  <a:pt x="1911" y="52"/>
                  <a:pt x="1911" y="52"/>
                  <a:pt x="1911" y="52"/>
                </a:cubicBezTo>
                <a:cubicBezTo>
                  <a:pt x="1913" y="51"/>
                  <a:pt x="1913" y="51"/>
                  <a:pt x="1913" y="51"/>
                </a:cubicBezTo>
                <a:cubicBezTo>
                  <a:pt x="1915" y="52"/>
                  <a:pt x="1915" y="52"/>
                  <a:pt x="1915" y="52"/>
                </a:cubicBezTo>
                <a:cubicBezTo>
                  <a:pt x="1916" y="52"/>
                  <a:pt x="1916" y="52"/>
                  <a:pt x="1916" y="52"/>
                </a:cubicBezTo>
                <a:cubicBezTo>
                  <a:pt x="1916" y="53"/>
                  <a:pt x="1916" y="53"/>
                  <a:pt x="1916" y="53"/>
                </a:cubicBezTo>
                <a:cubicBezTo>
                  <a:pt x="1915" y="53"/>
                  <a:pt x="1915" y="53"/>
                  <a:pt x="1915" y="53"/>
                </a:cubicBezTo>
                <a:cubicBezTo>
                  <a:pt x="1914" y="52"/>
                  <a:pt x="1914" y="52"/>
                  <a:pt x="1914" y="52"/>
                </a:cubicBezTo>
                <a:cubicBezTo>
                  <a:pt x="1913" y="52"/>
                  <a:pt x="1913" y="52"/>
                  <a:pt x="1913" y="52"/>
                </a:cubicBezTo>
                <a:cubicBezTo>
                  <a:pt x="1912" y="54"/>
                  <a:pt x="1912" y="54"/>
                  <a:pt x="1912" y="54"/>
                </a:cubicBezTo>
                <a:cubicBezTo>
                  <a:pt x="1909" y="55"/>
                  <a:pt x="1909" y="55"/>
                  <a:pt x="1909" y="55"/>
                </a:cubicBezTo>
                <a:cubicBezTo>
                  <a:pt x="1908" y="57"/>
                  <a:pt x="1908" y="57"/>
                  <a:pt x="1908" y="57"/>
                </a:cubicBezTo>
                <a:cubicBezTo>
                  <a:pt x="1908" y="59"/>
                  <a:pt x="1908" y="59"/>
                  <a:pt x="1908" y="59"/>
                </a:cubicBezTo>
                <a:cubicBezTo>
                  <a:pt x="1908" y="60"/>
                  <a:pt x="1908" y="60"/>
                  <a:pt x="1908" y="60"/>
                </a:cubicBezTo>
                <a:cubicBezTo>
                  <a:pt x="1908" y="61"/>
                  <a:pt x="1908" y="61"/>
                  <a:pt x="1908" y="61"/>
                </a:cubicBezTo>
                <a:cubicBezTo>
                  <a:pt x="1908" y="61"/>
                  <a:pt x="1908" y="62"/>
                  <a:pt x="1908" y="62"/>
                </a:cubicBezTo>
                <a:cubicBezTo>
                  <a:pt x="1911" y="62"/>
                  <a:pt x="1911" y="62"/>
                  <a:pt x="1911" y="62"/>
                </a:cubicBezTo>
                <a:cubicBezTo>
                  <a:pt x="1914" y="61"/>
                  <a:pt x="1914" y="61"/>
                  <a:pt x="1914" y="61"/>
                </a:cubicBezTo>
                <a:cubicBezTo>
                  <a:pt x="1916" y="60"/>
                  <a:pt x="1916" y="60"/>
                  <a:pt x="1916" y="60"/>
                </a:cubicBezTo>
                <a:cubicBezTo>
                  <a:pt x="1918" y="60"/>
                  <a:pt x="1918" y="60"/>
                  <a:pt x="1918" y="60"/>
                </a:cubicBezTo>
                <a:cubicBezTo>
                  <a:pt x="1919" y="61"/>
                  <a:pt x="1919" y="61"/>
                  <a:pt x="1919" y="61"/>
                </a:cubicBezTo>
                <a:cubicBezTo>
                  <a:pt x="1921" y="62"/>
                  <a:pt x="1921" y="62"/>
                  <a:pt x="1921" y="62"/>
                </a:cubicBezTo>
                <a:cubicBezTo>
                  <a:pt x="1923" y="61"/>
                  <a:pt x="1923" y="61"/>
                  <a:pt x="1923" y="61"/>
                </a:cubicBezTo>
                <a:cubicBezTo>
                  <a:pt x="1922" y="60"/>
                  <a:pt x="1922" y="60"/>
                  <a:pt x="1922" y="60"/>
                </a:cubicBezTo>
                <a:cubicBezTo>
                  <a:pt x="1922" y="58"/>
                  <a:pt x="1922" y="58"/>
                  <a:pt x="1922" y="58"/>
                </a:cubicBezTo>
                <a:cubicBezTo>
                  <a:pt x="1923" y="59"/>
                  <a:pt x="1923" y="59"/>
                  <a:pt x="1923" y="59"/>
                </a:cubicBezTo>
                <a:cubicBezTo>
                  <a:pt x="1924" y="61"/>
                  <a:pt x="1924" y="61"/>
                  <a:pt x="1924" y="61"/>
                </a:cubicBezTo>
                <a:cubicBezTo>
                  <a:pt x="1926" y="61"/>
                  <a:pt x="1926" y="61"/>
                  <a:pt x="1926" y="61"/>
                </a:cubicBezTo>
                <a:cubicBezTo>
                  <a:pt x="1928" y="61"/>
                  <a:pt x="1928" y="61"/>
                  <a:pt x="1928" y="61"/>
                </a:cubicBezTo>
                <a:cubicBezTo>
                  <a:pt x="1929" y="60"/>
                  <a:pt x="1929" y="60"/>
                  <a:pt x="1929" y="60"/>
                </a:cubicBezTo>
                <a:cubicBezTo>
                  <a:pt x="1930" y="60"/>
                  <a:pt x="1930" y="60"/>
                  <a:pt x="1930" y="60"/>
                </a:cubicBezTo>
                <a:cubicBezTo>
                  <a:pt x="1932" y="57"/>
                  <a:pt x="1932" y="57"/>
                  <a:pt x="1932" y="57"/>
                </a:cubicBezTo>
                <a:cubicBezTo>
                  <a:pt x="1931" y="55"/>
                  <a:pt x="1931" y="55"/>
                  <a:pt x="1931" y="55"/>
                </a:cubicBezTo>
                <a:cubicBezTo>
                  <a:pt x="1933" y="53"/>
                  <a:pt x="1933" y="53"/>
                  <a:pt x="1933" y="53"/>
                </a:cubicBezTo>
                <a:cubicBezTo>
                  <a:pt x="1933" y="51"/>
                  <a:pt x="1933" y="51"/>
                  <a:pt x="1933" y="51"/>
                </a:cubicBezTo>
                <a:cubicBezTo>
                  <a:pt x="1932" y="50"/>
                  <a:pt x="1932" y="50"/>
                  <a:pt x="1932" y="50"/>
                </a:cubicBezTo>
                <a:cubicBezTo>
                  <a:pt x="1930" y="48"/>
                  <a:pt x="1930" y="48"/>
                  <a:pt x="1930" y="48"/>
                </a:cubicBezTo>
                <a:cubicBezTo>
                  <a:pt x="1929" y="47"/>
                  <a:pt x="1929" y="47"/>
                  <a:pt x="1929" y="47"/>
                </a:cubicBezTo>
                <a:cubicBezTo>
                  <a:pt x="1927" y="47"/>
                  <a:pt x="1927" y="47"/>
                  <a:pt x="1927" y="47"/>
                </a:cubicBezTo>
                <a:cubicBezTo>
                  <a:pt x="1926" y="46"/>
                  <a:pt x="1926" y="46"/>
                  <a:pt x="1926" y="46"/>
                </a:cubicBezTo>
                <a:cubicBezTo>
                  <a:pt x="1928" y="46"/>
                  <a:pt x="1928" y="46"/>
                  <a:pt x="1928" y="46"/>
                </a:cubicBezTo>
                <a:cubicBezTo>
                  <a:pt x="1929" y="46"/>
                  <a:pt x="1929" y="46"/>
                  <a:pt x="1929" y="46"/>
                </a:cubicBezTo>
                <a:cubicBezTo>
                  <a:pt x="1931" y="46"/>
                  <a:pt x="1931" y="46"/>
                  <a:pt x="1931" y="46"/>
                </a:cubicBezTo>
                <a:cubicBezTo>
                  <a:pt x="1932" y="47"/>
                  <a:pt x="1932" y="47"/>
                  <a:pt x="1932" y="47"/>
                </a:cubicBezTo>
                <a:cubicBezTo>
                  <a:pt x="1932" y="48"/>
                  <a:pt x="1932" y="48"/>
                  <a:pt x="1932" y="48"/>
                </a:cubicBezTo>
                <a:cubicBezTo>
                  <a:pt x="1933" y="49"/>
                  <a:pt x="1933" y="49"/>
                  <a:pt x="1933" y="49"/>
                </a:cubicBezTo>
                <a:cubicBezTo>
                  <a:pt x="1934" y="48"/>
                  <a:pt x="1934" y="48"/>
                  <a:pt x="1934" y="48"/>
                </a:cubicBezTo>
                <a:cubicBezTo>
                  <a:pt x="1933" y="45"/>
                  <a:pt x="1933" y="45"/>
                  <a:pt x="1933" y="45"/>
                </a:cubicBezTo>
                <a:cubicBezTo>
                  <a:pt x="1931" y="42"/>
                  <a:pt x="1931" y="42"/>
                  <a:pt x="1931" y="42"/>
                </a:cubicBezTo>
                <a:cubicBezTo>
                  <a:pt x="1929" y="39"/>
                  <a:pt x="1929" y="39"/>
                  <a:pt x="1929" y="39"/>
                </a:cubicBezTo>
                <a:cubicBezTo>
                  <a:pt x="1929" y="38"/>
                  <a:pt x="1929" y="38"/>
                  <a:pt x="1929" y="38"/>
                </a:cubicBezTo>
                <a:cubicBezTo>
                  <a:pt x="1931" y="40"/>
                  <a:pt x="1931" y="40"/>
                  <a:pt x="1931" y="40"/>
                </a:cubicBezTo>
                <a:cubicBezTo>
                  <a:pt x="1931" y="41"/>
                  <a:pt x="1931" y="41"/>
                  <a:pt x="1931" y="41"/>
                </a:cubicBezTo>
                <a:cubicBezTo>
                  <a:pt x="1933" y="42"/>
                  <a:pt x="1933" y="42"/>
                  <a:pt x="1933" y="42"/>
                </a:cubicBezTo>
                <a:cubicBezTo>
                  <a:pt x="1935" y="42"/>
                  <a:pt x="1935" y="42"/>
                  <a:pt x="1935" y="42"/>
                </a:cubicBezTo>
                <a:cubicBezTo>
                  <a:pt x="1935" y="41"/>
                  <a:pt x="1935" y="41"/>
                  <a:pt x="1935" y="41"/>
                </a:cubicBezTo>
                <a:cubicBezTo>
                  <a:pt x="1935" y="40"/>
                  <a:pt x="1935" y="40"/>
                  <a:pt x="1935" y="40"/>
                </a:cubicBezTo>
                <a:cubicBezTo>
                  <a:pt x="1934" y="39"/>
                  <a:pt x="1934" y="39"/>
                  <a:pt x="1934" y="39"/>
                </a:cubicBezTo>
                <a:cubicBezTo>
                  <a:pt x="1934" y="38"/>
                  <a:pt x="1934" y="38"/>
                  <a:pt x="1934" y="38"/>
                </a:cubicBezTo>
                <a:cubicBezTo>
                  <a:pt x="1935" y="36"/>
                  <a:pt x="1935" y="36"/>
                  <a:pt x="1935" y="36"/>
                </a:cubicBezTo>
                <a:cubicBezTo>
                  <a:pt x="1935" y="34"/>
                  <a:pt x="1935" y="34"/>
                  <a:pt x="1935" y="34"/>
                </a:cubicBezTo>
                <a:cubicBezTo>
                  <a:pt x="1934" y="32"/>
                  <a:pt x="1934" y="32"/>
                  <a:pt x="1934" y="32"/>
                </a:cubicBezTo>
                <a:cubicBezTo>
                  <a:pt x="1932" y="29"/>
                  <a:pt x="1932" y="29"/>
                  <a:pt x="1932" y="29"/>
                </a:cubicBezTo>
                <a:cubicBezTo>
                  <a:pt x="1933" y="29"/>
                  <a:pt x="1933" y="29"/>
                  <a:pt x="1933" y="29"/>
                </a:cubicBezTo>
                <a:cubicBezTo>
                  <a:pt x="1935" y="31"/>
                  <a:pt x="1935" y="31"/>
                  <a:pt x="1935" y="31"/>
                </a:cubicBezTo>
                <a:cubicBezTo>
                  <a:pt x="1936" y="30"/>
                  <a:pt x="1936" y="30"/>
                  <a:pt x="1936" y="30"/>
                </a:cubicBezTo>
                <a:cubicBezTo>
                  <a:pt x="1937" y="28"/>
                  <a:pt x="1937" y="28"/>
                  <a:pt x="1937" y="28"/>
                </a:cubicBezTo>
                <a:cubicBezTo>
                  <a:pt x="1936" y="28"/>
                  <a:pt x="1936" y="28"/>
                  <a:pt x="1936" y="28"/>
                </a:cubicBezTo>
                <a:cubicBezTo>
                  <a:pt x="1935" y="28"/>
                  <a:pt x="1935" y="28"/>
                  <a:pt x="1935" y="28"/>
                </a:cubicBezTo>
                <a:cubicBezTo>
                  <a:pt x="1935" y="25"/>
                  <a:pt x="1935" y="25"/>
                  <a:pt x="1935" y="25"/>
                </a:cubicBezTo>
                <a:cubicBezTo>
                  <a:pt x="1936" y="25"/>
                  <a:pt x="1936" y="25"/>
                  <a:pt x="1936" y="25"/>
                </a:cubicBezTo>
                <a:cubicBezTo>
                  <a:pt x="1938" y="26"/>
                  <a:pt x="1938" y="26"/>
                  <a:pt x="1938" y="26"/>
                </a:cubicBezTo>
                <a:cubicBezTo>
                  <a:pt x="1941" y="27"/>
                  <a:pt x="1941" y="27"/>
                  <a:pt x="1941" y="27"/>
                </a:cubicBezTo>
                <a:cubicBezTo>
                  <a:pt x="1942" y="26"/>
                  <a:pt x="1942" y="26"/>
                  <a:pt x="1942" y="26"/>
                </a:cubicBezTo>
                <a:cubicBezTo>
                  <a:pt x="1940" y="25"/>
                  <a:pt x="1940" y="25"/>
                  <a:pt x="1940" y="25"/>
                </a:cubicBezTo>
                <a:cubicBezTo>
                  <a:pt x="1940" y="24"/>
                  <a:pt x="1940" y="24"/>
                  <a:pt x="1940" y="24"/>
                </a:cubicBezTo>
                <a:cubicBezTo>
                  <a:pt x="1942" y="24"/>
                  <a:pt x="1942" y="24"/>
                  <a:pt x="1942" y="24"/>
                </a:cubicBezTo>
                <a:cubicBezTo>
                  <a:pt x="1943" y="24"/>
                  <a:pt x="1943" y="24"/>
                  <a:pt x="1943" y="24"/>
                </a:cubicBezTo>
                <a:cubicBezTo>
                  <a:pt x="1944" y="23"/>
                  <a:pt x="1944" y="23"/>
                  <a:pt x="1944" y="23"/>
                </a:cubicBezTo>
                <a:cubicBezTo>
                  <a:pt x="1944" y="21"/>
                  <a:pt x="1944" y="21"/>
                  <a:pt x="1944" y="21"/>
                </a:cubicBezTo>
                <a:cubicBezTo>
                  <a:pt x="1944" y="20"/>
                  <a:pt x="1944" y="20"/>
                  <a:pt x="1944" y="20"/>
                </a:cubicBezTo>
                <a:cubicBezTo>
                  <a:pt x="1944" y="19"/>
                  <a:pt x="1944" y="19"/>
                  <a:pt x="1944" y="19"/>
                </a:cubicBezTo>
                <a:cubicBezTo>
                  <a:pt x="1947" y="18"/>
                  <a:pt x="1947" y="18"/>
                  <a:pt x="1947" y="18"/>
                </a:cubicBezTo>
                <a:cubicBezTo>
                  <a:pt x="1947" y="17"/>
                  <a:pt x="1947" y="17"/>
                  <a:pt x="1947" y="17"/>
                </a:cubicBezTo>
                <a:cubicBezTo>
                  <a:pt x="1945" y="16"/>
                  <a:pt x="1945" y="16"/>
                  <a:pt x="1945" y="16"/>
                </a:cubicBezTo>
                <a:cubicBezTo>
                  <a:pt x="1945" y="14"/>
                  <a:pt x="1945" y="14"/>
                  <a:pt x="1945" y="14"/>
                </a:cubicBezTo>
                <a:cubicBezTo>
                  <a:pt x="1946" y="12"/>
                  <a:pt x="1946" y="12"/>
                  <a:pt x="1946" y="12"/>
                </a:cubicBezTo>
                <a:cubicBezTo>
                  <a:pt x="1947" y="14"/>
                  <a:pt x="1947" y="14"/>
                  <a:pt x="1947" y="14"/>
                </a:cubicBezTo>
                <a:cubicBezTo>
                  <a:pt x="1948" y="13"/>
                  <a:pt x="1948" y="13"/>
                  <a:pt x="1948" y="13"/>
                </a:cubicBezTo>
                <a:cubicBezTo>
                  <a:pt x="1951" y="10"/>
                  <a:pt x="1951" y="10"/>
                  <a:pt x="1951" y="10"/>
                </a:cubicBezTo>
                <a:cubicBezTo>
                  <a:pt x="1951" y="7"/>
                  <a:pt x="1951" y="7"/>
                  <a:pt x="1951" y="7"/>
                </a:cubicBezTo>
                <a:cubicBezTo>
                  <a:pt x="1953" y="6"/>
                  <a:pt x="1953" y="6"/>
                  <a:pt x="1953" y="6"/>
                </a:cubicBezTo>
                <a:cubicBezTo>
                  <a:pt x="1953" y="4"/>
                  <a:pt x="1953" y="4"/>
                  <a:pt x="1953" y="4"/>
                </a:cubicBezTo>
                <a:cubicBezTo>
                  <a:pt x="1956" y="2"/>
                  <a:pt x="1956" y="2"/>
                  <a:pt x="1956" y="2"/>
                </a:cubicBezTo>
                <a:cubicBezTo>
                  <a:pt x="1957" y="0"/>
                  <a:pt x="1957" y="0"/>
                  <a:pt x="1957" y="0"/>
                </a:cubicBezTo>
                <a:cubicBezTo>
                  <a:pt x="1921" y="0"/>
                  <a:pt x="1921" y="0"/>
                  <a:pt x="1921" y="0"/>
                </a:cubicBezTo>
                <a:cubicBezTo>
                  <a:pt x="1921" y="1"/>
                  <a:pt x="1921" y="1"/>
                  <a:pt x="1921" y="1"/>
                </a:cubicBezTo>
                <a:cubicBezTo>
                  <a:pt x="1922" y="2"/>
                  <a:pt x="1922" y="2"/>
                  <a:pt x="1922" y="2"/>
                </a:cubicBezTo>
                <a:cubicBezTo>
                  <a:pt x="1923" y="2"/>
                  <a:pt x="1923" y="2"/>
                  <a:pt x="1923" y="2"/>
                </a:cubicBezTo>
                <a:cubicBezTo>
                  <a:pt x="1921" y="3"/>
                  <a:pt x="1921" y="3"/>
                  <a:pt x="1921" y="3"/>
                </a:cubicBezTo>
                <a:cubicBezTo>
                  <a:pt x="1918" y="3"/>
                  <a:pt x="1918" y="3"/>
                  <a:pt x="1918" y="3"/>
                </a:cubicBezTo>
                <a:cubicBezTo>
                  <a:pt x="1917" y="4"/>
                  <a:pt x="1917" y="4"/>
                  <a:pt x="1917" y="4"/>
                </a:cubicBezTo>
                <a:cubicBezTo>
                  <a:pt x="1917" y="7"/>
                  <a:pt x="1917" y="7"/>
                  <a:pt x="1917" y="7"/>
                </a:cubicBezTo>
                <a:cubicBezTo>
                  <a:pt x="1917" y="9"/>
                  <a:pt x="1917" y="9"/>
                  <a:pt x="1917" y="9"/>
                </a:cubicBezTo>
                <a:cubicBezTo>
                  <a:pt x="1918" y="9"/>
                  <a:pt x="1918" y="9"/>
                  <a:pt x="1918" y="9"/>
                </a:cubicBezTo>
                <a:cubicBezTo>
                  <a:pt x="1919" y="8"/>
                  <a:pt x="1919" y="8"/>
                  <a:pt x="1919" y="8"/>
                </a:cubicBezTo>
                <a:cubicBezTo>
                  <a:pt x="1920" y="9"/>
                  <a:pt x="1920" y="9"/>
                  <a:pt x="1920" y="9"/>
                </a:cubicBezTo>
                <a:cubicBezTo>
                  <a:pt x="1920" y="10"/>
                  <a:pt x="1920" y="10"/>
                  <a:pt x="1920" y="10"/>
                </a:cubicBezTo>
                <a:cubicBezTo>
                  <a:pt x="1920" y="12"/>
                  <a:pt x="1920" y="12"/>
                  <a:pt x="1920" y="12"/>
                </a:cubicBezTo>
                <a:cubicBezTo>
                  <a:pt x="1919" y="13"/>
                  <a:pt x="1919" y="13"/>
                  <a:pt x="1919" y="13"/>
                </a:cubicBezTo>
                <a:cubicBezTo>
                  <a:pt x="1917" y="12"/>
                  <a:pt x="1917" y="12"/>
                  <a:pt x="1917" y="12"/>
                </a:cubicBezTo>
                <a:cubicBezTo>
                  <a:pt x="1915" y="12"/>
                  <a:pt x="1915" y="12"/>
                  <a:pt x="1915" y="12"/>
                </a:cubicBezTo>
                <a:cubicBezTo>
                  <a:pt x="1913" y="13"/>
                  <a:pt x="1913" y="13"/>
                  <a:pt x="1913" y="13"/>
                </a:cubicBezTo>
                <a:cubicBezTo>
                  <a:pt x="1912" y="14"/>
                  <a:pt x="1912" y="14"/>
                  <a:pt x="1912" y="14"/>
                </a:cubicBezTo>
                <a:cubicBezTo>
                  <a:pt x="1912" y="16"/>
                  <a:pt x="1912" y="16"/>
                  <a:pt x="1912" y="16"/>
                </a:cubicBezTo>
                <a:cubicBezTo>
                  <a:pt x="1911" y="18"/>
                  <a:pt x="1911" y="18"/>
                  <a:pt x="1911" y="18"/>
                </a:cubicBezTo>
                <a:cubicBezTo>
                  <a:pt x="1910" y="19"/>
                  <a:pt x="1910" y="19"/>
                  <a:pt x="1910" y="19"/>
                </a:cubicBezTo>
                <a:cubicBezTo>
                  <a:pt x="1908" y="18"/>
                  <a:pt x="1908" y="18"/>
                  <a:pt x="1908" y="18"/>
                </a:cubicBezTo>
                <a:cubicBezTo>
                  <a:pt x="1907" y="17"/>
                  <a:pt x="1907" y="17"/>
                  <a:pt x="1907" y="17"/>
                </a:cubicBezTo>
                <a:cubicBezTo>
                  <a:pt x="1907" y="16"/>
                  <a:pt x="1907" y="16"/>
                  <a:pt x="1907" y="16"/>
                </a:cubicBezTo>
                <a:cubicBezTo>
                  <a:pt x="1906" y="16"/>
                  <a:pt x="1906" y="16"/>
                  <a:pt x="1906" y="16"/>
                </a:cubicBezTo>
                <a:cubicBezTo>
                  <a:pt x="1905" y="19"/>
                  <a:pt x="1905" y="19"/>
                  <a:pt x="1905" y="19"/>
                </a:cubicBezTo>
                <a:cubicBezTo>
                  <a:pt x="1906" y="21"/>
                  <a:pt x="1906" y="21"/>
                  <a:pt x="1906" y="21"/>
                </a:cubicBezTo>
                <a:cubicBezTo>
                  <a:pt x="1907" y="22"/>
                  <a:pt x="1907" y="22"/>
                  <a:pt x="1907" y="22"/>
                </a:cubicBezTo>
                <a:cubicBezTo>
                  <a:pt x="1909" y="22"/>
                  <a:pt x="1909" y="22"/>
                  <a:pt x="1909" y="22"/>
                </a:cubicBezTo>
                <a:cubicBezTo>
                  <a:pt x="1909" y="22"/>
                  <a:pt x="1909" y="22"/>
                  <a:pt x="1909" y="22"/>
                </a:cubicBezTo>
                <a:cubicBezTo>
                  <a:pt x="1910" y="23"/>
                  <a:pt x="1910" y="23"/>
                  <a:pt x="1910" y="23"/>
                </a:cubicBezTo>
                <a:cubicBezTo>
                  <a:pt x="1909" y="26"/>
                  <a:pt x="1909" y="26"/>
                  <a:pt x="1909" y="26"/>
                </a:cubicBezTo>
                <a:cubicBezTo>
                  <a:pt x="1909" y="27"/>
                  <a:pt x="1909" y="27"/>
                  <a:pt x="1909" y="27"/>
                </a:cubicBezTo>
                <a:cubicBezTo>
                  <a:pt x="1910" y="27"/>
                  <a:pt x="1910" y="27"/>
                  <a:pt x="1910" y="27"/>
                </a:cubicBezTo>
                <a:cubicBezTo>
                  <a:pt x="1911" y="26"/>
                  <a:pt x="1911" y="26"/>
                  <a:pt x="1911" y="26"/>
                </a:cubicBezTo>
                <a:cubicBezTo>
                  <a:pt x="1912" y="26"/>
                  <a:pt x="1912" y="26"/>
                  <a:pt x="1912" y="26"/>
                </a:cubicBezTo>
                <a:cubicBezTo>
                  <a:pt x="1913" y="27"/>
                  <a:pt x="1913" y="27"/>
                  <a:pt x="1913" y="27"/>
                </a:cubicBezTo>
                <a:cubicBezTo>
                  <a:pt x="1915" y="27"/>
                  <a:pt x="1915" y="27"/>
                  <a:pt x="1915" y="27"/>
                </a:cubicBezTo>
                <a:cubicBezTo>
                  <a:pt x="1916" y="26"/>
                  <a:pt x="1916" y="26"/>
                  <a:pt x="1916" y="26"/>
                </a:cubicBezTo>
                <a:cubicBezTo>
                  <a:pt x="1917" y="26"/>
                  <a:pt x="1917" y="26"/>
                  <a:pt x="1917" y="26"/>
                </a:cubicBezTo>
                <a:cubicBezTo>
                  <a:pt x="1916" y="28"/>
                  <a:pt x="1916" y="28"/>
                  <a:pt x="1916" y="28"/>
                </a:cubicBezTo>
                <a:cubicBezTo>
                  <a:pt x="1914" y="28"/>
                  <a:pt x="1914" y="28"/>
                  <a:pt x="1914" y="28"/>
                </a:cubicBezTo>
                <a:cubicBezTo>
                  <a:pt x="1912" y="28"/>
                  <a:pt x="1912" y="28"/>
                  <a:pt x="1912" y="28"/>
                </a:cubicBezTo>
                <a:cubicBezTo>
                  <a:pt x="1911" y="29"/>
                  <a:pt x="1911" y="29"/>
                  <a:pt x="1911" y="29"/>
                </a:cubicBezTo>
                <a:cubicBezTo>
                  <a:pt x="1910" y="29"/>
                  <a:pt x="1910" y="29"/>
                  <a:pt x="1910" y="29"/>
                </a:cubicBezTo>
                <a:cubicBezTo>
                  <a:pt x="1909" y="30"/>
                  <a:pt x="1909" y="30"/>
                  <a:pt x="1909" y="30"/>
                </a:cubicBezTo>
                <a:cubicBezTo>
                  <a:pt x="1910" y="32"/>
                  <a:pt x="1910" y="32"/>
                  <a:pt x="1910" y="32"/>
                </a:cubicBezTo>
                <a:cubicBezTo>
                  <a:pt x="1911" y="33"/>
                  <a:pt x="1911" y="33"/>
                  <a:pt x="1911" y="33"/>
                </a:cubicBezTo>
                <a:cubicBezTo>
                  <a:pt x="1913" y="33"/>
                  <a:pt x="1913" y="33"/>
                  <a:pt x="1913" y="33"/>
                </a:cubicBezTo>
                <a:cubicBezTo>
                  <a:pt x="1914" y="33"/>
                  <a:pt x="1914" y="33"/>
                  <a:pt x="1914" y="33"/>
                </a:cubicBezTo>
                <a:cubicBezTo>
                  <a:pt x="1915" y="33"/>
                  <a:pt x="1915" y="33"/>
                  <a:pt x="1915" y="33"/>
                </a:cubicBezTo>
                <a:cubicBezTo>
                  <a:pt x="1914" y="34"/>
                  <a:pt x="1914" y="34"/>
                  <a:pt x="1914" y="34"/>
                </a:cubicBezTo>
                <a:cubicBezTo>
                  <a:pt x="1912" y="35"/>
                  <a:pt x="1912" y="35"/>
                  <a:pt x="1912" y="35"/>
                </a:cubicBezTo>
                <a:cubicBezTo>
                  <a:pt x="1910" y="35"/>
                  <a:pt x="1910" y="35"/>
                  <a:pt x="1910" y="35"/>
                </a:cubicBezTo>
                <a:cubicBezTo>
                  <a:pt x="1908" y="36"/>
                  <a:pt x="1908" y="36"/>
                  <a:pt x="1908" y="36"/>
                </a:cubicBezTo>
                <a:cubicBezTo>
                  <a:pt x="1908" y="37"/>
                  <a:pt x="1908" y="37"/>
                  <a:pt x="1908" y="37"/>
                </a:cubicBezTo>
                <a:cubicBezTo>
                  <a:pt x="1909" y="38"/>
                  <a:pt x="1909" y="38"/>
                  <a:pt x="1909" y="38"/>
                </a:cubicBezTo>
                <a:cubicBezTo>
                  <a:pt x="1911" y="37"/>
                  <a:pt x="1911" y="37"/>
                  <a:pt x="1911" y="37"/>
                </a:cubicBezTo>
                <a:cubicBezTo>
                  <a:pt x="1913" y="37"/>
                  <a:pt x="1913" y="37"/>
                  <a:pt x="1913" y="37"/>
                </a:cubicBezTo>
                <a:cubicBezTo>
                  <a:pt x="1913" y="38"/>
                  <a:pt x="1913" y="38"/>
                  <a:pt x="1913" y="38"/>
                </a:cubicBezTo>
                <a:cubicBezTo>
                  <a:pt x="1912" y="39"/>
                  <a:pt x="1912" y="39"/>
                  <a:pt x="1912" y="39"/>
                </a:cubicBezTo>
                <a:cubicBezTo>
                  <a:pt x="1910" y="39"/>
                  <a:pt x="1910" y="39"/>
                  <a:pt x="1910" y="39"/>
                </a:cubicBezTo>
                <a:cubicBezTo>
                  <a:pt x="1910" y="40"/>
                  <a:pt x="1910" y="40"/>
                  <a:pt x="1910" y="40"/>
                </a:cubicBezTo>
                <a:cubicBezTo>
                  <a:pt x="1911" y="40"/>
                  <a:pt x="1911" y="40"/>
                  <a:pt x="1911" y="40"/>
                </a:cubicBezTo>
                <a:cubicBezTo>
                  <a:pt x="1913" y="41"/>
                  <a:pt x="1913" y="41"/>
                  <a:pt x="1913" y="41"/>
                </a:cubicBezTo>
                <a:cubicBezTo>
                  <a:pt x="1916" y="43"/>
                  <a:pt x="1916" y="43"/>
                  <a:pt x="1916" y="43"/>
                </a:cubicBezTo>
                <a:cubicBezTo>
                  <a:pt x="1917" y="43"/>
                  <a:pt x="1917" y="43"/>
                  <a:pt x="1917" y="43"/>
                </a:cubicBezTo>
                <a:cubicBezTo>
                  <a:pt x="1917" y="44"/>
                  <a:pt x="1917" y="44"/>
                  <a:pt x="1917" y="44"/>
                </a:cubicBezTo>
                <a:cubicBezTo>
                  <a:pt x="1918" y="45"/>
                  <a:pt x="1918" y="45"/>
                  <a:pt x="1918" y="45"/>
                </a:cubicBezTo>
                <a:cubicBezTo>
                  <a:pt x="1916" y="44"/>
                  <a:pt x="1916" y="44"/>
                  <a:pt x="1916" y="44"/>
                </a:cubicBezTo>
                <a:cubicBezTo>
                  <a:pt x="1914" y="43"/>
                  <a:pt x="1914" y="43"/>
                  <a:pt x="1914" y="43"/>
                </a:cubicBezTo>
                <a:cubicBezTo>
                  <a:pt x="1912" y="43"/>
                  <a:pt x="1912" y="43"/>
                  <a:pt x="1912" y="43"/>
                </a:cubicBezTo>
                <a:cubicBezTo>
                  <a:pt x="1911" y="42"/>
                  <a:pt x="1911" y="42"/>
                  <a:pt x="1911" y="42"/>
                </a:cubicBezTo>
                <a:cubicBezTo>
                  <a:pt x="1909" y="41"/>
                  <a:pt x="1909" y="41"/>
                  <a:pt x="1909" y="41"/>
                </a:cubicBezTo>
                <a:cubicBezTo>
                  <a:pt x="1908" y="43"/>
                  <a:pt x="1908" y="43"/>
                  <a:pt x="1908" y="43"/>
                </a:cubicBezTo>
                <a:cubicBezTo>
                  <a:pt x="1908" y="44"/>
                  <a:pt x="1908" y="44"/>
                  <a:pt x="1908" y="44"/>
                </a:cubicBezTo>
                <a:cubicBezTo>
                  <a:pt x="1907" y="45"/>
                  <a:pt x="1907" y="45"/>
                  <a:pt x="1907" y="45"/>
                </a:cubicBezTo>
                <a:cubicBezTo>
                  <a:pt x="1907" y="46"/>
                  <a:pt x="1907" y="46"/>
                  <a:pt x="1907" y="46"/>
                </a:cubicBezTo>
                <a:cubicBezTo>
                  <a:pt x="1908" y="47"/>
                  <a:pt x="1908" y="47"/>
                  <a:pt x="1908" y="47"/>
                </a:cubicBezTo>
                <a:cubicBezTo>
                  <a:pt x="1907" y="48"/>
                  <a:pt x="1907" y="48"/>
                  <a:pt x="1907" y="48"/>
                </a:cubicBezTo>
                <a:cubicBezTo>
                  <a:pt x="1906" y="48"/>
                  <a:pt x="1906" y="48"/>
                  <a:pt x="1906" y="48"/>
                </a:cubicBezTo>
                <a:cubicBezTo>
                  <a:pt x="1905" y="48"/>
                  <a:pt x="1905" y="48"/>
                  <a:pt x="1905" y="48"/>
                </a:cubicBezTo>
                <a:cubicBezTo>
                  <a:pt x="1904" y="49"/>
                  <a:pt x="1904" y="49"/>
                  <a:pt x="1904" y="49"/>
                </a:cubicBezTo>
                <a:cubicBezTo>
                  <a:pt x="1904" y="51"/>
                  <a:pt x="1904" y="51"/>
                  <a:pt x="1904" y="51"/>
                </a:cubicBezTo>
                <a:cubicBezTo>
                  <a:pt x="1904" y="52"/>
                  <a:pt x="1904" y="52"/>
                  <a:pt x="1904" y="52"/>
                </a:cubicBezTo>
                <a:cubicBezTo>
                  <a:pt x="1903" y="52"/>
                  <a:pt x="1903" y="52"/>
                  <a:pt x="1903" y="52"/>
                </a:cubicBezTo>
                <a:cubicBezTo>
                  <a:pt x="1902" y="53"/>
                  <a:pt x="1902" y="53"/>
                  <a:pt x="1902" y="53"/>
                </a:cubicBezTo>
                <a:cubicBezTo>
                  <a:pt x="1902" y="53"/>
                  <a:pt x="1902" y="53"/>
                  <a:pt x="1902" y="53"/>
                </a:cubicBezTo>
                <a:cubicBezTo>
                  <a:pt x="1904" y="56"/>
                  <a:pt x="1904" y="56"/>
                  <a:pt x="1904" y="56"/>
                </a:cubicBezTo>
                <a:lnTo>
                  <a:pt x="1906" y="57"/>
                </a:lnTo>
                <a:close/>
                <a:moveTo>
                  <a:pt x="3235" y="1496"/>
                </a:moveTo>
                <a:cubicBezTo>
                  <a:pt x="3235" y="1495"/>
                  <a:pt x="3235" y="1495"/>
                  <a:pt x="3235" y="1495"/>
                </a:cubicBezTo>
                <a:cubicBezTo>
                  <a:pt x="3236" y="1495"/>
                  <a:pt x="3236" y="1495"/>
                  <a:pt x="3236" y="1495"/>
                </a:cubicBezTo>
                <a:cubicBezTo>
                  <a:pt x="3235" y="1494"/>
                  <a:pt x="3235" y="1494"/>
                  <a:pt x="3235" y="1494"/>
                </a:cubicBezTo>
                <a:cubicBezTo>
                  <a:pt x="3235" y="1492"/>
                  <a:pt x="3235" y="1492"/>
                  <a:pt x="3235" y="1492"/>
                </a:cubicBezTo>
                <a:cubicBezTo>
                  <a:pt x="3234" y="1495"/>
                  <a:pt x="3234" y="1495"/>
                  <a:pt x="3234" y="1495"/>
                </a:cubicBezTo>
                <a:cubicBezTo>
                  <a:pt x="3235" y="1496"/>
                  <a:pt x="3235" y="1496"/>
                  <a:pt x="3235" y="1496"/>
                </a:cubicBezTo>
                <a:close/>
                <a:moveTo>
                  <a:pt x="576" y="50"/>
                </a:moveTo>
                <a:cubicBezTo>
                  <a:pt x="577" y="50"/>
                  <a:pt x="577" y="50"/>
                  <a:pt x="577" y="50"/>
                </a:cubicBezTo>
                <a:cubicBezTo>
                  <a:pt x="577" y="51"/>
                  <a:pt x="577" y="51"/>
                  <a:pt x="577" y="51"/>
                </a:cubicBezTo>
                <a:cubicBezTo>
                  <a:pt x="576" y="52"/>
                  <a:pt x="576" y="52"/>
                  <a:pt x="576" y="52"/>
                </a:cubicBezTo>
                <a:cubicBezTo>
                  <a:pt x="578" y="56"/>
                  <a:pt x="578" y="56"/>
                  <a:pt x="578" y="56"/>
                </a:cubicBezTo>
                <a:cubicBezTo>
                  <a:pt x="579" y="57"/>
                  <a:pt x="579" y="57"/>
                  <a:pt x="579" y="57"/>
                </a:cubicBezTo>
                <a:cubicBezTo>
                  <a:pt x="579" y="58"/>
                  <a:pt x="579" y="58"/>
                  <a:pt x="579" y="58"/>
                </a:cubicBezTo>
                <a:cubicBezTo>
                  <a:pt x="582" y="60"/>
                  <a:pt x="582" y="60"/>
                  <a:pt x="582" y="60"/>
                </a:cubicBezTo>
                <a:cubicBezTo>
                  <a:pt x="583" y="61"/>
                  <a:pt x="583" y="61"/>
                  <a:pt x="583" y="61"/>
                </a:cubicBezTo>
                <a:cubicBezTo>
                  <a:pt x="585" y="61"/>
                  <a:pt x="585" y="61"/>
                  <a:pt x="585" y="61"/>
                </a:cubicBezTo>
                <a:cubicBezTo>
                  <a:pt x="586" y="62"/>
                  <a:pt x="586" y="62"/>
                  <a:pt x="586" y="62"/>
                </a:cubicBezTo>
                <a:cubicBezTo>
                  <a:pt x="587" y="62"/>
                  <a:pt x="587" y="62"/>
                  <a:pt x="587" y="62"/>
                </a:cubicBezTo>
                <a:cubicBezTo>
                  <a:pt x="589" y="61"/>
                  <a:pt x="589" y="61"/>
                  <a:pt x="589" y="61"/>
                </a:cubicBezTo>
                <a:cubicBezTo>
                  <a:pt x="591" y="61"/>
                  <a:pt x="591" y="61"/>
                  <a:pt x="591" y="61"/>
                </a:cubicBezTo>
                <a:cubicBezTo>
                  <a:pt x="592" y="63"/>
                  <a:pt x="592" y="63"/>
                  <a:pt x="592" y="63"/>
                </a:cubicBezTo>
                <a:cubicBezTo>
                  <a:pt x="594" y="63"/>
                  <a:pt x="594" y="63"/>
                  <a:pt x="594" y="63"/>
                </a:cubicBezTo>
                <a:cubicBezTo>
                  <a:pt x="596" y="65"/>
                  <a:pt x="596" y="65"/>
                  <a:pt x="596" y="65"/>
                </a:cubicBezTo>
                <a:cubicBezTo>
                  <a:pt x="597" y="65"/>
                  <a:pt x="597" y="65"/>
                  <a:pt x="597" y="65"/>
                </a:cubicBezTo>
                <a:cubicBezTo>
                  <a:pt x="597" y="66"/>
                  <a:pt x="597" y="66"/>
                  <a:pt x="597" y="66"/>
                </a:cubicBezTo>
                <a:cubicBezTo>
                  <a:pt x="595" y="67"/>
                  <a:pt x="595" y="67"/>
                  <a:pt x="595" y="67"/>
                </a:cubicBezTo>
                <a:cubicBezTo>
                  <a:pt x="595" y="68"/>
                  <a:pt x="595" y="68"/>
                  <a:pt x="595" y="68"/>
                </a:cubicBezTo>
                <a:cubicBezTo>
                  <a:pt x="594" y="69"/>
                  <a:pt x="594" y="69"/>
                  <a:pt x="594" y="69"/>
                </a:cubicBezTo>
                <a:cubicBezTo>
                  <a:pt x="594" y="70"/>
                  <a:pt x="594" y="70"/>
                  <a:pt x="594" y="70"/>
                </a:cubicBezTo>
                <a:cubicBezTo>
                  <a:pt x="594" y="72"/>
                  <a:pt x="594" y="72"/>
                  <a:pt x="594" y="72"/>
                </a:cubicBezTo>
                <a:cubicBezTo>
                  <a:pt x="591" y="73"/>
                  <a:pt x="591" y="73"/>
                  <a:pt x="591" y="73"/>
                </a:cubicBezTo>
                <a:cubicBezTo>
                  <a:pt x="591" y="74"/>
                  <a:pt x="591" y="74"/>
                  <a:pt x="591" y="74"/>
                </a:cubicBezTo>
                <a:cubicBezTo>
                  <a:pt x="590" y="75"/>
                  <a:pt x="590" y="75"/>
                  <a:pt x="590" y="75"/>
                </a:cubicBezTo>
                <a:cubicBezTo>
                  <a:pt x="592" y="76"/>
                  <a:pt x="592" y="76"/>
                  <a:pt x="592" y="76"/>
                </a:cubicBezTo>
                <a:cubicBezTo>
                  <a:pt x="592" y="79"/>
                  <a:pt x="592" y="79"/>
                  <a:pt x="592" y="79"/>
                </a:cubicBezTo>
                <a:cubicBezTo>
                  <a:pt x="593" y="81"/>
                  <a:pt x="593" y="81"/>
                  <a:pt x="593" y="81"/>
                </a:cubicBezTo>
                <a:cubicBezTo>
                  <a:pt x="593" y="82"/>
                  <a:pt x="593" y="82"/>
                  <a:pt x="593" y="82"/>
                </a:cubicBezTo>
                <a:cubicBezTo>
                  <a:pt x="591" y="83"/>
                  <a:pt x="591" y="83"/>
                  <a:pt x="591" y="83"/>
                </a:cubicBezTo>
                <a:cubicBezTo>
                  <a:pt x="591" y="84"/>
                  <a:pt x="591" y="84"/>
                  <a:pt x="591" y="84"/>
                </a:cubicBezTo>
                <a:cubicBezTo>
                  <a:pt x="595" y="84"/>
                  <a:pt x="595" y="84"/>
                  <a:pt x="595" y="84"/>
                </a:cubicBezTo>
                <a:cubicBezTo>
                  <a:pt x="596" y="84"/>
                  <a:pt x="596" y="84"/>
                  <a:pt x="596" y="84"/>
                </a:cubicBezTo>
                <a:cubicBezTo>
                  <a:pt x="597" y="84"/>
                  <a:pt x="597" y="84"/>
                  <a:pt x="597" y="84"/>
                </a:cubicBezTo>
                <a:cubicBezTo>
                  <a:pt x="597" y="85"/>
                  <a:pt x="597" y="85"/>
                  <a:pt x="597" y="85"/>
                </a:cubicBezTo>
                <a:cubicBezTo>
                  <a:pt x="598" y="84"/>
                  <a:pt x="598" y="84"/>
                  <a:pt x="598" y="84"/>
                </a:cubicBezTo>
                <a:cubicBezTo>
                  <a:pt x="599" y="83"/>
                  <a:pt x="599" y="83"/>
                  <a:pt x="599" y="83"/>
                </a:cubicBezTo>
                <a:cubicBezTo>
                  <a:pt x="600" y="84"/>
                  <a:pt x="600" y="84"/>
                  <a:pt x="600" y="84"/>
                </a:cubicBezTo>
                <a:cubicBezTo>
                  <a:pt x="603" y="84"/>
                  <a:pt x="603" y="84"/>
                  <a:pt x="603" y="84"/>
                </a:cubicBezTo>
                <a:cubicBezTo>
                  <a:pt x="606" y="85"/>
                  <a:pt x="606" y="85"/>
                  <a:pt x="606" y="85"/>
                </a:cubicBezTo>
                <a:cubicBezTo>
                  <a:pt x="607" y="84"/>
                  <a:pt x="607" y="84"/>
                  <a:pt x="607" y="84"/>
                </a:cubicBezTo>
                <a:cubicBezTo>
                  <a:pt x="610" y="84"/>
                  <a:pt x="610" y="84"/>
                  <a:pt x="610" y="84"/>
                </a:cubicBezTo>
                <a:cubicBezTo>
                  <a:pt x="610" y="85"/>
                  <a:pt x="610" y="85"/>
                  <a:pt x="610" y="85"/>
                </a:cubicBezTo>
                <a:cubicBezTo>
                  <a:pt x="611" y="85"/>
                  <a:pt x="611" y="85"/>
                  <a:pt x="611" y="85"/>
                </a:cubicBezTo>
                <a:cubicBezTo>
                  <a:pt x="612" y="85"/>
                  <a:pt x="612" y="85"/>
                  <a:pt x="612" y="85"/>
                </a:cubicBezTo>
                <a:cubicBezTo>
                  <a:pt x="613" y="84"/>
                  <a:pt x="613" y="84"/>
                  <a:pt x="613" y="84"/>
                </a:cubicBezTo>
                <a:cubicBezTo>
                  <a:pt x="614" y="85"/>
                  <a:pt x="614" y="85"/>
                  <a:pt x="614" y="85"/>
                </a:cubicBezTo>
                <a:cubicBezTo>
                  <a:pt x="614" y="86"/>
                  <a:pt x="614" y="86"/>
                  <a:pt x="614" y="86"/>
                </a:cubicBezTo>
                <a:cubicBezTo>
                  <a:pt x="615" y="86"/>
                  <a:pt x="615" y="86"/>
                  <a:pt x="615" y="86"/>
                </a:cubicBezTo>
                <a:cubicBezTo>
                  <a:pt x="616" y="85"/>
                  <a:pt x="616" y="85"/>
                  <a:pt x="616" y="85"/>
                </a:cubicBezTo>
                <a:cubicBezTo>
                  <a:pt x="617" y="86"/>
                  <a:pt x="617" y="86"/>
                  <a:pt x="617" y="86"/>
                </a:cubicBezTo>
                <a:cubicBezTo>
                  <a:pt x="617" y="87"/>
                  <a:pt x="617" y="87"/>
                  <a:pt x="617" y="87"/>
                </a:cubicBezTo>
                <a:cubicBezTo>
                  <a:pt x="618" y="87"/>
                  <a:pt x="618" y="87"/>
                  <a:pt x="618" y="87"/>
                </a:cubicBezTo>
                <a:cubicBezTo>
                  <a:pt x="619" y="86"/>
                  <a:pt x="619" y="86"/>
                  <a:pt x="619" y="86"/>
                </a:cubicBezTo>
                <a:cubicBezTo>
                  <a:pt x="622" y="86"/>
                  <a:pt x="622" y="86"/>
                  <a:pt x="622" y="86"/>
                </a:cubicBezTo>
                <a:cubicBezTo>
                  <a:pt x="623" y="85"/>
                  <a:pt x="623" y="85"/>
                  <a:pt x="623" y="85"/>
                </a:cubicBezTo>
                <a:cubicBezTo>
                  <a:pt x="625" y="84"/>
                  <a:pt x="625" y="84"/>
                  <a:pt x="625" y="84"/>
                </a:cubicBezTo>
                <a:cubicBezTo>
                  <a:pt x="626" y="84"/>
                  <a:pt x="626" y="84"/>
                  <a:pt x="626" y="84"/>
                </a:cubicBezTo>
                <a:cubicBezTo>
                  <a:pt x="628" y="82"/>
                  <a:pt x="628" y="82"/>
                  <a:pt x="628" y="82"/>
                </a:cubicBezTo>
                <a:cubicBezTo>
                  <a:pt x="630" y="81"/>
                  <a:pt x="630" y="81"/>
                  <a:pt x="630" y="81"/>
                </a:cubicBezTo>
                <a:cubicBezTo>
                  <a:pt x="632" y="81"/>
                  <a:pt x="632" y="81"/>
                  <a:pt x="632" y="81"/>
                </a:cubicBezTo>
                <a:cubicBezTo>
                  <a:pt x="633" y="80"/>
                  <a:pt x="633" y="80"/>
                  <a:pt x="633" y="80"/>
                </a:cubicBezTo>
                <a:cubicBezTo>
                  <a:pt x="634" y="80"/>
                  <a:pt x="634" y="80"/>
                  <a:pt x="634" y="80"/>
                </a:cubicBezTo>
                <a:cubicBezTo>
                  <a:pt x="636" y="80"/>
                  <a:pt x="636" y="80"/>
                  <a:pt x="636" y="80"/>
                </a:cubicBezTo>
                <a:cubicBezTo>
                  <a:pt x="637" y="80"/>
                  <a:pt x="637" y="80"/>
                  <a:pt x="637" y="80"/>
                </a:cubicBezTo>
                <a:cubicBezTo>
                  <a:pt x="639" y="81"/>
                  <a:pt x="639" y="81"/>
                  <a:pt x="639" y="81"/>
                </a:cubicBezTo>
                <a:cubicBezTo>
                  <a:pt x="643" y="81"/>
                  <a:pt x="643" y="81"/>
                  <a:pt x="643" y="81"/>
                </a:cubicBezTo>
                <a:cubicBezTo>
                  <a:pt x="647" y="78"/>
                  <a:pt x="647" y="78"/>
                  <a:pt x="647" y="78"/>
                </a:cubicBezTo>
                <a:cubicBezTo>
                  <a:pt x="647" y="77"/>
                  <a:pt x="647" y="77"/>
                  <a:pt x="647" y="77"/>
                </a:cubicBezTo>
                <a:cubicBezTo>
                  <a:pt x="648" y="77"/>
                  <a:pt x="648" y="77"/>
                  <a:pt x="648" y="77"/>
                </a:cubicBezTo>
                <a:cubicBezTo>
                  <a:pt x="649" y="78"/>
                  <a:pt x="649" y="78"/>
                  <a:pt x="649" y="78"/>
                </a:cubicBezTo>
                <a:cubicBezTo>
                  <a:pt x="649" y="77"/>
                  <a:pt x="649" y="77"/>
                  <a:pt x="649" y="77"/>
                </a:cubicBezTo>
                <a:cubicBezTo>
                  <a:pt x="651" y="76"/>
                  <a:pt x="651" y="76"/>
                  <a:pt x="651" y="76"/>
                </a:cubicBezTo>
                <a:cubicBezTo>
                  <a:pt x="651" y="74"/>
                  <a:pt x="651" y="74"/>
                  <a:pt x="651" y="74"/>
                </a:cubicBezTo>
                <a:cubicBezTo>
                  <a:pt x="651" y="74"/>
                  <a:pt x="651" y="74"/>
                  <a:pt x="651" y="74"/>
                </a:cubicBezTo>
                <a:cubicBezTo>
                  <a:pt x="652" y="74"/>
                  <a:pt x="652" y="74"/>
                  <a:pt x="652" y="74"/>
                </a:cubicBezTo>
                <a:cubicBezTo>
                  <a:pt x="653" y="74"/>
                  <a:pt x="653" y="74"/>
                  <a:pt x="653" y="74"/>
                </a:cubicBezTo>
                <a:cubicBezTo>
                  <a:pt x="654" y="73"/>
                  <a:pt x="654" y="73"/>
                  <a:pt x="654" y="73"/>
                </a:cubicBezTo>
                <a:cubicBezTo>
                  <a:pt x="654" y="72"/>
                  <a:pt x="654" y="72"/>
                  <a:pt x="654" y="72"/>
                </a:cubicBezTo>
                <a:cubicBezTo>
                  <a:pt x="655" y="72"/>
                  <a:pt x="655" y="72"/>
                  <a:pt x="655" y="72"/>
                </a:cubicBezTo>
                <a:cubicBezTo>
                  <a:pt x="656" y="72"/>
                  <a:pt x="656" y="72"/>
                  <a:pt x="656" y="72"/>
                </a:cubicBezTo>
                <a:cubicBezTo>
                  <a:pt x="656" y="73"/>
                  <a:pt x="656" y="73"/>
                  <a:pt x="656" y="73"/>
                </a:cubicBezTo>
                <a:cubicBezTo>
                  <a:pt x="656" y="74"/>
                  <a:pt x="656" y="74"/>
                  <a:pt x="656" y="74"/>
                </a:cubicBezTo>
                <a:cubicBezTo>
                  <a:pt x="657" y="75"/>
                  <a:pt x="657" y="75"/>
                  <a:pt x="657" y="75"/>
                </a:cubicBezTo>
                <a:cubicBezTo>
                  <a:pt x="655" y="76"/>
                  <a:pt x="655" y="76"/>
                  <a:pt x="655" y="76"/>
                </a:cubicBezTo>
                <a:cubicBezTo>
                  <a:pt x="655" y="77"/>
                  <a:pt x="655" y="77"/>
                  <a:pt x="655" y="77"/>
                </a:cubicBezTo>
                <a:cubicBezTo>
                  <a:pt x="655" y="78"/>
                  <a:pt x="655" y="78"/>
                  <a:pt x="655" y="78"/>
                </a:cubicBezTo>
                <a:cubicBezTo>
                  <a:pt x="654" y="79"/>
                  <a:pt x="654" y="79"/>
                  <a:pt x="654" y="79"/>
                </a:cubicBezTo>
                <a:cubicBezTo>
                  <a:pt x="654" y="80"/>
                  <a:pt x="654" y="80"/>
                  <a:pt x="654" y="80"/>
                </a:cubicBezTo>
                <a:cubicBezTo>
                  <a:pt x="655" y="80"/>
                  <a:pt x="655" y="80"/>
                  <a:pt x="655" y="80"/>
                </a:cubicBezTo>
                <a:cubicBezTo>
                  <a:pt x="657" y="81"/>
                  <a:pt x="657" y="81"/>
                  <a:pt x="657" y="81"/>
                </a:cubicBezTo>
                <a:cubicBezTo>
                  <a:pt x="657" y="81"/>
                  <a:pt x="657" y="81"/>
                  <a:pt x="657" y="81"/>
                </a:cubicBezTo>
                <a:cubicBezTo>
                  <a:pt x="659" y="81"/>
                  <a:pt x="659" y="81"/>
                  <a:pt x="659" y="81"/>
                </a:cubicBezTo>
                <a:cubicBezTo>
                  <a:pt x="660" y="81"/>
                  <a:pt x="660" y="81"/>
                  <a:pt x="660" y="81"/>
                </a:cubicBezTo>
                <a:cubicBezTo>
                  <a:pt x="661" y="83"/>
                  <a:pt x="661" y="83"/>
                  <a:pt x="661" y="83"/>
                </a:cubicBezTo>
                <a:cubicBezTo>
                  <a:pt x="662" y="84"/>
                  <a:pt x="662" y="84"/>
                  <a:pt x="662" y="84"/>
                </a:cubicBezTo>
                <a:cubicBezTo>
                  <a:pt x="662" y="83"/>
                  <a:pt x="662" y="83"/>
                  <a:pt x="662" y="83"/>
                </a:cubicBezTo>
                <a:cubicBezTo>
                  <a:pt x="662" y="83"/>
                  <a:pt x="662" y="83"/>
                  <a:pt x="662" y="83"/>
                </a:cubicBezTo>
                <a:cubicBezTo>
                  <a:pt x="663" y="83"/>
                  <a:pt x="663" y="83"/>
                  <a:pt x="663" y="83"/>
                </a:cubicBezTo>
                <a:cubicBezTo>
                  <a:pt x="664" y="84"/>
                  <a:pt x="664" y="84"/>
                  <a:pt x="664" y="84"/>
                </a:cubicBezTo>
                <a:cubicBezTo>
                  <a:pt x="662" y="86"/>
                  <a:pt x="662" y="86"/>
                  <a:pt x="662" y="86"/>
                </a:cubicBezTo>
                <a:cubicBezTo>
                  <a:pt x="661" y="86"/>
                  <a:pt x="661" y="86"/>
                  <a:pt x="661" y="86"/>
                </a:cubicBezTo>
                <a:cubicBezTo>
                  <a:pt x="660" y="87"/>
                  <a:pt x="660" y="87"/>
                  <a:pt x="660" y="87"/>
                </a:cubicBezTo>
                <a:cubicBezTo>
                  <a:pt x="660" y="88"/>
                  <a:pt x="660" y="88"/>
                  <a:pt x="660" y="88"/>
                </a:cubicBezTo>
                <a:cubicBezTo>
                  <a:pt x="661" y="88"/>
                  <a:pt x="661" y="88"/>
                  <a:pt x="661" y="88"/>
                </a:cubicBezTo>
                <a:cubicBezTo>
                  <a:pt x="662" y="88"/>
                  <a:pt x="662" y="88"/>
                  <a:pt x="662" y="88"/>
                </a:cubicBezTo>
                <a:cubicBezTo>
                  <a:pt x="664" y="90"/>
                  <a:pt x="664" y="90"/>
                  <a:pt x="664" y="90"/>
                </a:cubicBezTo>
                <a:cubicBezTo>
                  <a:pt x="665" y="89"/>
                  <a:pt x="665" y="89"/>
                  <a:pt x="665" y="89"/>
                </a:cubicBezTo>
                <a:cubicBezTo>
                  <a:pt x="667" y="87"/>
                  <a:pt x="667" y="87"/>
                  <a:pt x="667" y="87"/>
                </a:cubicBezTo>
                <a:cubicBezTo>
                  <a:pt x="667" y="87"/>
                  <a:pt x="667" y="87"/>
                  <a:pt x="667" y="87"/>
                </a:cubicBezTo>
                <a:cubicBezTo>
                  <a:pt x="667" y="89"/>
                  <a:pt x="667" y="89"/>
                  <a:pt x="667" y="89"/>
                </a:cubicBezTo>
                <a:cubicBezTo>
                  <a:pt x="668" y="91"/>
                  <a:pt x="668" y="91"/>
                  <a:pt x="668" y="91"/>
                </a:cubicBezTo>
                <a:cubicBezTo>
                  <a:pt x="669" y="91"/>
                  <a:pt x="669" y="91"/>
                  <a:pt x="669" y="91"/>
                </a:cubicBezTo>
                <a:cubicBezTo>
                  <a:pt x="670" y="90"/>
                  <a:pt x="670" y="90"/>
                  <a:pt x="670" y="90"/>
                </a:cubicBezTo>
                <a:cubicBezTo>
                  <a:pt x="672" y="91"/>
                  <a:pt x="672" y="91"/>
                  <a:pt x="672" y="91"/>
                </a:cubicBezTo>
                <a:cubicBezTo>
                  <a:pt x="673" y="92"/>
                  <a:pt x="673" y="92"/>
                  <a:pt x="673" y="92"/>
                </a:cubicBezTo>
                <a:cubicBezTo>
                  <a:pt x="674" y="92"/>
                  <a:pt x="674" y="92"/>
                  <a:pt x="674" y="92"/>
                </a:cubicBezTo>
                <a:cubicBezTo>
                  <a:pt x="675" y="93"/>
                  <a:pt x="675" y="93"/>
                  <a:pt x="675" y="93"/>
                </a:cubicBezTo>
                <a:cubicBezTo>
                  <a:pt x="676" y="93"/>
                  <a:pt x="676" y="93"/>
                  <a:pt x="676" y="93"/>
                </a:cubicBezTo>
                <a:cubicBezTo>
                  <a:pt x="676" y="92"/>
                  <a:pt x="676" y="92"/>
                  <a:pt x="676" y="92"/>
                </a:cubicBezTo>
                <a:cubicBezTo>
                  <a:pt x="677" y="92"/>
                  <a:pt x="677" y="92"/>
                  <a:pt x="677" y="92"/>
                </a:cubicBezTo>
                <a:cubicBezTo>
                  <a:pt x="678" y="91"/>
                  <a:pt x="678" y="91"/>
                  <a:pt x="678" y="91"/>
                </a:cubicBezTo>
                <a:cubicBezTo>
                  <a:pt x="679" y="92"/>
                  <a:pt x="679" y="92"/>
                  <a:pt x="679" y="92"/>
                </a:cubicBezTo>
                <a:cubicBezTo>
                  <a:pt x="679" y="93"/>
                  <a:pt x="679" y="93"/>
                  <a:pt x="679" y="93"/>
                </a:cubicBezTo>
                <a:cubicBezTo>
                  <a:pt x="680" y="93"/>
                  <a:pt x="680" y="93"/>
                  <a:pt x="680" y="93"/>
                </a:cubicBezTo>
                <a:cubicBezTo>
                  <a:pt x="681" y="93"/>
                  <a:pt x="681" y="93"/>
                  <a:pt x="681" y="93"/>
                </a:cubicBezTo>
                <a:cubicBezTo>
                  <a:pt x="682" y="92"/>
                  <a:pt x="682" y="92"/>
                  <a:pt x="682" y="92"/>
                </a:cubicBezTo>
                <a:cubicBezTo>
                  <a:pt x="683" y="92"/>
                  <a:pt x="683" y="92"/>
                  <a:pt x="683" y="92"/>
                </a:cubicBezTo>
                <a:cubicBezTo>
                  <a:pt x="683" y="93"/>
                  <a:pt x="683" y="93"/>
                  <a:pt x="683" y="93"/>
                </a:cubicBezTo>
                <a:cubicBezTo>
                  <a:pt x="684" y="93"/>
                  <a:pt x="684" y="93"/>
                  <a:pt x="684" y="93"/>
                </a:cubicBezTo>
                <a:cubicBezTo>
                  <a:pt x="685" y="92"/>
                  <a:pt x="685" y="92"/>
                  <a:pt x="685" y="92"/>
                </a:cubicBezTo>
                <a:cubicBezTo>
                  <a:pt x="685" y="92"/>
                  <a:pt x="685" y="92"/>
                  <a:pt x="685" y="92"/>
                </a:cubicBezTo>
                <a:cubicBezTo>
                  <a:pt x="686" y="91"/>
                  <a:pt x="686" y="91"/>
                  <a:pt x="686" y="91"/>
                </a:cubicBezTo>
                <a:cubicBezTo>
                  <a:pt x="688" y="91"/>
                  <a:pt x="688" y="91"/>
                  <a:pt x="688" y="91"/>
                </a:cubicBezTo>
                <a:cubicBezTo>
                  <a:pt x="688" y="92"/>
                  <a:pt x="688" y="92"/>
                  <a:pt x="688" y="92"/>
                </a:cubicBezTo>
                <a:cubicBezTo>
                  <a:pt x="689" y="92"/>
                  <a:pt x="689" y="92"/>
                  <a:pt x="689" y="92"/>
                </a:cubicBezTo>
                <a:cubicBezTo>
                  <a:pt x="690" y="92"/>
                  <a:pt x="690" y="92"/>
                  <a:pt x="690" y="92"/>
                </a:cubicBezTo>
                <a:cubicBezTo>
                  <a:pt x="690" y="91"/>
                  <a:pt x="690" y="91"/>
                  <a:pt x="690" y="91"/>
                </a:cubicBezTo>
                <a:cubicBezTo>
                  <a:pt x="690" y="90"/>
                  <a:pt x="690" y="90"/>
                  <a:pt x="690" y="90"/>
                </a:cubicBezTo>
                <a:cubicBezTo>
                  <a:pt x="691" y="88"/>
                  <a:pt x="691" y="88"/>
                  <a:pt x="691" y="88"/>
                </a:cubicBezTo>
                <a:cubicBezTo>
                  <a:pt x="691" y="88"/>
                  <a:pt x="691" y="88"/>
                  <a:pt x="691" y="88"/>
                </a:cubicBezTo>
                <a:cubicBezTo>
                  <a:pt x="692" y="86"/>
                  <a:pt x="692" y="86"/>
                  <a:pt x="692" y="86"/>
                </a:cubicBezTo>
                <a:cubicBezTo>
                  <a:pt x="692" y="85"/>
                  <a:pt x="692" y="85"/>
                  <a:pt x="692" y="85"/>
                </a:cubicBezTo>
                <a:cubicBezTo>
                  <a:pt x="690" y="85"/>
                  <a:pt x="690" y="85"/>
                  <a:pt x="690" y="85"/>
                </a:cubicBezTo>
                <a:cubicBezTo>
                  <a:pt x="690" y="84"/>
                  <a:pt x="690" y="84"/>
                  <a:pt x="690" y="84"/>
                </a:cubicBezTo>
                <a:cubicBezTo>
                  <a:pt x="690" y="82"/>
                  <a:pt x="690" y="82"/>
                  <a:pt x="690" y="82"/>
                </a:cubicBezTo>
                <a:cubicBezTo>
                  <a:pt x="692" y="82"/>
                  <a:pt x="692" y="82"/>
                  <a:pt x="692" y="82"/>
                </a:cubicBezTo>
                <a:cubicBezTo>
                  <a:pt x="692" y="80"/>
                  <a:pt x="692" y="80"/>
                  <a:pt x="692" y="80"/>
                </a:cubicBezTo>
                <a:cubicBezTo>
                  <a:pt x="690" y="79"/>
                  <a:pt x="690" y="79"/>
                  <a:pt x="690" y="79"/>
                </a:cubicBezTo>
                <a:cubicBezTo>
                  <a:pt x="689" y="79"/>
                  <a:pt x="689" y="79"/>
                  <a:pt x="689" y="79"/>
                </a:cubicBezTo>
                <a:cubicBezTo>
                  <a:pt x="689" y="81"/>
                  <a:pt x="689" y="81"/>
                  <a:pt x="689" y="81"/>
                </a:cubicBezTo>
                <a:cubicBezTo>
                  <a:pt x="688" y="81"/>
                  <a:pt x="688" y="81"/>
                  <a:pt x="688" y="81"/>
                </a:cubicBezTo>
                <a:cubicBezTo>
                  <a:pt x="687" y="81"/>
                  <a:pt x="687" y="81"/>
                  <a:pt x="687" y="81"/>
                </a:cubicBezTo>
                <a:cubicBezTo>
                  <a:pt x="684" y="80"/>
                  <a:pt x="684" y="80"/>
                  <a:pt x="684" y="80"/>
                </a:cubicBezTo>
                <a:cubicBezTo>
                  <a:pt x="682" y="83"/>
                  <a:pt x="682" y="83"/>
                  <a:pt x="682" y="83"/>
                </a:cubicBezTo>
                <a:cubicBezTo>
                  <a:pt x="680" y="84"/>
                  <a:pt x="680" y="84"/>
                  <a:pt x="680" y="84"/>
                </a:cubicBezTo>
                <a:cubicBezTo>
                  <a:pt x="680" y="83"/>
                  <a:pt x="680" y="83"/>
                  <a:pt x="680" y="83"/>
                </a:cubicBezTo>
                <a:cubicBezTo>
                  <a:pt x="682" y="82"/>
                  <a:pt x="682" y="82"/>
                  <a:pt x="682" y="82"/>
                </a:cubicBezTo>
                <a:cubicBezTo>
                  <a:pt x="683" y="81"/>
                  <a:pt x="683" y="81"/>
                  <a:pt x="683" y="81"/>
                </a:cubicBezTo>
                <a:cubicBezTo>
                  <a:pt x="683" y="78"/>
                  <a:pt x="683" y="78"/>
                  <a:pt x="683" y="78"/>
                </a:cubicBezTo>
                <a:cubicBezTo>
                  <a:pt x="682" y="80"/>
                  <a:pt x="682" y="80"/>
                  <a:pt x="682" y="80"/>
                </a:cubicBezTo>
                <a:cubicBezTo>
                  <a:pt x="682" y="79"/>
                  <a:pt x="682" y="79"/>
                  <a:pt x="682" y="79"/>
                </a:cubicBezTo>
                <a:cubicBezTo>
                  <a:pt x="681" y="78"/>
                  <a:pt x="681" y="78"/>
                  <a:pt x="681" y="78"/>
                </a:cubicBezTo>
                <a:cubicBezTo>
                  <a:pt x="683" y="76"/>
                  <a:pt x="683" y="76"/>
                  <a:pt x="683" y="76"/>
                </a:cubicBezTo>
                <a:cubicBezTo>
                  <a:pt x="682" y="74"/>
                  <a:pt x="682" y="74"/>
                  <a:pt x="682" y="74"/>
                </a:cubicBezTo>
                <a:cubicBezTo>
                  <a:pt x="683" y="72"/>
                  <a:pt x="683" y="72"/>
                  <a:pt x="683" y="72"/>
                </a:cubicBezTo>
                <a:cubicBezTo>
                  <a:pt x="684" y="72"/>
                  <a:pt x="684" y="72"/>
                  <a:pt x="684" y="72"/>
                </a:cubicBezTo>
                <a:cubicBezTo>
                  <a:pt x="684" y="73"/>
                  <a:pt x="684" y="73"/>
                  <a:pt x="684" y="73"/>
                </a:cubicBezTo>
                <a:cubicBezTo>
                  <a:pt x="685" y="76"/>
                  <a:pt x="685" y="76"/>
                  <a:pt x="685" y="76"/>
                </a:cubicBezTo>
                <a:cubicBezTo>
                  <a:pt x="686" y="78"/>
                  <a:pt x="686" y="78"/>
                  <a:pt x="686" y="78"/>
                </a:cubicBezTo>
                <a:cubicBezTo>
                  <a:pt x="687" y="77"/>
                  <a:pt x="687" y="77"/>
                  <a:pt x="687" y="77"/>
                </a:cubicBezTo>
                <a:cubicBezTo>
                  <a:pt x="689" y="77"/>
                  <a:pt x="689" y="77"/>
                  <a:pt x="689" y="77"/>
                </a:cubicBezTo>
                <a:cubicBezTo>
                  <a:pt x="690" y="75"/>
                  <a:pt x="690" y="75"/>
                  <a:pt x="690" y="75"/>
                </a:cubicBezTo>
                <a:cubicBezTo>
                  <a:pt x="689" y="74"/>
                  <a:pt x="689" y="74"/>
                  <a:pt x="689" y="74"/>
                </a:cubicBezTo>
                <a:cubicBezTo>
                  <a:pt x="689" y="73"/>
                  <a:pt x="689" y="73"/>
                  <a:pt x="689" y="73"/>
                </a:cubicBezTo>
                <a:cubicBezTo>
                  <a:pt x="691" y="73"/>
                  <a:pt x="691" y="73"/>
                  <a:pt x="691" y="73"/>
                </a:cubicBezTo>
                <a:cubicBezTo>
                  <a:pt x="691" y="74"/>
                  <a:pt x="691" y="74"/>
                  <a:pt x="691" y="74"/>
                </a:cubicBezTo>
                <a:cubicBezTo>
                  <a:pt x="692" y="73"/>
                  <a:pt x="692" y="73"/>
                  <a:pt x="692" y="73"/>
                </a:cubicBezTo>
                <a:cubicBezTo>
                  <a:pt x="694" y="72"/>
                  <a:pt x="694" y="72"/>
                  <a:pt x="694" y="72"/>
                </a:cubicBezTo>
                <a:cubicBezTo>
                  <a:pt x="695" y="70"/>
                  <a:pt x="695" y="70"/>
                  <a:pt x="695" y="70"/>
                </a:cubicBezTo>
                <a:cubicBezTo>
                  <a:pt x="695" y="72"/>
                  <a:pt x="695" y="72"/>
                  <a:pt x="695" y="72"/>
                </a:cubicBezTo>
                <a:cubicBezTo>
                  <a:pt x="696" y="72"/>
                  <a:pt x="696" y="72"/>
                  <a:pt x="696" y="72"/>
                </a:cubicBezTo>
                <a:cubicBezTo>
                  <a:pt x="697" y="70"/>
                  <a:pt x="697" y="70"/>
                  <a:pt x="697" y="70"/>
                </a:cubicBezTo>
                <a:cubicBezTo>
                  <a:pt x="696" y="73"/>
                  <a:pt x="696" y="73"/>
                  <a:pt x="696" y="73"/>
                </a:cubicBezTo>
                <a:cubicBezTo>
                  <a:pt x="696" y="76"/>
                  <a:pt x="696" y="76"/>
                  <a:pt x="696" y="76"/>
                </a:cubicBezTo>
                <a:cubicBezTo>
                  <a:pt x="697" y="75"/>
                  <a:pt x="697" y="75"/>
                  <a:pt x="697" y="75"/>
                </a:cubicBezTo>
                <a:cubicBezTo>
                  <a:pt x="698" y="76"/>
                  <a:pt x="698" y="76"/>
                  <a:pt x="698" y="76"/>
                </a:cubicBezTo>
                <a:cubicBezTo>
                  <a:pt x="697" y="77"/>
                  <a:pt x="697" y="77"/>
                  <a:pt x="697" y="77"/>
                </a:cubicBezTo>
                <a:cubicBezTo>
                  <a:pt x="698" y="77"/>
                  <a:pt x="698" y="77"/>
                  <a:pt x="698" y="77"/>
                </a:cubicBezTo>
                <a:cubicBezTo>
                  <a:pt x="699" y="75"/>
                  <a:pt x="699" y="75"/>
                  <a:pt x="699" y="75"/>
                </a:cubicBezTo>
                <a:cubicBezTo>
                  <a:pt x="700" y="75"/>
                  <a:pt x="700" y="75"/>
                  <a:pt x="700" y="75"/>
                </a:cubicBezTo>
                <a:cubicBezTo>
                  <a:pt x="701" y="72"/>
                  <a:pt x="701" y="72"/>
                  <a:pt x="701" y="72"/>
                </a:cubicBezTo>
                <a:cubicBezTo>
                  <a:pt x="703" y="71"/>
                  <a:pt x="703" y="71"/>
                  <a:pt x="703" y="71"/>
                </a:cubicBezTo>
                <a:cubicBezTo>
                  <a:pt x="702" y="73"/>
                  <a:pt x="702" y="73"/>
                  <a:pt x="702" y="73"/>
                </a:cubicBezTo>
                <a:cubicBezTo>
                  <a:pt x="701" y="75"/>
                  <a:pt x="701" y="75"/>
                  <a:pt x="701" y="75"/>
                </a:cubicBezTo>
                <a:cubicBezTo>
                  <a:pt x="701" y="78"/>
                  <a:pt x="701" y="78"/>
                  <a:pt x="701" y="78"/>
                </a:cubicBezTo>
                <a:cubicBezTo>
                  <a:pt x="703" y="78"/>
                  <a:pt x="703" y="78"/>
                  <a:pt x="703" y="78"/>
                </a:cubicBezTo>
                <a:cubicBezTo>
                  <a:pt x="704" y="79"/>
                  <a:pt x="704" y="79"/>
                  <a:pt x="704" y="79"/>
                </a:cubicBezTo>
                <a:cubicBezTo>
                  <a:pt x="705" y="78"/>
                  <a:pt x="705" y="78"/>
                  <a:pt x="705" y="78"/>
                </a:cubicBezTo>
                <a:cubicBezTo>
                  <a:pt x="707" y="76"/>
                  <a:pt x="707" y="76"/>
                  <a:pt x="707" y="76"/>
                </a:cubicBezTo>
                <a:cubicBezTo>
                  <a:pt x="708" y="73"/>
                  <a:pt x="708" y="73"/>
                  <a:pt x="708" y="73"/>
                </a:cubicBezTo>
                <a:cubicBezTo>
                  <a:pt x="709" y="71"/>
                  <a:pt x="709" y="71"/>
                  <a:pt x="709" y="71"/>
                </a:cubicBezTo>
                <a:cubicBezTo>
                  <a:pt x="708" y="69"/>
                  <a:pt x="708" y="69"/>
                  <a:pt x="708" y="69"/>
                </a:cubicBezTo>
                <a:cubicBezTo>
                  <a:pt x="709" y="68"/>
                  <a:pt x="709" y="68"/>
                  <a:pt x="709" y="68"/>
                </a:cubicBezTo>
                <a:cubicBezTo>
                  <a:pt x="709" y="67"/>
                  <a:pt x="709" y="67"/>
                  <a:pt x="709" y="67"/>
                </a:cubicBezTo>
                <a:cubicBezTo>
                  <a:pt x="707" y="67"/>
                  <a:pt x="707" y="67"/>
                  <a:pt x="707" y="67"/>
                </a:cubicBezTo>
                <a:cubicBezTo>
                  <a:pt x="706" y="66"/>
                  <a:pt x="706" y="66"/>
                  <a:pt x="706" y="66"/>
                </a:cubicBezTo>
                <a:cubicBezTo>
                  <a:pt x="705" y="67"/>
                  <a:pt x="705" y="67"/>
                  <a:pt x="705" y="67"/>
                </a:cubicBezTo>
                <a:cubicBezTo>
                  <a:pt x="705" y="65"/>
                  <a:pt x="705" y="65"/>
                  <a:pt x="705" y="65"/>
                </a:cubicBezTo>
                <a:cubicBezTo>
                  <a:pt x="706" y="64"/>
                  <a:pt x="706" y="64"/>
                  <a:pt x="706" y="64"/>
                </a:cubicBezTo>
                <a:cubicBezTo>
                  <a:pt x="705" y="63"/>
                  <a:pt x="705" y="63"/>
                  <a:pt x="705" y="63"/>
                </a:cubicBezTo>
                <a:cubicBezTo>
                  <a:pt x="703" y="64"/>
                  <a:pt x="703" y="64"/>
                  <a:pt x="703" y="64"/>
                </a:cubicBezTo>
                <a:cubicBezTo>
                  <a:pt x="703" y="63"/>
                  <a:pt x="703" y="63"/>
                  <a:pt x="703" y="63"/>
                </a:cubicBezTo>
                <a:cubicBezTo>
                  <a:pt x="701" y="61"/>
                  <a:pt x="701" y="61"/>
                  <a:pt x="701" y="61"/>
                </a:cubicBezTo>
                <a:cubicBezTo>
                  <a:pt x="701" y="60"/>
                  <a:pt x="701" y="60"/>
                  <a:pt x="701" y="60"/>
                </a:cubicBezTo>
                <a:cubicBezTo>
                  <a:pt x="700" y="57"/>
                  <a:pt x="700" y="57"/>
                  <a:pt x="700" y="57"/>
                </a:cubicBezTo>
                <a:cubicBezTo>
                  <a:pt x="700" y="54"/>
                  <a:pt x="700" y="54"/>
                  <a:pt x="700" y="54"/>
                </a:cubicBezTo>
                <a:cubicBezTo>
                  <a:pt x="701" y="52"/>
                  <a:pt x="701" y="52"/>
                  <a:pt x="701" y="52"/>
                </a:cubicBezTo>
                <a:cubicBezTo>
                  <a:pt x="700" y="49"/>
                  <a:pt x="700" y="49"/>
                  <a:pt x="700" y="49"/>
                </a:cubicBezTo>
                <a:cubicBezTo>
                  <a:pt x="699" y="51"/>
                  <a:pt x="699" y="51"/>
                  <a:pt x="699" y="51"/>
                </a:cubicBezTo>
                <a:cubicBezTo>
                  <a:pt x="699" y="53"/>
                  <a:pt x="699" y="53"/>
                  <a:pt x="699" y="53"/>
                </a:cubicBezTo>
                <a:cubicBezTo>
                  <a:pt x="697" y="51"/>
                  <a:pt x="697" y="51"/>
                  <a:pt x="697" y="51"/>
                </a:cubicBezTo>
                <a:cubicBezTo>
                  <a:pt x="695" y="50"/>
                  <a:pt x="695" y="50"/>
                  <a:pt x="695" y="50"/>
                </a:cubicBezTo>
                <a:cubicBezTo>
                  <a:pt x="694" y="46"/>
                  <a:pt x="694" y="46"/>
                  <a:pt x="694" y="46"/>
                </a:cubicBezTo>
                <a:cubicBezTo>
                  <a:pt x="693" y="45"/>
                  <a:pt x="693" y="45"/>
                  <a:pt x="693" y="45"/>
                </a:cubicBezTo>
                <a:cubicBezTo>
                  <a:pt x="693" y="42"/>
                  <a:pt x="693" y="42"/>
                  <a:pt x="693" y="42"/>
                </a:cubicBezTo>
                <a:cubicBezTo>
                  <a:pt x="691" y="40"/>
                  <a:pt x="691" y="40"/>
                  <a:pt x="691" y="40"/>
                </a:cubicBezTo>
                <a:cubicBezTo>
                  <a:pt x="691" y="38"/>
                  <a:pt x="691" y="38"/>
                  <a:pt x="691" y="38"/>
                </a:cubicBezTo>
                <a:cubicBezTo>
                  <a:pt x="691" y="37"/>
                  <a:pt x="691" y="37"/>
                  <a:pt x="691" y="37"/>
                </a:cubicBezTo>
                <a:cubicBezTo>
                  <a:pt x="691" y="35"/>
                  <a:pt x="691" y="35"/>
                  <a:pt x="691" y="35"/>
                </a:cubicBezTo>
                <a:cubicBezTo>
                  <a:pt x="693" y="35"/>
                  <a:pt x="693" y="35"/>
                  <a:pt x="693" y="35"/>
                </a:cubicBezTo>
                <a:cubicBezTo>
                  <a:pt x="693" y="33"/>
                  <a:pt x="693" y="33"/>
                  <a:pt x="693" y="33"/>
                </a:cubicBezTo>
                <a:cubicBezTo>
                  <a:pt x="695" y="33"/>
                  <a:pt x="695" y="33"/>
                  <a:pt x="695" y="33"/>
                </a:cubicBezTo>
                <a:cubicBezTo>
                  <a:pt x="695" y="34"/>
                  <a:pt x="695" y="34"/>
                  <a:pt x="695" y="34"/>
                </a:cubicBezTo>
                <a:cubicBezTo>
                  <a:pt x="696" y="33"/>
                  <a:pt x="696" y="33"/>
                  <a:pt x="696" y="33"/>
                </a:cubicBezTo>
                <a:cubicBezTo>
                  <a:pt x="696" y="31"/>
                  <a:pt x="696" y="31"/>
                  <a:pt x="696" y="31"/>
                </a:cubicBezTo>
                <a:cubicBezTo>
                  <a:pt x="698" y="27"/>
                  <a:pt x="698" y="27"/>
                  <a:pt x="698" y="27"/>
                </a:cubicBezTo>
                <a:cubicBezTo>
                  <a:pt x="698" y="24"/>
                  <a:pt x="698" y="24"/>
                  <a:pt x="698" y="24"/>
                </a:cubicBezTo>
                <a:cubicBezTo>
                  <a:pt x="699" y="23"/>
                  <a:pt x="699" y="23"/>
                  <a:pt x="699" y="23"/>
                </a:cubicBezTo>
                <a:cubicBezTo>
                  <a:pt x="697" y="20"/>
                  <a:pt x="697" y="20"/>
                  <a:pt x="697" y="20"/>
                </a:cubicBezTo>
                <a:cubicBezTo>
                  <a:pt x="698" y="18"/>
                  <a:pt x="698" y="18"/>
                  <a:pt x="698" y="18"/>
                </a:cubicBezTo>
                <a:cubicBezTo>
                  <a:pt x="699" y="18"/>
                  <a:pt x="699" y="18"/>
                  <a:pt x="699" y="18"/>
                </a:cubicBezTo>
                <a:cubicBezTo>
                  <a:pt x="699" y="15"/>
                  <a:pt x="699" y="15"/>
                  <a:pt x="699" y="15"/>
                </a:cubicBezTo>
                <a:cubicBezTo>
                  <a:pt x="701" y="12"/>
                  <a:pt x="701" y="12"/>
                  <a:pt x="701" y="12"/>
                </a:cubicBezTo>
                <a:cubicBezTo>
                  <a:pt x="702" y="10"/>
                  <a:pt x="702" y="10"/>
                  <a:pt x="702" y="10"/>
                </a:cubicBezTo>
                <a:cubicBezTo>
                  <a:pt x="703" y="9"/>
                  <a:pt x="703" y="9"/>
                  <a:pt x="703" y="9"/>
                </a:cubicBezTo>
                <a:cubicBezTo>
                  <a:pt x="703" y="5"/>
                  <a:pt x="703" y="5"/>
                  <a:pt x="703" y="5"/>
                </a:cubicBezTo>
                <a:cubicBezTo>
                  <a:pt x="704" y="4"/>
                  <a:pt x="704" y="4"/>
                  <a:pt x="704" y="4"/>
                </a:cubicBezTo>
                <a:cubicBezTo>
                  <a:pt x="704" y="3"/>
                  <a:pt x="704" y="3"/>
                  <a:pt x="704" y="3"/>
                </a:cubicBezTo>
                <a:cubicBezTo>
                  <a:pt x="706" y="0"/>
                  <a:pt x="706" y="0"/>
                  <a:pt x="706" y="0"/>
                </a:cubicBezTo>
                <a:cubicBezTo>
                  <a:pt x="683" y="0"/>
                  <a:pt x="683" y="0"/>
                  <a:pt x="683" y="0"/>
                </a:cubicBezTo>
                <a:cubicBezTo>
                  <a:pt x="683" y="3"/>
                  <a:pt x="683" y="3"/>
                  <a:pt x="683" y="3"/>
                </a:cubicBezTo>
                <a:cubicBezTo>
                  <a:pt x="682" y="4"/>
                  <a:pt x="682" y="4"/>
                  <a:pt x="682" y="4"/>
                </a:cubicBezTo>
                <a:cubicBezTo>
                  <a:pt x="681" y="4"/>
                  <a:pt x="681" y="4"/>
                  <a:pt x="681" y="4"/>
                </a:cubicBezTo>
                <a:cubicBezTo>
                  <a:pt x="679" y="7"/>
                  <a:pt x="679" y="7"/>
                  <a:pt x="679" y="7"/>
                </a:cubicBezTo>
                <a:cubicBezTo>
                  <a:pt x="680" y="8"/>
                  <a:pt x="680" y="8"/>
                  <a:pt x="680" y="8"/>
                </a:cubicBezTo>
                <a:cubicBezTo>
                  <a:pt x="680" y="10"/>
                  <a:pt x="680" y="10"/>
                  <a:pt x="680" y="10"/>
                </a:cubicBezTo>
                <a:cubicBezTo>
                  <a:pt x="679" y="12"/>
                  <a:pt x="679" y="12"/>
                  <a:pt x="679" y="12"/>
                </a:cubicBezTo>
                <a:cubicBezTo>
                  <a:pt x="678" y="14"/>
                  <a:pt x="678" y="14"/>
                  <a:pt x="678" y="14"/>
                </a:cubicBezTo>
                <a:cubicBezTo>
                  <a:pt x="679" y="15"/>
                  <a:pt x="679" y="15"/>
                  <a:pt x="679" y="15"/>
                </a:cubicBezTo>
                <a:cubicBezTo>
                  <a:pt x="679" y="17"/>
                  <a:pt x="679" y="17"/>
                  <a:pt x="679" y="17"/>
                </a:cubicBezTo>
                <a:cubicBezTo>
                  <a:pt x="676" y="17"/>
                  <a:pt x="676" y="17"/>
                  <a:pt x="676" y="17"/>
                </a:cubicBezTo>
                <a:cubicBezTo>
                  <a:pt x="677" y="18"/>
                  <a:pt x="677" y="18"/>
                  <a:pt x="677" y="18"/>
                </a:cubicBezTo>
                <a:cubicBezTo>
                  <a:pt x="679" y="19"/>
                  <a:pt x="679" y="19"/>
                  <a:pt x="679" y="19"/>
                </a:cubicBezTo>
                <a:cubicBezTo>
                  <a:pt x="679" y="20"/>
                  <a:pt x="679" y="20"/>
                  <a:pt x="679" y="20"/>
                </a:cubicBezTo>
                <a:cubicBezTo>
                  <a:pt x="678" y="20"/>
                  <a:pt x="678" y="20"/>
                  <a:pt x="678" y="20"/>
                </a:cubicBezTo>
                <a:cubicBezTo>
                  <a:pt x="676" y="20"/>
                  <a:pt x="676" y="20"/>
                  <a:pt x="676" y="20"/>
                </a:cubicBezTo>
                <a:cubicBezTo>
                  <a:pt x="675" y="21"/>
                  <a:pt x="675" y="21"/>
                  <a:pt x="675" y="21"/>
                </a:cubicBezTo>
                <a:cubicBezTo>
                  <a:pt x="674" y="21"/>
                  <a:pt x="674" y="21"/>
                  <a:pt x="674" y="21"/>
                </a:cubicBezTo>
                <a:cubicBezTo>
                  <a:pt x="673" y="22"/>
                  <a:pt x="673" y="22"/>
                  <a:pt x="673" y="22"/>
                </a:cubicBezTo>
                <a:cubicBezTo>
                  <a:pt x="673" y="24"/>
                  <a:pt x="673" y="24"/>
                  <a:pt x="673" y="24"/>
                </a:cubicBezTo>
                <a:cubicBezTo>
                  <a:pt x="672" y="24"/>
                  <a:pt x="672" y="24"/>
                  <a:pt x="672" y="24"/>
                </a:cubicBezTo>
                <a:cubicBezTo>
                  <a:pt x="671" y="24"/>
                  <a:pt x="671" y="24"/>
                  <a:pt x="671" y="24"/>
                </a:cubicBezTo>
                <a:cubicBezTo>
                  <a:pt x="670" y="22"/>
                  <a:pt x="670" y="22"/>
                  <a:pt x="670" y="22"/>
                </a:cubicBezTo>
                <a:cubicBezTo>
                  <a:pt x="671" y="20"/>
                  <a:pt x="671" y="20"/>
                  <a:pt x="671" y="20"/>
                </a:cubicBezTo>
                <a:cubicBezTo>
                  <a:pt x="670" y="19"/>
                  <a:pt x="670" y="19"/>
                  <a:pt x="670" y="19"/>
                </a:cubicBezTo>
                <a:cubicBezTo>
                  <a:pt x="670" y="16"/>
                  <a:pt x="670" y="16"/>
                  <a:pt x="670" y="16"/>
                </a:cubicBezTo>
                <a:cubicBezTo>
                  <a:pt x="671" y="13"/>
                  <a:pt x="671" y="13"/>
                  <a:pt x="671" y="13"/>
                </a:cubicBezTo>
                <a:cubicBezTo>
                  <a:pt x="672" y="10"/>
                  <a:pt x="672" y="10"/>
                  <a:pt x="672" y="10"/>
                </a:cubicBezTo>
                <a:cubicBezTo>
                  <a:pt x="673" y="9"/>
                  <a:pt x="673" y="9"/>
                  <a:pt x="673" y="9"/>
                </a:cubicBezTo>
                <a:cubicBezTo>
                  <a:pt x="673" y="7"/>
                  <a:pt x="673" y="7"/>
                  <a:pt x="673" y="7"/>
                </a:cubicBezTo>
                <a:cubicBezTo>
                  <a:pt x="674" y="6"/>
                  <a:pt x="674" y="6"/>
                  <a:pt x="674" y="6"/>
                </a:cubicBezTo>
                <a:cubicBezTo>
                  <a:pt x="675" y="2"/>
                  <a:pt x="675" y="2"/>
                  <a:pt x="675" y="2"/>
                </a:cubicBezTo>
                <a:cubicBezTo>
                  <a:pt x="677" y="0"/>
                  <a:pt x="677" y="0"/>
                  <a:pt x="677" y="0"/>
                </a:cubicBezTo>
                <a:cubicBezTo>
                  <a:pt x="594" y="0"/>
                  <a:pt x="594" y="0"/>
                  <a:pt x="594" y="0"/>
                </a:cubicBezTo>
                <a:cubicBezTo>
                  <a:pt x="592" y="1"/>
                  <a:pt x="592" y="1"/>
                  <a:pt x="592" y="1"/>
                </a:cubicBezTo>
                <a:cubicBezTo>
                  <a:pt x="591" y="0"/>
                  <a:pt x="591" y="0"/>
                  <a:pt x="591" y="0"/>
                </a:cubicBezTo>
                <a:cubicBezTo>
                  <a:pt x="589" y="0"/>
                  <a:pt x="589" y="0"/>
                  <a:pt x="589" y="0"/>
                </a:cubicBezTo>
                <a:cubicBezTo>
                  <a:pt x="588" y="1"/>
                  <a:pt x="588" y="1"/>
                  <a:pt x="588" y="1"/>
                </a:cubicBezTo>
                <a:cubicBezTo>
                  <a:pt x="589" y="3"/>
                  <a:pt x="589" y="3"/>
                  <a:pt x="589" y="3"/>
                </a:cubicBezTo>
                <a:cubicBezTo>
                  <a:pt x="592" y="4"/>
                  <a:pt x="592" y="4"/>
                  <a:pt x="592" y="4"/>
                </a:cubicBezTo>
                <a:cubicBezTo>
                  <a:pt x="593" y="4"/>
                  <a:pt x="593" y="4"/>
                  <a:pt x="593" y="4"/>
                </a:cubicBezTo>
                <a:cubicBezTo>
                  <a:pt x="594" y="2"/>
                  <a:pt x="594" y="2"/>
                  <a:pt x="594" y="2"/>
                </a:cubicBezTo>
                <a:cubicBezTo>
                  <a:pt x="595" y="2"/>
                  <a:pt x="595" y="2"/>
                  <a:pt x="595" y="2"/>
                </a:cubicBezTo>
                <a:cubicBezTo>
                  <a:pt x="596" y="3"/>
                  <a:pt x="596" y="3"/>
                  <a:pt x="596" y="3"/>
                </a:cubicBezTo>
                <a:cubicBezTo>
                  <a:pt x="595" y="4"/>
                  <a:pt x="595" y="4"/>
                  <a:pt x="595" y="4"/>
                </a:cubicBezTo>
                <a:cubicBezTo>
                  <a:pt x="596" y="4"/>
                  <a:pt x="596" y="4"/>
                  <a:pt x="596" y="4"/>
                </a:cubicBezTo>
                <a:cubicBezTo>
                  <a:pt x="600" y="5"/>
                  <a:pt x="600" y="5"/>
                  <a:pt x="600" y="5"/>
                </a:cubicBezTo>
                <a:cubicBezTo>
                  <a:pt x="603" y="4"/>
                  <a:pt x="603" y="4"/>
                  <a:pt x="603" y="4"/>
                </a:cubicBezTo>
                <a:cubicBezTo>
                  <a:pt x="605" y="4"/>
                  <a:pt x="605" y="4"/>
                  <a:pt x="605" y="4"/>
                </a:cubicBezTo>
                <a:cubicBezTo>
                  <a:pt x="608" y="5"/>
                  <a:pt x="608" y="5"/>
                  <a:pt x="608" y="5"/>
                </a:cubicBezTo>
                <a:cubicBezTo>
                  <a:pt x="610" y="5"/>
                  <a:pt x="610" y="5"/>
                  <a:pt x="610" y="5"/>
                </a:cubicBezTo>
                <a:cubicBezTo>
                  <a:pt x="612" y="6"/>
                  <a:pt x="612" y="6"/>
                  <a:pt x="612" y="6"/>
                </a:cubicBezTo>
                <a:cubicBezTo>
                  <a:pt x="613" y="7"/>
                  <a:pt x="613" y="7"/>
                  <a:pt x="613" y="7"/>
                </a:cubicBezTo>
                <a:cubicBezTo>
                  <a:pt x="614" y="8"/>
                  <a:pt x="614" y="8"/>
                  <a:pt x="614" y="8"/>
                </a:cubicBezTo>
                <a:cubicBezTo>
                  <a:pt x="614" y="9"/>
                  <a:pt x="614" y="9"/>
                  <a:pt x="614" y="9"/>
                </a:cubicBezTo>
                <a:cubicBezTo>
                  <a:pt x="612" y="9"/>
                  <a:pt x="612" y="9"/>
                  <a:pt x="612" y="9"/>
                </a:cubicBezTo>
                <a:cubicBezTo>
                  <a:pt x="610" y="7"/>
                  <a:pt x="610" y="7"/>
                  <a:pt x="610" y="7"/>
                </a:cubicBezTo>
                <a:cubicBezTo>
                  <a:pt x="606" y="7"/>
                  <a:pt x="606" y="7"/>
                  <a:pt x="606" y="7"/>
                </a:cubicBezTo>
                <a:cubicBezTo>
                  <a:pt x="605" y="7"/>
                  <a:pt x="605" y="7"/>
                  <a:pt x="605" y="7"/>
                </a:cubicBezTo>
                <a:cubicBezTo>
                  <a:pt x="607" y="8"/>
                  <a:pt x="607" y="8"/>
                  <a:pt x="607" y="8"/>
                </a:cubicBezTo>
                <a:cubicBezTo>
                  <a:pt x="608" y="9"/>
                  <a:pt x="608" y="9"/>
                  <a:pt x="608" y="9"/>
                </a:cubicBezTo>
                <a:cubicBezTo>
                  <a:pt x="605" y="9"/>
                  <a:pt x="605" y="9"/>
                  <a:pt x="605" y="9"/>
                </a:cubicBezTo>
                <a:cubicBezTo>
                  <a:pt x="603" y="8"/>
                  <a:pt x="603" y="8"/>
                  <a:pt x="603" y="8"/>
                </a:cubicBezTo>
                <a:cubicBezTo>
                  <a:pt x="599" y="9"/>
                  <a:pt x="599" y="9"/>
                  <a:pt x="599" y="9"/>
                </a:cubicBezTo>
                <a:cubicBezTo>
                  <a:pt x="598" y="10"/>
                  <a:pt x="598" y="10"/>
                  <a:pt x="598" y="10"/>
                </a:cubicBezTo>
                <a:cubicBezTo>
                  <a:pt x="596" y="9"/>
                  <a:pt x="596" y="9"/>
                  <a:pt x="596" y="9"/>
                </a:cubicBezTo>
                <a:cubicBezTo>
                  <a:pt x="595" y="9"/>
                  <a:pt x="595" y="9"/>
                  <a:pt x="595" y="9"/>
                </a:cubicBezTo>
                <a:cubicBezTo>
                  <a:pt x="594" y="9"/>
                  <a:pt x="594" y="9"/>
                  <a:pt x="594" y="9"/>
                </a:cubicBezTo>
                <a:cubicBezTo>
                  <a:pt x="592" y="9"/>
                  <a:pt x="592" y="9"/>
                  <a:pt x="592" y="9"/>
                </a:cubicBezTo>
                <a:cubicBezTo>
                  <a:pt x="587" y="10"/>
                  <a:pt x="587" y="10"/>
                  <a:pt x="587" y="10"/>
                </a:cubicBezTo>
                <a:cubicBezTo>
                  <a:pt x="587" y="10"/>
                  <a:pt x="587" y="10"/>
                  <a:pt x="587" y="10"/>
                </a:cubicBezTo>
                <a:cubicBezTo>
                  <a:pt x="583" y="11"/>
                  <a:pt x="583" y="11"/>
                  <a:pt x="583" y="11"/>
                </a:cubicBezTo>
                <a:cubicBezTo>
                  <a:pt x="582" y="13"/>
                  <a:pt x="582" y="13"/>
                  <a:pt x="582" y="13"/>
                </a:cubicBezTo>
                <a:cubicBezTo>
                  <a:pt x="583" y="19"/>
                  <a:pt x="583" y="19"/>
                  <a:pt x="583" y="19"/>
                </a:cubicBezTo>
                <a:cubicBezTo>
                  <a:pt x="583" y="20"/>
                  <a:pt x="583" y="20"/>
                  <a:pt x="583" y="20"/>
                </a:cubicBezTo>
                <a:cubicBezTo>
                  <a:pt x="583" y="22"/>
                  <a:pt x="583" y="22"/>
                  <a:pt x="583" y="22"/>
                </a:cubicBezTo>
                <a:cubicBezTo>
                  <a:pt x="582" y="22"/>
                  <a:pt x="582" y="22"/>
                  <a:pt x="582" y="22"/>
                </a:cubicBezTo>
                <a:cubicBezTo>
                  <a:pt x="583" y="24"/>
                  <a:pt x="583" y="24"/>
                  <a:pt x="583" y="24"/>
                </a:cubicBezTo>
                <a:cubicBezTo>
                  <a:pt x="584" y="25"/>
                  <a:pt x="584" y="25"/>
                  <a:pt x="584" y="25"/>
                </a:cubicBezTo>
                <a:cubicBezTo>
                  <a:pt x="585" y="24"/>
                  <a:pt x="585" y="24"/>
                  <a:pt x="585" y="24"/>
                </a:cubicBezTo>
                <a:cubicBezTo>
                  <a:pt x="586" y="24"/>
                  <a:pt x="586" y="24"/>
                  <a:pt x="586" y="24"/>
                </a:cubicBezTo>
                <a:cubicBezTo>
                  <a:pt x="587" y="25"/>
                  <a:pt x="587" y="25"/>
                  <a:pt x="587" y="25"/>
                </a:cubicBezTo>
                <a:cubicBezTo>
                  <a:pt x="589" y="25"/>
                  <a:pt x="589" y="25"/>
                  <a:pt x="589" y="25"/>
                </a:cubicBezTo>
                <a:cubicBezTo>
                  <a:pt x="590" y="24"/>
                  <a:pt x="590" y="24"/>
                  <a:pt x="590" y="24"/>
                </a:cubicBezTo>
                <a:cubicBezTo>
                  <a:pt x="590" y="24"/>
                  <a:pt x="590" y="24"/>
                  <a:pt x="590" y="24"/>
                </a:cubicBezTo>
                <a:cubicBezTo>
                  <a:pt x="591" y="25"/>
                  <a:pt x="591" y="25"/>
                  <a:pt x="591" y="25"/>
                </a:cubicBezTo>
                <a:cubicBezTo>
                  <a:pt x="592" y="26"/>
                  <a:pt x="592" y="26"/>
                  <a:pt x="592" y="26"/>
                </a:cubicBezTo>
                <a:cubicBezTo>
                  <a:pt x="593" y="25"/>
                  <a:pt x="593" y="25"/>
                  <a:pt x="593" y="25"/>
                </a:cubicBezTo>
                <a:cubicBezTo>
                  <a:pt x="594" y="26"/>
                  <a:pt x="594" y="26"/>
                  <a:pt x="594" y="26"/>
                </a:cubicBezTo>
                <a:cubicBezTo>
                  <a:pt x="595" y="27"/>
                  <a:pt x="595" y="27"/>
                  <a:pt x="595" y="27"/>
                </a:cubicBezTo>
                <a:cubicBezTo>
                  <a:pt x="596" y="28"/>
                  <a:pt x="596" y="28"/>
                  <a:pt x="596" y="28"/>
                </a:cubicBezTo>
                <a:cubicBezTo>
                  <a:pt x="597" y="27"/>
                  <a:pt x="597" y="27"/>
                  <a:pt x="597" y="27"/>
                </a:cubicBezTo>
                <a:cubicBezTo>
                  <a:pt x="599" y="27"/>
                  <a:pt x="599" y="27"/>
                  <a:pt x="599" y="27"/>
                </a:cubicBezTo>
                <a:cubicBezTo>
                  <a:pt x="599" y="28"/>
                  <a:pt x="599" y="28"/>
                  <a:pt x="599" y="28"/>
                </a:cubicBezTo>
                <a:cubicBezTo>
                  <a:pt x="602" y="28"/>
                  <a:pt x="602" y="28"/>
                  <a:pt x="602" y="28"/>
                </a:cubicBezTo>
                <a:cubicBezTo>
                  <a:pt x="603" y="28"/>
                  <a:pt x="603" y="28"/>
                  <a:pt x="603" y="28"/>
                </a:cubicBezTo>
                <a:cubicBezTo>
                  <a:pt x="605" y="29"/>
                  <a:pt x="605" y="29"/>
                  <a:pt x="605" y="29"/>
                </a:cubicBezTo>
                <a:cubicBezTo>
                  <a:pt x="606" y="28"/>
                  <a:pt x="606" y="28"/>
                  <a:pt x="606" y="28"/>
                </a:cubicBezTo>
                <a:cubicBezTo>
                  <a:pt x="608" y="28"/>
                  <a:pt x="608" y="28"/>
                  <a:pt x="608" y="28"/>
                </a:cubicBezTo>
                <a:cubicBezTo>
                  <a:pt x="610" y="29"/>
                  <a:pt x="610" y="29"/>
                  <a:pt x="610" y="29"/>
                </a:cubicBezTo>
                <a:cubicBezTo>
                  <a:pt x="612" y="28"/>
                  <a:pt x="612" y="28"/>
                  <a:pt x="612" y="28"/>
                </a:cubicBezTo>
                <a:cubicBezTo>
                  <a:pt x="614" y="29"/>
                  <a:pt x="614" y="29"/>
                  <a:pt x="614" y="29"/>
                </a:cubicBezTo>
                <a:cubicBezTo>
                  <a:pt x="614" y="30"/>
                  <a:pt x="614" y="30"/>
                  <a:pt x="614" y="30"/>
                </a:cubicBezTo>
                <a:cubicBezTo>
                  <a:pt x="616" y="29"/>
                  <a:pt x="616" y="29"/>
                  <a:pt x="616" y="29"/>
                </a:cubicBezTo>
                <a:cubicBezTo>
                  <a:pt x="616" y="31"/>
                  <a:pt x="616" y="31"/>
                  <a:pt x="616" y="31"/>
                </a:cubicBezTo>
                <a:cubicBezTo>
                  <a:pt x="618" y="33"/>
                  <a:pt x="618" y="33"/>
                  <a:pt x="618" y="33"/>
                </a:cubicBezTo>
                <a:cubicBezTo>
                  <a:pt x="618" y="33"/>
                  <a:pt x="618" y="33"/>
                  <a:pt x="618" y="33"/>
                </a:cubicBezTo>
                <a:cubicBezTo>
                  <a:pt x="618" y="34"/>
                  <a:pt x="618" y="34"/>
                  <a:pt x="618" y="34"/>
                </a:cubicBezTo>
                <a:cubicBezTo>
                  <a:pt x="620" y="34"/>
                  <a:pt x="620" y="34"/>
                  <a:pt x="620" y="34"/>
                </a:cubicBezTo>
                <a:cubicBezTo>
                  <a:pt x="621" y="35"/>
                  <a:pt x="621" y="35"/>
                  <a:pt x="621" y="35"/>
                </a:cubicBezTo>
                <a:cubicBezTo>
                  <a:pt x="622" y="36"/>
                  <a:pt x="622" y="36"/>
                  <a:pt x="622" y="36"/>
                </a:cubicBezTo>
                <a:cubicBezTo>
                  <a:pt x="623" y="36"/>
                  <a:pt x="623" y="36"/>
                  <a:pt x="623" y="36"/>
                </a:cubicBezTo>
                <a:cubicBezTo>
                  <a:pt x="624" y="38"/>
                  <a:pt x="624" y="38"/>
                  <a:pt x="624" y="38"/>
                </a:cubicBezTo>
                <a:cubicBezTo>
                  <a:pt x="624" y="38"/>
                  <a:pt x="624" y="38"/>
                  <a:pt x="624" y="38"/>
                </a:cubicBezTo>
                <a:cubicBezTo>
                  <a:pt x="624" y="40"/>
                  <a:pt x="624" y="40"/>
                  <a:pt x="624" y="40"/>
                </a:cubicBezTo>
                <a:cubicBezTo>
                  <a:pt x="625" y="42"/>
                  <a:pt x="625" y="42"/>
                  <a:pt x="625" y="42"/>
                </a:cubicBezTo>
                <a:cubicBezTo>
                  <a:pt x="628" y="43"/>
                  <a:pt x="628" y="43"/>
                  <a:pt x="628" y="43"/>
                </a:cubicBezTo>
                <a:cubicBezTo>
                  <a:pt x="628" y="45"/>
                  <a:pt x="628" y="45"/>
                  <a:pt x="628" y="45"/>
                </a:cubicBezTo>
                <a:cubicBezTo>
                  <a:pt x="628" y="45"/>
                  <a:pt x="628" y="45"/>
                  <a:pt x="628" y="45"/>
                </a:cubicBezTo>
                <a:cubicBezTo>
                  <a:pt x="628" y="46"/>
                  <a:pt x="628" y="46"/>
                  <a:pt x="628" y="46"/>
                </a:cubicBezTo>
                <a:cubicBezTo>
                  <a:pt x="627" y="46"/>
                  <a:pt x="627" y="46"/>
                  <a:pt x="627" y="46"/>
                </a:cubicBezTo>
                <a:cubicBezTo>
                  <a:pt x="624" y="45"/>
                  <a:pt x="624" y="45"/>
                  <a:pt x="624" y="45"/>
                </a:cubicBezTo>
                <a:cubicBezTo>
                  <a:pt x="621" y="44"/>
                  <a:pt x="621" y="44"/>
                  <a:pt x="621" y="44"/>
                </a:cubicBezTo>
                <a:cubicBezTo>
                  <a:pt x="619" y="45"/>
                  <a:pt x="619" y="45"/>
                  <a:pt x="619" y="45"/>
                </a:cubicBezTo>
                <a:cubicBezTo>
                  <a:pt x="618" y="44"/>
                  <a:pt x="618" y="44"/>
                  <a:pt x="618" y="44"/>
                </a:cubicBezTo>
                <a:cubicBezTo>
                  <a:pt x="617" y="44"/>
                  <a:pt x="617" y="44"/>
                  <a:pt x="617" y="44"/>
                </a:cubicBezTo>
                <a:cubicBezTo>
                  <a:pt x="616" y="44"/>
                  <a:pt x="616" y="44"/>
                  <a:pt x="616" y="44"/>
                </a:cubicBezTo>
                <a:cubicBezTo>
                  <a:pt x="614" y="43"/>
                  <a:pt x="614" y="43"/>
                  <a:pt x="614" y="43"/>
                </a:cubicBezTo>
                <a:cubicBezTo>
                  <a:pt x="613" y="43"/>
                  <a:pt x="613" y="43"/>
                  <a:pt x="613" y="43"/>
                </a:cubicBezTo>
                <a:cubicBezTo>
                  <a:pt x="612" y="41"/>
                  <a:pt x="612" y="41"/>
                  <a:pt x="612" y="41"/>
                </a:cubicBezTo>
                <a:cubicBezTo>
                  <a:pt x="611" y="41"/>
                  <a:pt x="611" y="41"/>
                  <a:pt x="611" y="41"/>
                </a:cubicBezTo>
                <a:cubicBezTo>
                  <a:pt x="609" y="41"/>
                  <a:pt x="609" y="41"/>
                  <a:pt x="609" y="41"/>
                </a:cubicBezTo>
                <a:cubicBezTo>
                  <a:pt x="608" y="41"/>
                  <a:pt x="608" y="41"/>
                  <a:pt x="608" y="41"/>
                </a:cubicBezTo>
                <a:cubicBezTo>
                  <a:pt x="607" y="40"/>
                  <a:pt x="607" y="40"/>
                  <a:pt x="607" y="40"/>
                </a:cubicBezTo>
                <a:cubicBezTo>
                  <a:pt x="605" y="39"/>
                  <a:pt x="605" y="39"/>
                  <a:pt x="605" y="39"/>
                </a:cubicBezTo>
                <a:cubicBezTo>
                  <a:pt x="604" y="37"/>
                  <a:pt x="604" y="37"/>
                  <a:pt x="604" y="37"/>
                </a:cubicBezTo>
                <a:cubicBezTo>
                  <a:pt x="603" y="37"/>
                  <a:pt x="603" y="37"/>
                  <a:pt x="603" y="37"/>
                </a:cubicBezTo>
                <a:cubicBezTo>
                  <a:pt x="602" y="37"/>
                  <a:pt x="602" y="37"/>
                  <a:pt x="602" y="37"/>
                </a:cubicBezTo>
                <a:cubicBezTo>
                  <a:pt x="600" y="37"/>
                  <a:pt x="600" y="37"/>
                  <a:pt x="600" y="37"/>
                </a:cubicBezTo>
                <a:cubicBezTo>
                  <a:pt x="599" y="37"/>
                  <a:pt x="599" y="37"/>
                  <a:pt x="599" y="37"/>
                </a:cubicBezTo>
                <a:cubicBezTo>
                  <a:pt x="595" y="37"/>
                  <a:pt x="595" y="37"/>
                  <a:pt x="595" y="37"/>
                </a:cubicBezTo>
                <a:cubicBezTo>
                  <a:pt x="592" y="36"/>
                  <a:pt x="592" y="36"/>
                  <a:pt x="592" y="36"/>
                </a:cubicBezTo>
                <a:cubicBezTo>
                  <a:pt x="590" y="36"/>
                  <a:pt x="590" y="36"/>
                  <a:pt x="590" y="36"/>
                </a:cubicBezTo>
                <a:cubicBezTo>
                  <a:pt x="582" y="36"/>
                  <a:pt x="582" y="36"/>
                  <a:pt x="582" y="36"/>
                </a:cubicBezTo>
                <a:cubicBezTo>
                  <a:pt x="581" y="36"/>
                  <a:pt x="581" y="36"/>
                  <a:pt x="581" y="36"/>
                </a:cubicBezTo>
                <a:cubicBezTo>
                  <a:pt x="579" y="37"/>
                  <a:pt x="579" y="37"/>
                  <a:pt x="579" y="37"/>
                </a:cubicBezTo>
                <a:cubicBezTo>
                  <a:pt x="577" y="38"/>
                  <a:pt x="577" y="38"/>
                  <a:pt x="577" y="38"/>
                </a:cubicBezTo>
                <a:cubicBezTo>
                  <a:pt x="577" y="42"/>
                  <a:pt x="577" y="42"/>
                  <a:pt x="577" y="42"/>
                </a:cubicBezTo>
                <a:cubicBezTo>
                  <a:pt x="576" y="44"/>
                  <a:pt x="576" y="44"/>
                  <a:pt x="576" y="44"/>
                </a:cubicBezTo>
                <a:cubicBezTo>
                  <a:pt x="576" y="47"/>
                  <a:pt x="576" y="47"/>
                  <a:pt x="576" y="47"/>
                </a:cubicBezTo>
                <a:cubicBezTo>
                  <a:pt x="575" y="49"/>
                  <a:pt x="575" y="49"/>
                  <a:pt x="575" y="49"/>
                </a:cubicBezTo>
                <a:lnTo>
                  <a:pt x="576" y="50"/>
                </a:lnTo>
                <a:close/>
                <a:moveTo>
                  <a:pt x="727" y="13"/>
                </a:moveTo>
                <a:cubicBezTo>
                  <a:pt x="727" y="15"/>
                  <a:pt x="727" y="15"/>
                  <a:pt x="727" y="15"/>
                </a:cubicBezTo>
                <a:cubicBezTo>
                  <a:pt x="728" y="16"/>
                  <a:pt x="728" y="16"/>
                  <a:pt x="728" y="16"/>
                </a:cubicBezTo>
                <a:cubicBezTo>
                  <a:pt x="730" y="16"/>
                  <a:pt x="730" y="16"/>
                  <a:pt x="730" y="16"/>
                </a:cubicBezTo>
                <a:cubicBezTo>
                  <a:pt x="730" y="17"/>
                  <a:pt x="730" y="17"/>
                  <a:pt x="730" y="17"/>
                </a:cubicBezTo>
                <a:cubicBezTo>
                  <a:pt x="732" y="16"/>
                  <a:pt x="732" y="16"/>
                  <a:pt x="732" y="16"/>
                </a:cubicBezTo>
                <a:cubicBezTo>
                  <a:pt x="733" y="16"/>
                  <a:pt x="733" y="16"/>
                  <a:pt x="733" y="16"/>
                </a:cubicBezTo>
                <a:cubicBezTo>
                  <a:pt x="733" y="18"/>
                  <a:pt x="733" y="18"/>
                  <a:pt x="733" y="18"/>
                </a:cubicBezTo>
                <a:cubicBezTo>
                  <a:pt x="734" y="19"/>
                  <a:pt x="734" y="19"/>
                  <a:pt x="734" y="19"/>
                </a:cubicBezTo>
                <a:cubicBezTo>
                  <a:pt x="735" y="19"/>
                  <a:pt x="735" y="19"/>
                  <a:pt x="735" y="19"/>
                </a:cubicBezTo>
                <a:cubicBezTo>
                  <a:pt x="736" y="22"/>
                  <a:pt x="736" y="22"/>
                  <a:pt x="736" y="22"/>
                </a:cubicBezTo>
                <a:cubicBezTo>
                  <a:pt x="736" y="25"/>
                  <a:pt x="736" y="25"/>
                  <a:pt x="736" y="25"/>
                </a:cubicBezTo>
                <a:cubicBezTo>
                  <a:pt x="737" y="27"/>
                  <a:pt x="737" y="27"/>
                  <a:pt x="737" y="27"/>
                </a:cubicBezTo>
                <a:cubicBezTo>
                  <a:pt x="737" y="29"/>
                  <a:pt x="737" y="29"/>
                  <a:pt x="737" y="29"/>
                </a:cubicBezTo>
                <a:cubicBezTo>
                  <a:pt x="738" y="30"/>
                  <a:pt x="738" y="30"/>
                  <a:pt x="738" y="30"/>
                </a:cubicBezTo>
                <a:cubicBezTo>
                  <a:pt x="740" y="31"/>
                  <a:pt x="740" y="31"/>
                  <a:pt x="740" y="31"/>
                </a:cubicBezTo>
                <a:cubicBezTo>
                  <a:pt x="739" y="32"/>
                  <a:pt x="739" y="32"/>
                  <a:pt x="739" y="32"/>
                </a:cubicBezTo>
                <a:cubicBezTo>
                  <a:pt x="739" y="35"/>
                  <a:pt x="739" y="35"/>
                  <a:pt x="739" y="35"/>
                </a:cubicBezTo>
                <a:cubicBezTo>
                  <a:pt x="738" y="38"/>
                  <a:pt x="738" y="38"/>
                  <a:pt x="738" y="38"/>
                </a:cubicBezTo>
                <a:cubicBezTo>
                  <a:pt x="740" y="39"/>
                  <a:pt x="740" y="39"/>
                  <a:pt x="740" y="39"/>
                </a:cubicBezTo>
                <a:cubicBezTo>
                  <a:pt x="740" y="41"/>
                  <a:pt x="740" y="41"/>
                  <a:pt x="740" y="41"/>
                </a:cubicBezTo>
                <a:cubicBezTo>
                  <a:pt x="740" y="43"/>
                  <a:pt x="740" y="43"/>
                  <a:pt x="740" y="43"/>
                </a:cubicBezTo>
                <a:cubicBezTo>
                  <a:pt x="740" y="44"/>
                  <a:pt x="740" y="44"/>
                  <a:pt x="740" y="44"/>
                </a:cubicBezTo>
                <a:cubicBezTo>
                  <a:pt x="741" y="43"/>
                  <a:pt x="741" y="43"/>
                  <a:pt x="741" y="43"/>
                </a:cubicBezTo>
                <a:cubicBezTo>
                  <a:pt x="742" y="44"/>
                  <a:pt x="742" y="44"/>
                  <a:pt x="742" y="44"/>
                </a:cubicBezTo>
                <a:cubicBezTo>
                  <a:pt x="742" y="46"/>
                  <a:pt x="742" y="46"/>
                  <a:pt x="742" y="46"/>
                </a:cubicBezTo>
                <a:cubicBezTo>
                  <a:pt x="743" y="47"/>
                  <a:pt x="743" y="47"/>
                  <a:pt x="743" y="47"/>
                </a:cubicBezTo>
                <a:cubicBezTo>
                  <a:pt x="743" y="47"/>
                  <a:pt x="746" y="46"/>
                  <a:pt x="746" y="46"/>
                </a:cubicBezTo>
                <a:cubicBezTo>
                  <a:pt x="747" y="44"/>
                  <a:pt x="747" y="44"/>
                  <a:pt x="747" y="44"/>
                </a:cubicBezTo>
                <a:cubicBezTo>
                  <a:pt x="749" y="43"/>
                  <a:pt x="749" y="43"/>
                  <a:pt x="749" y="43"/>
                </a:cubicBezTo>
                <a:cubicBezTo>
                  <a:pt x="750" y="41"/>
                  <a:pt x="750" y="41"/>
                  <a:pt x="750" y="41"/>
                </a:cubicBezTo>
                <a:cubicBezTo>
                  <a:pt x="749" y="40"/>
                  <a:pt x="749" y="40"/>
                  <a:pt x="749" y="40"/>
                </a:cubicBezTo>
                <a:cubicBezTo>
                  <a:pt x="747" y="36"/>
                  <a:pt x="747" y="36"/>
                  <a:pt x="747" y="36"/>
                </a:cubicBezTo>
                <a:cubicBezTo>
                  <a:pt x="748" y="34"/>
                  <a:pt x="748" y="34"/>
                  <a:pt x="748" y="34"/>
                </a:cubicBezTo>
                <a:cubicBezTo>
                  <a:pt x="751" y="31"/>
                  <a:pt x="751" y="31"/>
                  <a:pt x="751" y="31"/>
                </a:cubicBezTo>
                <a:cubicBezTo>
                  <a:pt x="751" y="33"/>
                  <a:pt x="751" y="33"/>
                  <a:pt x="751" y="33"/>
                </a:cubicBezTo>
                <a:cubicBezTo>
                  <a:pt x="749" y="35"/>
                  <a:pt x="749" y="35"/>
                  <a:pt x="749" y="35"/>
                </a:cubicBezTo>
                <a:cubicBezTo>
                  <a:pt x="750" y="39"/>
                  <a:pt x="750" y="39"/>
                  <a:pt x="750" y="39"/>
                </a:cubicBezTo>
                <a:cubicBezTo>
                  <a:pt x="751" y="39"/>
                  <a:pt x="751" y="39"/>
                  <a:pt x="751" y="39"/>
                </a:cubicBezTo>
                <a:cubicBezTo>
                  <a:pt x="753" y="38"/>
                  <a:pt x="753" y="38"/>
                  <a:pt x="753" y="38"/>
                </a:cubicBezTo>
                <a:cubicBezTo>
                  <a:pt x="756" y="40"/>
                  <a:pt x="756" y="40"/>
                  <a:pt x="756" y="40"/>
                </a:cubicBezTo>
                <a:cubicBezTo>
                  <a:pt x="758" y="39"/>
                  <a:pt x="758" y="39"/>
                  <a:pt x="758" y="39"/>
                </a:cubicBezTo>
                <a:cubicBezTo>
                  <a:pt x="758" y="38"/>
                  <a:pt x="758" y="38"/>
                  <a:pt x="758" y="38"/>
                </a:cubicBezTo>
                <a:cubicBezTo>
                  <a:pt x="761" y="36"/>
                  <a:pt x="761" y="36"/>
                  <a:pt x="761" y="36"/>
                </a:cubicBezTo>
                <a:cubicBezTo>
                  <a:pt x="763" y="37"/>
                  <a:pt x="763" y="37"/>
                  <a:pt x="763" y="37"/>
                </a:cubicBezTo>
                <a:cubicBezTo>
                  <a:pt x="764" y="35"/>
                  <a:pt x="764" y="35"/>
                  <a:pt x="764" y="35"/>
                </a:cubicBezTo>
                <a:cubicBezTo>
                  <a:pt x="765" y="36"/>
                  <a:pt x="765" y="36"/>
                  <a:pt x="765" y="36"/>
                </a:cubicBezTo>
                <a:cubicBezTo>
                  <a:pt x="767" y="34"/>
                  <a:pt x="767" y="34"/>
                  <a:pt x="767" y="34"/>
                </a:cubicBezTo>
                <a:cubicBezTo>
                  <a:pt x="766" y="33"/>
                  <a:pt x="766" y="33"/>
                  <a:pt x="766" y="33"/>
                </a:cubicBezTo>
                <a:cubicBezTo>
                  <a:pt x="768" y="32"/>
                  <a:pt x="768" y="32"/>
                  <a:pt x="768" y="32"/>
                </a:cubicBezTo>
                <a:cubicBezTo>
                  <a:pt x="768" y="31"/>
                  <a:pt x="768" y="31"/>
                  <a:pt x="768" y="31"/>
                </a:cubicBezTo>
                <a:cubicBezTo>
                  <a:pt x="766" y="30"/>
                  <a:pt x="766" y="30"/>
                  <a:pt x="766" y="30"/>
                </a:cubicBezTo>
                <a:cubicBezTo>
                  <a:pt x="766" y="29"/>
                  <a:pt x="766" y="29"/>
                  <a:pt x="766" y="29"/>
                </a:cubicBezTo>
                <a:cubicBezTo>
                  <a:pt x="767" y="28"/>
                  <a:pt x="767" y="28"/>
                  <a:pt x="767" y="28"/>
                </a:cubicBezTo>
                <a:cubicBezTo>
                  <a:pt x="767" y="29"/>
                  <a:pt x="767" y="29"/>
                  <a:pt x="767" y="29"/>
                </a:cubicBezTo>
                <a:cubicBezTo>
                  <a:pt x="769" y="29"/>
                  <a:pt x="769" y="29"/>
                  <a:pt x="769" y="29"/>
                </a:cubicBezTo>
                <a:cubicBezTo>
                  <a:pt x="769" y="26"/>
                  <a:pt x="769" y="26"/>
                  <a:pt x="769" y="26"/>
                </a:cubicBezTo>
                <a:cubicBezTo>
                  <a:pt x="769" y="25"/>
                  <a:pt x="769" y="25"/>
                  <a:pt x="769" y="25"/>
                </a:cubicBezTo>
                <a:cubicBezTo>
                  <a:pt x="769" y="24"/>
                  <a:pt x="769" y="24"/>
                  <a:pt x="769" y="24"/>
                </a:cubicBezTo>
                <a:cubicBezTo>
                  <a:pt x="771" y="24"/>
                  <a:pt x="771" y="24"/>
                  <a:pt x="771" y="24"/>
                </a:cubicBezTo>
                <a:cubicBezTo>
                  <a:pt x="774" y="22"/>
                  <a:pt x="774" y="22"/>
                  <a:pt x="774" y="22"/>
                </a:cubicBezTo>
                <a:cubicBezTo>
                  <a:pt x="774" y="20"/>
                  <a:pt x="774" y="20"/>
                  <a:pt x="774" y="20"/>
                </a:cubicBezTo>
                <a:cubicBezTo>
                  <a:pt x="776" y="17"/>
                  <a:pt x="776" y="17"/>
                  <a:pt x="776" y="17"/>
                </a:cubicBezTo>
                <a:cubicBezTo>
                  <a:pt x="775" y="14"/>
                  <a:pt x="775" y="14"/>
                  <a:pt x="775" y="14"/>
                </a:cubicBezTo>
                <a:cubicBezTo>
                  <a:pt x="776" y="13"/>
                  <a:pt x="776" y="13"/>
                  <a:pt x="776" y="13"/>
                </a:cubicBezTo>
                <a:cubicBezTo>
                  <a:pt x="775" y="13"/>
                  <a:pt x="775" y="13"/>
                  <a:pt x="775" y="13"/>
                </a:cubicBezTo>
                <a:cubicBezTo>
                  <a:pt x="774" y="14"/>
                  <a:pt x="774" y="14"/>
                  <a:pt x="774" y="14"/>
                </a:cubicBezTo>
                <a:cubicBezTo>
                  <a:pt x="772" y="15"/>
                  <a:pt x="772" y="15"/>
                  <a:pt x="772" y="15"/>
                </a:cubicBezTo>
                <a:cubicBezTo>
                  <a:pt x="771" y="17"/>
                  <a:pt x="771" y="17"/>
                  <a:pt x="771" y="17"/>
                </a:cubicBezTo>
                <a:cubicBezTo>
                  <a:pt x="771" y="16"/>
                  <a:pt x="771" y="16"/>
                  <a:pt x="771" y="16"/>
                </a:cubicBezTo>
                <a:cubicBezTo>
                  <a:pt x="771" y="14"/>
                  <a:pt x="771" y="14"/>
                  <a:pt x="771" y="14"/>
                </a:cubicBezTo>
                <a:cubicBezTo>
                  <a:pt x="772" y="13"/>
                  <a:pt x="772" y="13"/>
                  <a:pt x="772" y="13"/>
                </a:cubicBezTo>
                <a:cubicBezTo>
                  <a:pt x="772" y="11"/>
                  <a:pt x="772" y="11"/>
                  <a:pt x="772" y="11"/>
                </a:cubicBezTo>
                <a:cubicBezTo>
                  <a:pt x="772" y="10"/>
                  <a:pt x="772" y="10"/>
                  <a:pt x="772" y="10"/>
                </a:cubicBezTo>
                <a:cubicBezTo>
                  <a:pt x="770" y="9"/>
                  <a:pt x="770" y="9"/>
                  <a:pt x="770" y="9"/>
                </a:cubicBezTo>
                <a:cubicBezTo>
                  <a:pt x="772" y="9"/>
                  <a:pt x="772" y="9"/>
                  <a:pt x="772" y="9"/>
                </a:cubicBezTo>
                <a:cubicBezTo>
                  <a:pt x="773" y="8"/>
                  <a:pt x="773" y="8"/>
                  <a:pt x="773" y="8"/>
                </a:cubicBezTo>
                <a:cubicBezTo>
                  <a:pt x="772" y="6"/>
                  <a:pt x="772" y="6"/>
                  <a:pt x="772" y="6"/>
                </a:cubicBezTo>
                <a:cubicBezTo>
                  <a:pt x="769" y="4"/>
                  <a:pt x="769" y="4"/>
                  <a:pt x="769" y="4"/>
                </a:cubicBezTo>
                <a:cubicBezTo>
                  <a:pt x="768" y="5"/>
                  <a:pt x="768" y="5"/>
                  <a:pt x="768" y="5"/>
                </a:cubicBezTo>
                <a:cubicBezTo>
                  <a:pt x="765" y="5"/>
                  <a:pt x="765" y="5"/>
                  <a:pt x="765" y="5"/>
                </a:cubicBezTo>
                <a:cubicBezTo>
                  <a:pt x="764" y="6"/>
                  <a:pt x="764" y="6"/>
                  <a:pt x="764" y="6"/>
                </a:cubicBezTo>
                <a:cubicBezTo>
                  <a:pt x="763" y="6"/>
                  <a:pt x="763" y="6"/>
                  <a:pt x="763" y="6"/>
                </a:cubicBezTo>
                <a:cubicBezTo>
                  <a:pt x="763" y="5"/>
                  <a:pt x="763" y="5"/>
                  <a:pt x="763" y="5"/>
                </a:cubicBezTo>
                <a:cubicBezTo>
                  <a:pt x="765" y="3"/>
                  <a:pt x="765" y="3"/>
                  <a:pt x="765" y="3"/>
                </a:cubicBezTo>
                <a:cubicBezTo>
                  <a:pt x="766" y="2"/>
                  <a:pt x="766" y="2"/>
                  <a:pt x="766" y="2"/>
                </a:cubicBezTo>
                <a:cubicBezTo>
                  <a:pt x="768" y="1"/>
                  <a:pt x="768" y="1"/>
                  <a:pt x="768" y="1"/>
                </a:cubicBezTo>
                <a:cubicBezTo>
                  <a:pt x="769" y="0"/>
                  <a:pt x="769" y="0"/>
                  <a:pt x="769" y="0"/>
                </a:cubicBezTo>
                <a:cubicBezTo>
                  <a:pt x="751" y="0"/>
                  <a:pt x="751" y="0"/>
                  <a:pt x="751" y="0"/>
                </a:cubicBezTo>
                <a:cubicBezTo>
                  <a:pt x="750" y="2"/>
                  <a:pt x="750" y="2"/>
                  <a:pt x="750" y="2"/>
                </a:cubicBezTo>
                <a:cubicBezTo>
                  <a:pt x="749" y="3"/>
                  <a:pt x="749" y="3"/>
                  <a:pt x="749" y="3"/>
                </a:cubicBezTo>
                <a:cubicBezTo>
                  <a:pt x="749" y="4"/>
                  <a:pt x="749" y="4"/>
                  <a:pt x="749" y="4"/>
                </a:cubicBezTo>
                <a:cubicBezTo>
                  <a:pt x="748" y="7"/>
                  <a:pt x="748" y="7"/>
                  <a:pt x="748" y="7"/>
                </a:cubicBezTo>
                <a:cubicBezTo>
                  <a:pt x="747" y="7"/>
                  <a:pt x="747" y="7"/>
                  <a:pt x="747" y="7"/>
                </a:cubicBezTo>
                <a:cubicBezTo>
                  <a:pt x="747" y="9"/>
                  <a:pt x="747" y="9"/>
                  <a:pt x="747" y="9"/>
                </a:cubicBezTo>
                <a:cubicBezTo>
                  <a:pt x="746" y="10"/>
                  <a:pt x="746" y="10"/>
                  <a:pt x="746" y="10"/>
                </a:cubicBezTo>
                <a:cubicBezTo>
                  <a:pt x="744" y="10"/>
                  <a:pt x="744" y="10"/>
                  <a:pt x="744" y="10"/>
                </a:cubicBezTo>
                <a:cubicBezTo>
                  <a:pt x="743" y="8"/>
                  <a:pt x="743" y="8"/>
                  <a:pt x="743" y="8"/>
                </a:cubicBezTo>
                <a:cubicBezTo>
                  <a:pt x="743" y="6"/>
                  <a:pt x="743" y="6"/>
                  <a:pt x="743" y="6"/>
                </a:cubicBezTo>
                <a:cubicBezTo>
                  <a:pt x="741" y="3"/>
                  <a:pt x="741" y="3"/>
                  <a:pt x="741" y="3"/>
                </a:cubicBezTo>
                <a:cubicBezTo>
                  <a:pt x="741" y="2"/>
                  <a:pt x="741" y="2"/>
                  <a:pt x="741" y="2"/>
                </a:cubicBezTo>
                <a:cubicBezTo>
                  <a:pt x="741" y="0"/>
                  <a:pt x="741" y="0"/>
                  <a:pt x="741" y="0"/>
                </a:cubicBezTo>
                <a:cubicBezTo>
                  <a:pt x="740" y="0"/>
                  <a:pt x="740" y="0"/>
                  <a:pt x="740" y="0"/>
                </a:cubicBezTo>
                <a:cubicBezTo>
                  <a:pt x="729" y="0"/>
                  <a:pt x="729" y="0"/>
                  <a:pt x="729" y="0"/>
                </a:cubicBezTo>
                <a:cubicBezTo>
                  <a:pt x="728" y="2"/>
                  <a:pt x="728" y="2"/>
                  <a:pt x="728" y="2"/>
                </a:cubicBezTo>
                <a:cubicBezTo>
                  <a:pt x="729" y="3"/>
                  <a:pt x="729" y="3"/>
                  <a:pt x="729" y="3"/>
                </a:cubicBezTo>
                <a:cubicBezTo>
                  <a:pt x="729" y="6"/>
                  <a:pt x="729" y="6"/>
                  <a:pt x="729" y="6"/>
                </a:cubicBezTo>
                <a:cubicBezTo>
                  <a:pt x="728" y="8"/>
                  <a:pt x="728" y="8"/>
                  <a:pt x="728" y="8"/>
                </a:cubicBezTo>
                <a:cubicBezTo>
                  <a:pt x="730" y="9"/>
                  <a:pt x="730" y="9"/>
                  <a:pt x="730" y="9"/>
                </a:cubicBezTo>
                <a:cubicBezTo>
                  <a:pt x="729" y="12"/>
                  <a:pt x="729" y="12"/>
                  <a:pt x="729" y="12"/>
                </a:cubicBezTo>
                <a:lnTo>
                  <a:pt x="727" y="13"/>
                </a:lnTo>
                <a:close/>
                <a:moveTo>
                  <a:pt x="777" y="29"/>
                </a:moveTo>
                <a:cubicBezTo>
                  <a:pt x="778" y="30"/>
                  <a:pt x="778" y="30"/>
                  <a:pt x="778" y="30"/>
                </a:cubicBezTo>
                <a:cubicBezTo>
                  <a:pt x="780" y="30"/>
                  <a:pt x="780" y="30"/>
                  <a:pt x="780" y="30"/>
                </a:cubicBezTo>
                <a:cubicBezTo>
                  <a:pt x="780" y="31"/>
                  <a:pt x="780" y="31"/>
                  <a:pt x="780" y="31"/>
                </a:cubicBezTo>
                <a:cubicBezTo>
                  <a:pt x="779" y="31"/>
                  <a:pt x="779" y="31"/>
                  <a:pt x="779" y="31"/>
                </a:cubicBezTo>
                <a:cubicBezTo>
                  <a:pt x="778" y="31"/>
                  <a:pt x="778" y="31"/>
                  <a:pt x="778" y="31"/>
                </a:cubicBezTo>
                <a:cubicBezTo>
                  <a:pt x="776" y="32"/>
                  <a:pt x="776" y="32"/>
                  <a:pt x="776" y="32"/>
                </a:cubicBezTo>
                <a:cubicBezTo>
                  <a:pt x="775" y="34"/>
                  <a:pt x="775" y="34"/>
                  <a:pt x="775" y="34"/>
                </a:cubicBezTo>
                <a:cubicBezTo>
                  <a:pt x="779" y="34"/>
                  <a:pt x="779" y="34"/>
                  <a:pt x="779" y="34"/>
                </a:cubicBezTo>
                <a:cubicBezTo>
                  <a:pt x="780" y="34"/>
                  <a:pt x="780" y="34"/>
                  <a:pt x="780" y="34"/>
                </a:cubicBezTo>
                <a:cubicBezTo>
                  <a:pt x="783" y="36"/>
                  <a:pt x="783" y="36"/>
                  <a:pt x="783" y="36"/>
                </a:cubicBezTo>
                <a:cubicBezTo>
                  <a:pt x="783" y="36"/>
                  <a:pt x="784" y="35"/>
                  <a:pt x="784" y="35"/>
                </a:cubicBezTo>
                <a:cubicBezTo>
                  <a:pt x="784" y="34"/>
                  <a:pt x="784" y="34"/>
                  <a:pt x="784" y="34"/>
                </a:cubicBezTo>
                <a:cubicBezTo>
                  <a:pt x="785" y="34"/>
                  <a:pt x="785" y="34"/>
                  <a:pt x="785" y="34"/>
                </a:cubicBezTo>
                <a:cubicBezTo>
                  <a:pt x="787" y="32"/>
                  <a:pt x="787" y="32"/>
                  <a:pt x="787" y="32"/>
                </a:cubicBezTo>
                <a:cubicBezTo>
                  <a:pt x="788" y="30"/>
                  <a:pt x="788" y="30"/>
                  <a:pt x="788" y="30"/>
                </a:cubicBezTo>
                <a:cubicBezTo>
                  <a:pt x="789" y="29"/>
                  <a:pt x="789" y="29"/>
                  <a:pt x="789" y="29"/>
                </a:cubicBezTo>
                <a:cubicBezTo>
                  <a:pt x="791" y="29"/>
                  <a:pt x="791" y="29"/>
                  <a:pt x="791" y="29"/>
                </a:cubicBezTo>
                <a:cubicBezTo>
                  <a:pt x="792" y="28"/>
                  <a:pt x="792" y="28"/>
                  <a:pt x="792" y="28"/>
                </a:cubicBezTo>
                <a:cubicBezTo>
                  <a:pt x="793" y="27"/>
                  <a:pt x="793" y="27"/>
                  <a:pt x="793" y="27"/>
                </a:cubicBezTo>
                <a:cubicBezTo>
                  <a:pt x="794" y="25"/>
                  <a:pt x="794" y="25"/>
                  <a:pt x="794" y="25"/>
                </a:cubicBezTo>
                <a:cubicBezTo>
                  <a:pt x="794" y="23"/>
                  <a:pt x="794" y="23"/>
                  <a:pt x="794" y="23"/>
                </a:cubicBezTo>
                <a:cubicBezTo>
                  <a:pt x="793" y="22"/>
                  <a:pt x="793" y="22"/>
                  <a:pt x="793" y="22"/>
                </a:cubicBezTo>
                <a:cubicBezTo>
                  <a:pt x="795" y="21"/>
                  <a:pt x="795" y="21"/>
                  <a:pt x="795" y="21"/>
                </a:cubicBezTo>
                <a:cubicBezTo>
                  <a:pt x="795" y="19"/>
                  <a:pt x="795" y="19"/>
                  <a:pt x="795" y="19"/>
                </a:cubicBezTo>
                <a:cubicBezTo>
                  <a:pt x="791" y="19"/>
                  <a:pt x="791" y="19"/>
                  <a:pt x="791" y="19"/>
                </a:cubicBezTo>
                <a:cubicBezTo>
                  <a:pt x="791" y="18"/>
                  <a:pt x="791" y="18"/>
                  <a:pt x="791" y="18"/>
                </a:cubicBezTo>
                <a:cubicBezTo>
                  <a:pt x="791" y="17"/>
                  <a:pt x="791" y="17"/>
                  <a:pt x="791" y="17"/>
                </a:cubicBezTo>
                <a:cubicBezTo>
                  <a:pt x="792" y="17"/>
                  <a:pt x="792" y="17"/>
                  <a:pt x="792" y="17"/>
                </a:cubicBezTo>
                <a:cubicBezTo>
                  <a:pt x="794" y="18"/>
                  <a:pt x="794" y="18"/>
                  <a:pt x="794" y="18"/>
                </a:cubicBezTo>
                <a:cubicBezTo>
                  <a:pt x="795" y="18"/>
                  <a:pt x="795" y="18"/>
                  <a:pt x="795" y="18"/>
                </a:cubicBezTo>
                <a:cubicBezTo>
                  <a:pt x="797" y="18"/>
                  <a:pt x="797" y="18"/>
                  <a:pt x="797" y="18"/>
                </a:cubicBezTo>
                <a:cubicBezTo>
                  <a:pt x="799" y="17"/>
                  <a:pt x="799" y="17"/>
                  <a:pt x="799" y="17"/>
                </a:cubicBezTo>
                <a:cubicBezTo>
                  <a:pt x="800" y="18"/>
                  <a:pt x="800" y="18"/>
                  <a:pt x="800" y="18"/>
                </a:cubicBezTo>
                <a:cubicBezTo>
                  <a:pt x="801" y="20"/>
                  <a:pt x="801" y="20"/>
                  <a:pt x="801" y="20"/>
                </a:cubicBezTo>
                <a:cubicBezTo>
                  <a:pt x="803" y="22"/>
                  <a:pt x="803" y="22"/>
                  <a:pt x="803" y="22"/>
                </a:cubicBezTo>
                <a:cubicBezTo>
                  <a:pt x="804" y="22"/>
                  <a:pt x="804" y="22"/>
                  <a:pt x="804" y="22"/>
                </a:cubicBezTo>
                <a:cubicBezTo>
                  <a:pt x="805" y="23"/>
                  <a:pt x="805" y="23"/>
                  <a:pt x="805" y="23"/>
                </a:cubicBezTo>
                <a:cubicBezTo>
                  <a:pt x="806" y="23"/>
                  <a:pt x="806" y="23"/>
                  <a:pt x="806" y="23"/>
                </a:cubicBezTo>
                <a:cubicBezTo>
                  <a:pt x="808" y="22"/>
                  <a:pt x="808" y="22"/>
                  <a:pt x="808" y="22"/>
                </a:cubicBezTo>
                <a:cubicBezTo>
                  <a:pt x="812" y="20"/>
                  <a:pt x="812" y="20"/>
                  <a:pt x="812" y="20"/>
                </a:cubicBezTo>
                <a:cubicBezTo>
                  <a:pt x="815" y="17"/>
                  <a:pt x="815" y="17"/>
                  <a:pt x="815" y="17"/>
                </a:cubicBezTo>
                <a:cubicBezTo>
                  <a:pt x="818" y="15"/>
                  <a:pt x="818" y="15"/>
                  <a:pt x="818" y="15"/>
                </a:cubicBezTo>
                <a:cubicBezTo>
                  <a:pt x="819" y="13"/>
                  <a:pt x="819" y="13"/>
                  <a:pt x="819" y="13"/>
                </a:cubicBezTo>
                <a:cubicBezTo>
                  <a:pt x="818" y="13"/>
                  <a:pt x="818" y="13"/>
                  <a:pt x="818" y="13"/>
                </a:cubicBezTo>
                <a:cubicBezTo>
                  <a:pt x="818" y="12"/>
                  <a:pt x="818" y="12"/>
                  <a:pt x="818" y="12"/>
                </a:cubicBezTo>
                <a:cubicBezTo>
                  <a:pt x="820" y="12"/>
                  <a:pt x="820" y="12"/>
                  <a:pt x="820" y="12"/>
                </a:cubicBezTo>
                <a:cubicBezTo>
                  <a:pt x="823" y="9"/>
                  <a:pt x="823" y="9"/>
                  <a:pt x="823" y="9"/>
                </a:cubicBezTo>
                <a:cubicBezTo>
                  <a:pt x="827" y="6"/>
                  <a:pt x="827" y="6"/>
                  <a:pt x="827" y="6"/>
                </a:cubicBezTo>
                <a:cubicBezTo>
                  <a:pt x="827" y="5"/>
                  <a:pt x="827" y="5"/>
                  <a:pt x="827" y="5"/>
                </a:cubicBezTo>
                <a:cubicBezTo>
                  <a:pt x="828" y="4"/>
                  <a:pt x="828" y="4"/>
                  <a:pt x="828" y="4"/>
                </a:cubicBezTo>
                <a:cubicBezTo>
                  <a:pt x="830" y="2"/>
                  <a:pt x="830" y="2"/>
                  <a:pt x="830" y="2"/>
                </a:cubicBezTo>
                <a:cubicBezTo>
                  <a:pt x="832" y="0"/>
                  <a:pt x="832" y="0"/>
                  <a:pt x="832" y="0"/>
                </a:cubicBezTo>
                <a:cubicBezTo>
                  <a:pt x="788" y="0"/>
                  <a:pt x="788" y="0"/>
                  <a:pt x="788" y="0"/>
                </a:cubicBezTo>
                <a:cubicBezTo>
                  <a:pt x="788" y="2"/>
                  <a:pt x="788" y="2"/>
                  <a:pt x="788" y="2"/>
                </a:cubicBezTo>
                <a:cubicBezTo>
                  <a:pt x="787" y="4"/>
                  <a:pt x="787" y="4"/>
                  <a:pt x="787" y="4"/>
                </a:cubicBezTo>
                <a:cubicBezTo>
                  <a:pt x="786" y="6"/>
                  <a:pt x="786" y="6"/>
                  <a:pt x="786" y="6"/>
                </a:cubicBezTo>
                <a:cubicBezTo>
                  <a:pt x="784" y="7"/>
                  <a:pt x="784" y="7"/>
                  <a:pt x="784" y="7"/>
                </a:cubicBezTo>
                <a:cubicBezTo>
                  <a:pt x="784" y="9"/>
                  <a:pt x="784" y="9"/>
                  <a:pt x="784" y="9"/>
                </a:cubicBezTo>
                <a:cubicBezTo>
                  <a:pt x="783" y="10"/>
                  <a:pt x="783" y="10"/>
                  <a:pt x="783" y="10"/>
                </a:cubicBezTo>
                <a:cubicBezTo>
                  <a:pt x="781" y="14"/>
                  <a:pt x="781" y="14"/>
                  <a:pt x="781" y="14"/>
                </a:cubicBezTo>
                <a:cubicBezTo>
                  <a:pt x="781" y="16"/>
                  <a:pt x="781" y="16"/>
                  <a:pt x="781" y="16"/>
                </a:cubicBezTo>
                <a:cubicBezTo>
                  <a:pt x="780" y="18"/>
                  <a:pt x="780" y="18"/>
                  <a:pt x="780" y="18"/>
                </a:cubicBezTo>
                <a:cubicBezTo>
                  <a:pt x="782" y="19"/>
                  <a:pt x="782" y="19"/>
                  <a:pt x="782" y="19"/>
                </a:cubicBezTo>
                <a:cubicBezTo>
                  <a:pt x="782" y="20"/>
                  <a:pt x="782" y="20"/>
                  <a:pt x="782" y="20"/>
                </a:cubicBezTo>
                <a:cubicBezTo>
                  <a:pt x="781" y="21"/>
                  <a:pt x="781" y="21"/>
                  <a:pt x="781" y="21"/>
                </a:cubicBezTo>
                <a:cubicBezTo>
                  <a:pt x="781" y="22"/>
                  <a:pt x="781" y="22"/>
                  <a:pt x="781" y="22"/>
                </a:cubicBezTo>
                <a:cubicBezTo>
                  <a:pt x="780" y="26"/>
                  <a:pt x="780" y="26"/>
                  <a:pt x="780" y="26"/>
                </a:cubicBezTo>
                <a:lnTo>
                  <a:pt x="777" y="29"/>
                </a:lnTo>
                <a:close/>
                <a:moveTo>
                  <a:pt x="169" y="0"/>
                </a:moveTo>
                <a:cubicBezTo>
                  <a:pt x="167" y="0"/>
                  <a:pt x="167" y="0"/>
                  <a:pt x="167" y="0"/>
                </a:cubicBezTo>
                <a:cubicBezTo>
                  <a:pt x="169" y="1"/>
                  <a:pt x="169" y="1"/>
                  <a:pt x="169" y="1"/>
                </a:cubicBezTo>
                <a:lnTo>
                  <a:pt x="169" y="0"/>
                </a:lnTo>
                <a:close/>
                <a:moveTo>
                  <a:pt x="779" y="0"/>
                </a:moveTo>
                <a:cubicBezTo>
                  <a:pt x="777" y="0"/>
                  <a:pt x="777" y="0"/>
                  <a:pt x="777" y="0"/>
                </a:cubicBezTo>
                <a:cubicBezTo>
                  <a:pt x="777" y="1"/>
                  <a:pt x="777" y="1"/>
                  <a:pt x="777" y="1"/>
                </a:cubicBezTo>
                <a:cubicBezTo>
                  <a:pt x="778" y="1"/>
                  <a:pt x="778" y="1"/>
                  <a:pt x="778" y="1"/>
                </a:cubicBezTo>
                <a:lnTo>
                  <a:pt x="779" y="0"/>
                </a:lnTo>
                <a:close/>
                <a:moveTo>
                  <a:pt x="1164" y="1111"/>
                </a:moveTo>
                <a:cubicBezTo>
                  <a:pt x="1164" y="1106"/>
                  <a:pt x="1164" y="1106"/>
                  <a:pt x="1164" y="1106"/>
                </a:cubicBezTo>
                <a:cubicBezTo>
                  <a:pt x="1163" y="1105"/>
                  <a:pt x="1163" y="1105"/>
                  <a:pt x="1163" y="1105"/>
                </a:cubicBezTo>
                <a:cubicBezTo>
                  <a:pt x="1162" y="1103"/>
                  <a:pt x="1162" y="1103"/>
                  <a:pt x="1162" y="1103"/>
                </a:cubicBezTo>
                <a:cubicBezTo>
                  <a:pt x="1159" y="1095"/>
                  <a:pt x="1159" y="1095"/>
                  <a:pt x="1159" y="1095"/>
                </a:cubicBezTo>
                <a:cubicBezTo>
                  <a:pt x="1159" y="1092"/>
                  <a:pt x="1159" y="1092"/>
                  <a:pt x="1159" y="1092"/>
                </a:cubicBezTo>
                <a:cubicBezTo>
                  <a:pt x="1158" y="1089"/>
                  <a:pt x="1158" y="1089"/>
                  <a:pt x="1158" y="1089"/>
                </a:cubicBezTo>
                <a:cubicBezTo>
                  <a:pt x="1152" y="1086"/>
                  <a:pt x="1152" y="1086"/>
                  <a:pt x="1152" y="1086"/>
                </a:cubicBezTo>
                <a:cubicBezTo>
                  <a:pt x="1148" y="1086"/>
                  <a:pt x="1148" y="1086"/>
                  <a:pt x="1148" y="1086"/>
                </a:cubicBezTo>
                <a:cubicBezTo>
                  <a:pt x="1145" y="1088"/>
                  <a:pt x="1145" y="1088"/>
                  <a:pt x="1145" y="1088"/>
                </a:cubicBezTo>
                <a:cubicBezTo>
                  <a:pt x="1143" y="1085"/>
                  <a:pt x="1143" y="1085"/>
                  <a:pt x="1143" y="1085"/>
                </a:cubicBezTo>
                <a:cubicBezTo>
                  <a:pt x="1141" y="1085"/>
                  <a:pt x="1141" y="1085"/>
                  <a:pt x="1141" y="1085"/>
                </a:cubicBezTo>
                <a:cubicBezTo>
                  <a:pt x="1139" y="1082"/>
                  <a:pt x="1139" y="1082"/>
                  <a:pt x="1139" y="1082"/>
                </a:cubicBezTo>
                <a:cubicBezTo>
                  <a:pt x="1136" y="1081"/>
                  <a:pt x="1136" y="1081"/>
                  <a:pt x="1136" y="1081"/>
                </a:cubicBezTo>
                <a:cubicBezTo>
                  <a:pt x="1134" y="1080"/>
                  <a:pt x="1134" y="1080"/>
                  <a:pt x="1134" y="1080"/>
                </a:cubicBezTo>
                <a:cubicBezTo>
                  <a:pt x="1129" y="1076"/>
                  <a:pt x="1129" y="1076"/>
                  <a:pt x="1129" y="1076"/>
                </a:cubicBezTo>
                <a:cubicBezTo>
                  <a:pt x="1126" y="1070"/>
                  <a:pt x="1126" y="1070"/>
                  <a:pt x="1126" y="1070"/>
                </a:cubicBezTo>
                <a:cubicBezTo>
                  <a:pt x="1124" y="1070"/>
                  <a:pt x="1124" y="1070"/>
                  <a:pt x="1124" y="1070"/>
                </a:cubicBezTo>
                <a:cubicBezTo>
                  <a:pt x="1122" y="1068"/>
                  <a:pt x="1122" y="1068"/>
                  <a:pt x="1122" y="1068"/>
                </a:cubicBezTo>
                <a:cubicBezTo>
                  <a:pt x="1119" y="1068"/>
                  <a:pt x="1119" y="1068"/>
                  <a:pt x="1119" y="1068"/>
                </a:cubicBezTo>
                <a:cubicBezTo>
                  <a:pt x="1113" y="1063"/>
                  <a:pt x="1113" y="1063"/>
                  <a:pt x="1113" y="1063"/>
                </a:cubicBezTo>
                <a:cubicBezTo>
                  <a:pt x="1110" y="1063"/>
                  <a:pt x="1110" y="1063"/>
                  <a:pt x="1110" y="1063"/>
                </a:cubicBezTo>
                <a:cubicBezTo>
                  <a:pt x="1107" y="1062"/>
                  <a:pt x="1107" y="1062"/>
                  <a:pt x="1107" y="1062"/>
                </a:cubicBezTo>
                <a:cubicBezTo>
                  <a:pt x="1106" y="1063"/>
                  <a:pt x="1106" y="1063"/>
                  <a:pt x="1106" y="1063"/>
                </a:cubicBezTo>
                <a:cubicBezTo>
                  <a:pt x="1103" y="1063"/>
                  <a:pt x="1103" y="1063"/>
                  <a:pt x="1103" y="1063"/>
                </a:cubicBezTo>
                <a:cubicBezTo>
                  <a:pt x="1101" y="1062"/>
                  <a:pt x="1101" y="1062"/>
                  <a:pt x="1101" y="1062"/>
                </a:cubicBezTo>
                <a:cubicBezTo>
                  <a:pt x="1099" y="1063"/>
                  <a:pt x="1099" y="1063"/>
                  <a:pt x="1099" y="1063"/>
                </a:cubicBezTo>
                <a:cubicBezTo>
                  <a:pt x="1098" y="1064"/>
                  <a:pt x="1098" y="1064"/>
                  <a:pt x="1098" y="1064"/>
                </a:cubicBezTo>
                <a:cubicBezTo>
                  <a:pt x="1097" y="1063"/>
                  <a:pt x="1097" y="1063"/>
                  <a:pt x="1097" y="1063"/>
                </a:cubicBezTo>
                <a:cubicBezTo>
                  <a:pt x="1094" y="1061"/>
                  <a:pt x="1094" y="1061"/>
                  <a:pt x="1094" y="1061"/>
                </a:cubicBezTo>
                <a:cubicBezTo>
                  <a:pt x="1094" y="1062"/>
                  <a:pt x="1094" y="1062"/>
                  <a:pt x="1094" y="1062"/>
                </a:cubicBezTo>
                <a:cubicBezTo>
                  <a:pt x="1093" y="1061"/>
                  <a:pt x="1093" y="1061"/>
                  <a:pt x="1093" y="1061"/>
                </a:cubicBezTo>
                <a:cubicBezTo>
                  <a:pt x="1092" y="1062"/>
                  <a:pt x="1092" y="1062"/>
                  <a:pt x="1092" y="1062"/>
                </a:cubicBezTo>
                <a:cubicBezTo>
                  <a:pt x="1092" y="1063"/>
                  <a:pt x="1092" y="1063"/>
                  <a:pt x="1092" y="1063"/>
                </a:cubicBezTo>
                <a:cubicBezTo>
                  <a:pt x="1090" y="1062"/>
                  <a:pt x="1090" y="1062"/>
                  <a:pt x="1090" y="1062"/>
                </a:cubicBezTo>
                <a:cubicBezTo>
                  <a:pt x="1090" y="1061"/>
                  <a:pt x="1090" y="1061"/>
                  <a:pt x="1090" y="1061"/>
                </a:cubicBezTo>
                <a:cubicBezTo>
                  <a:pt x="1089" y="1061"/>
                  <a:pt x="1089" y="1061"/>
                  <a:pt x="1089" y="1061"/>
                </a:cubicBezTo>
                <a:cubicBezTo>
                  <a:pt x="1089" y="1062"/>
                  <a:pt x="1089" y="1062"/>
                  <a:pt x="1089" y="1062"/>
                </a:cubicBezTo>
                <a:cubicBezTo>
                  <a:pt x="1089" y="1062"/>
                  <a:pt x="1089" y="1062"/>
                  <a:pt x="1089" y="1062"/>
                </a:cubicBezTo>
                <a:cubicBezTo>
                  <a:pt x="1086" y="1061"/>
                  <a:pt x="1086" y="1061"/>
                  <a:pt x="1086" y="1061"/>
                </a:cubicBezTo>
                <a:cubicBezTo>
                  <a:pt x="1085" y="1061"/>
                  <a:pt x="1085" y="1061"/>
                  <a:pt x="1085" y="1061"/>
                </a:cubicBezTo>
                <a:cubicBezTo>
                  <a:pt x="1082" y="1061"/>
                  <a:pt x="1082" y="1061"/>
                  <a:pt x="1082" y="1061"/>
                </a:cubicBezTo>
                <a:cubicBezTo>
                  <a:pt x="1077" y="1058"/>
                  <a:pt x="1077" y="1058"/>
                  <a:pt x="1077" y="1058"/>
                </a:cubicBezTo>
                <a:cubicBezTo>
                  <a:pt x="1075" y="1058"/>
                  <a:pt x="1075" y="1058"/>
                  <a:pt x="1075" y="1058"/>
                </a:cubicBezTo>
                <a:cubicBezTo>
                  <a:pt x="1074" y="1059"/>
                  <a:pt x="1074" y="1059"/>
                  <a:pt x="1074" y="1059"/>
                </a:cubicBezTo>
                <a:cubicBezTo>
                  <a:pt x="1075" y="1060"/>
                  <a:pt x="1075" y="1060"/>
                  <a:pt x="1075" y="1060"/>
                </a:cubicBezTo>
                <a:cubicBezTo>
                  <a:pt x="1074" y="1061"/>
                  <a:pt x="1074" y="1061"/>
                  <a:pt x="1074" y="1061"/>
                </a:cubicBezTo>
                <a:cubicBezTo>
                  <a:pt x="1073" y="1060"/>
                  <a:pt x="1073" y="1060"/>
                  <a:pt x="1073" y="1060"/>
                </a:cubicBezTo>
                <a:cubicBezTo>
                  <a:pt x="1073" y="1060"/>
                  <a:pt x="1073" y="1060"/>
                  <a:pt x="1073" y="1060"/>
                </a:cubicBezTo>
                <a:cubicBezTo>
                  <a:pt x="1072" y="1061"/>
                  <a:pt x="1072" y="1061"/>
                  <a:pt x="1072" y="1061"/>
                </a:cubicBezTo>
                <a:cubicBezTo>
                  <a:pt x="1071" y="1062"/>
                  <a:pt x="1071" y="1062"/>
                  <a:pt x="1071" y="1062"/>
                </a:cubicBezTo>
                <a:cubicBezTo>
                  <a:pt x="1070" y="1063"/>
                  <a:pt x="1070" y="1063"/>
                  <a:pt x="1070" y="1063"/>
                </a:cubicBezTo>
                <a:cubicBezTo>
                  <a:pt x="1070" y="1065"/>
                  <a:pt x="1070" y="1065"/>
                  <a:pt x="1070" y="1065"/>
                </a:cubicBezTo>
                <a:cubicBezTo>
                  <a:pt x="1069" y="1064"/>
                  <a:pt x="1069" y="1064"/>
                  <a:pt x="1069" y="1064"/>
                </a:cubicBezTo>
                <a:cubicBezTo>
                  <a:pt x="1068" y="1062"/>
                  <a:pt x="1068" y="1062"/>
                  <a:pt x="1068" y="1062"/>
                </a:cubicBezTo>
                <a:cubicBezTo>
                  <a:pt x="1067" y="1062"/>
                  <a:pt x="1067" y="1062"/>
                  <a:pt x="1067" y="1062"/>
                </a:cubicBezTo>
                <a:cubicBezTo>
                  <a:pt x="1067" y="1064"/>
                  <a:pt x="1067" y="1064"/>
                  <a:pt x="1067" y="1064"/>
                </a:cubicBezTo>
                <a:cubicBezTo>
                  <a:pt x="1065" y="1068"/>
                  <a:pt x="1065" y="1068"/>
                  <a:pt x="1065" y="1068"/>
                </a:cubicBezTo>
                <a:cubicBezTo>
                  <a:pt x="1065" y="1070"/>
                  <a:pt x="1065" y="1070"/>
                  <a:pt x="1065" y="1070"/>
                </a:cubicBezTo>
                <a:cubicBezTo>
                  <a:pt x="1065" y="1068"/>
                  <a:pt x="1065" y="1068"/>
                  <a:pt x="1065" y="1068"/>
                </a:cubicBezTo>
                <a:cubicBezTo>
                  <a:pt x="1065" y="1065"/>
                  <a:pt x="1065" y="1065"/>
                  <a:pt x="1065" y="1065"/>
                </a:cubicBezTo>
                <a:cubicBezTo>
                  <a:pt x="1065" y="1063"/>
                  <a:pt x="1065" y="1063"/>
                  <a:pt x="1065" y="1063"/>
                </a:cubicBezTo>
                <a:cubicBezTo>
                  <a:pt x="1066" y="1060"/>
                  <a:pt x="1066" y="1060"/>
                  <a:pt x="1066" y="1060"/>
                </a:cubicBezTo>
                <a:cubicBezTo>
                  <a:pt x="1067" y="1059"/>
                  <a:pt x="1067" y="1059"/>
                  <a:pt x="1067" y="1059"/>
                </a:cubicBezTo>
                <a:cubicBezTo>
                  <a:pt x="1066" y="1058"/>
                  <a:pt x="1066" y="1058"/>
                  <a:pt x="1066" y="1058"/>
                </a:cubicBezTo>
                <a:cubicBezTo>
                  <a:pt x="1065" y="1058"/>
                  <a:pt x="1065" y="1058"/>
                  <a:pt x="1065" y="1058"/>
                </a:cubicBezTo>
                <a:cubicBezTo>
                  <a:pt x="1067" y="1056"/>
                  <a:pt x="1067" y="1056"/>
                  <a:pt x="1067" y="1056"/>
                </a:cubicBezTo>
                <a:cubicBezTo>
                  <a:pt x="1064" y="1053"/>
                  <a:pt x="1064" y="1053"/>
                  <a:pt x="1064" y="1053"/>
                </a:cubicBezTo>
                <a:cubicBezTo>
                  <a:pt x="1062" y="1050"/>
                  <a:pt x="1062" y="1050"/>
                  <a:pt x="1062" y="1050"/>
                </a:cubicBezTo>
                <a:cubicBezTo>
                  <a:pt x="1061" y="1050"/>
                  <a:pt x="1061" y="1050"/>
                  <a:pt x="1061" y="1050"/>
                </a:cubicBezTo>
                <a:cubicBezTo>
                  <a:pt x="1059" y="1050"/>
                  <a:pt x="1059" y="1050"/>
                  <a:pt x="1059" y="1050"/>
                </a:cubicBezTo>
                <a:cubicBezTo>
                  <a:pt x="1057" y="1052"/>
                  <a:pt x="1057" y="1052"/>
                  <a:pt x="1057" y="1052"/>
                </a:cubicBezTo>
                <a:cubicBezTo>
                  <a:pt x="1056" y="1052"/>
                  <a:pt x="1056" y="1052"/>
                  <a:pt x="1056" y="1052"/>
                </a:cubicBezTo>
                <a:cubicBezTo>
                  <a:pt x="1055" y="1051"/>
                  <a:pt x="1055" y="1051"/>
                  <a:pt x="1055" y="1051"/>
                </a:cubicBezTo>
                <a:cubicBezTo>
                  <a:pt x="1054" y="1050"/>
                  <a:pt x="1054" y="1050"/>
                  <a:pt x="1054" y="1050"/>
                </a:cubicBezTo>
                <a:cubicBezTo>
                  <a:pt x="1054" y="1049"/>
                  <a:pt x="1054" y="1049"/>
                  <a:pt x="1054" y="1049"/>
                </a:cubicBezTo>
                <a:cubicBezTo>
                  <a:pt x="1053" y="1048"/>
                  <a:pt x="1053" y="1048"/>
                  <a:pt x="1053" y="1048"/>
                </a:cubicBezTo>
                <a:cubicBezTo>
                  <a:pt x="1051" y="1048"/>
                  <a:pt x="1051" y="1048"/>
                  <a:pt x="1051" y="1048"/>
                </a:cubicBezTo>
                <a:cubicBezTo>
                  <a:pt x="1050" y="1047"/>
                  <a:pt x="1050" y="1047"/>
                  <a:pt x="1050" y="1047"/>
                </a:cubicBezTo>
                <a:cubicBezTo>
                  <a:pt x="1049" y="1046"/>
                  <a:pt x="1049" y="1046"/>
                  <a:pt x="1049" y="1046"/>
                </a:cubicBezTo>
                <a:cubicBezTo>
                  <a:pt x="1048" y="1047"/>
                  <a:pt x="1048" y="1047"/>
                  <a:pt x="1048" y="1047"/>
                </a:cubicBezTo>
                <a:cubicBezTo>
                  <a:pt x="1048" y="1047"/>
                  <a:pt x="1048" y="1047"/>
                  <a:pt x="1048" y="1047"/>
                </a:cubicBezTo>
                <a:cubicBezTo>
                  <a:pt x="1047" y="1046"/>
                  <a:pt x="1047" y="1046"/>
                  <a:pt x="1047" y="1046"/>
                </a:cubicBezTo>
                <a:cubicBezTo>
                  <a:pt x="1046" y="1044"/>
                  <a:pt x="1046" y="1044"/>
                  <a:pt x="1046" y="1044"/>
                </a:cubicBezTo>
                <a:cubicBezTo>
                  <a:pt x="1045" y="1045"/>
                  <a:pt x="1045" y="1045"/>
                  <a:pt x="1045" y="1045"/>
                </a:cubicBezTo>
                <a:cubicBezTo>
                  <a:pt x="1043" y="1044"/>
                  <a:pt x="1043" y="1044"/>
                  <a:pt x="1043" y="1044"/>
                </a:cubicBezTo>
                <a:cubicBezTo>
                  <a:pt x="1040" y="1043"/>
                  <a:pt x="1040" y="1043"/>
                  <a:pt x="1040" y="1043"/>
                </a:cubicBezTo>
                <a:cubicBezTo>
                  <a:pt x="1039" y="1042"/>
                  <a:pt x="1039" y="1042"/>
                  <a:pt x="1039" y="1042"/>
                </a:cubicBezTo>
                <a:cubicBezTo>
                  <a:pt x="1038" y="1043"/>
                  <a:pt x="1038" y="1043"/>
                  <a:pt x="1038" y="1043"/>
                </a:cubicBezTo>
                <a:cubicBezTo>
                  <a:pt x="1037" y="1042"/>
                  <a:pt x="1037" y="1042"/>
                  <a:pt x="1037" y="1042"/>
                </a:cubicBezTo>
                <a:cubicBezTo>
                  <a:pt x="1035" y="1042"/>
                  <a:pt x="1035" y="1042"/>
                  <a:pt x="1035" y="1042"/>
                </a:cubicBezTo>
                <a:cubicBezTo>
                  <a:pt x="1035" y="1043"/>
                  <a:pt x="1035" y="1043"/>
                  <a:pt x="1035" y="1043"/>
                </a:cubicBezTo>
                <a:cubicBezTo>
                  <a:pt x="1034" y="1043"/>
                  <a:pt x="1034" y="1043"/>
                  <a:pt x="1034" y="1043"/>
                </a:cubicBezTo>
                <a:cubicBezTo>
                  <a:pt x="1034" y="1042"/>
                  <a:pt x="1034" y="1042"/>
                  <a:pt x="1034" y="1042"/>
                </a:cubicBezTo>
                <a:cubicBezTo>
                  <a:pt x="1031" y="1042"/>
                  <a:pt x="1031" y="1042"/>
                  <a:pt x="1031" y="1042"/>
                </a:cubicBezTo>
                <a:cubicBezTo>
                  <a:pt x="1029" y="1043"/>
                  <a:pt x="1029" y="1043"/>
                  <a:pt x="1029" y="1043"/>
                </a:cubicBezTo>
                <a:cubicBezTo>
                  <a:pt x="1028" y="1045"/>
                  <a:pt x="1028" y="1045"/>
                  <a:pt x="1028" y="1045"/>
                </a:cubicBezTo>
                <a:cubicBezTo>
                  <a:pt x="1028" y="1046"/>
                  <a:pt x="1028" y="1046"/>
                  <a:pt x="1028" y="1046"/>
                </a:cubicBezTo>
                <a:cubicBezTo>
                  <a:pt x="1026" y="1048"/>
                  <a:pt x="1026" y="1048"/>
                  <a:pt x="1026" y="1048"/>
                </a:cubicBezTo>
                <a:cubicBezTo>
                  <a:pt x="1023" y="1050"/>
                  <a:pt x="1023" y="1050"/>
                  <a:pt x="1023" y="1050"/>
                </a:cubicBezTo>
                <a:cubicBezTo>
                  <a:pt x="1020" y="1052"/>
                  <a:pt x="1020" y="1052"/>
                  <a:pt x="1020" y="1052"/>
                </a:cubicBezTo>
                <a:cubicBezTo>
                  <a:pt x="1018" y="1054"/>
                  <a:pt x="1018" y="1054"/>
                  <a:pt x="1018" y="1054"/>
                </a:cubicBezTo>
                <a:cubicBezTo>
                  <a:pt x="1017" y="1057"/>
                  <a:pt x="1017" y="1057"/>
                  <a:pt x="1017" y="1057"/>
                </a:cubicBezTo>
                <a:cubicBezTo>
                  <a:pt x="1016" y="1060"/>
                  <a:pt x="1016" y="1060"/>
                  <a:pt x="1016" y="1060"/>
                </a:cubicBezTo>
                <a:cubicBezTo>
                  <a:pt x="1016" y="1061"/>
                  <a:pt x="1016" y="1061"/>
                  <a:pt x="1016" y="1061"/>
                </a:cubicBezTo>
                <a:cubicBezTo>
                  <a:pt x="1014" y="1063"/>
                  <a:pt x="1014" y="1063"/>
                  <a:pt x="1014" y="1063"/>
                </a:cubicBezTo>
                <a:cubicBezTo>
                  <a:pt x="1014" y="1064"/>
                  <a:pt x="1014" y="1064"/>
                  <a:pt x="1014" y="1064"/>
                </a:cubicBezTo>
                <a:cubicBezTo>
                  <a:pt x="1014" y="1066"/>
                  <a:pt x="1014" y="1066"/>
                  <a:pt x="1014" y="1066"/>
                </a:cubicBezTo>
                <a:cubicBezTo>
                  <a:pt x="1014" y="1070"/>
                  <a:pt x="1014" y="1070"/>
                  <a:pt x="1014" y="1070"/>
                </a:cubicBezTo>
                <a:cubicBezTo>
                  <a:pt x="1013" y="1068"/>
                  <a:pt x="1013" y="1068"/>
                  <a:pt x="1013" y="1068"/>
                </a:cubicBezTo>
                <a:cubicBezTo>
                  <a:pt x="1012" y="1066"/>
                  <a:pt x="1012" y="1066"/>
                  <a:pt x="1012" y="1066"/>
                </a:cubicBezTo>
                <a:cubicBezTo>
                  <a:pt x="1012" y="1064"/>
                  <a:pt x="1012" y="1064"/>
                  <a:pt x="1012" y="1064"/>
                </a:cubicBezTo>
                <a:cubicBezTo>
                  <a:pt x="1013" y="1062"/>
                  <a:pt x="1013" y="1062"/>
                  <a:pt x="1013" y="1062"/>
                </a:cubicBezTo>
                <a:cubicBezTo>
                  <a:pt x="1015" y="1061"/>
                  <a:pt x="1015" y="1061"/>
                  <a:pt x="1015" y="1061"/>
                </a:cubicBezTo>
                <a:cubicBezTo>
                  <a:pt x="1015" y="1058"/>
                  <a:pt x="1015" y="1058"/>
                  <a:pt x="1015" y="1058"/>
                </a:cubicBezTo>
                <a:cubicBezTo>
                  <a:pt x="1016" y="1056"/>
                  <a:pt x="1016" y="1056"/>
                  <a:pt x="1016" y="1056"/>
                </a:cubicBezTo>
                <a:cubicBezTo>
                  <a:pt x="1015" y="1055"/>
                  <a:pt x="1015" y="1055"/>
                  <a:pt x="1015" y="1055"/>
                </a:cubicBezTo>
                <a:cubicBezTo>
                  <a:pt x="1014" y="1055"/>
                  <a:pt x="1014" y="1055"/>
                  <a:pt x="1014" y="1055"/>
                </a:cubicBezTo>
                <a:cubicBezTo>
                  <a:pt x="1012" y="1055"/>
                  <a:pt x="1012" y="1055"/>
                  <a:pt x="1012" y="1055"/>
                </a:cubicBezTo>
                <a:cubicBezTo>
                  <a:pt x="1009" y="1055"/>
                  <a:pt x="1009" y="1055"/>
                  <a:pt x="1009" y="1055"/>
                </a:cubicBezTo>
                <a:cubicBezTo>
                  <a:pt x="1007" y="1055"/>
                  <a:pt x="1007" y="1055"/>
                  <a:pt x="1007" y="1055"/>
                </a:cubicBezTo>
                <a:cubicBezTo>
                  <a:pt x="1005" y="1055"/>
                  <a:pt x="1005" y="1055"/>
                  <a:pt x="1005" y="1055"/>
                </a:cubicBezTo>
                <a:cubicBezTo>
                  <a:pt x="1004" y="1054"/>
                  <a:pt x="1004" y="1054"/>
                  <a:pt x="1004" y="1054"/>
                </a:cubicBezTo>
                <a:cubicBezTo>
                  <a:pt x="1005" y="1054"/>
                  <a:pt x="1005" y="1054"/>
                  <a:pt x="1005" y="1054"/>
                </a:cubicBezTo>
                <a:cubicBezTo>
                  <a:pt x="1007" y="1053"/>
                  <a:pt x="1007" y="1053"/>
                  <a:pt x="1007" y="1053"/>
                </a:cubicBezTo>
                <a:cubicBezTo>
                  <a:pt x="1009" y="1053"/>
                  <a:pt x="1009" y="1053"/>
                  <a:pt x="1009" y="1053"/>
                </a:cubicBezTo>
                <a:cubicBezTo>
                  <a:pt x="1012" y="1053"/>
                  <a:pt x="1012" y="1053"/>
                  <a:pt x="1012" y="1053"/>
                </a:cubicBezTo>
                <a:cubicBezTo>
                  <a:pt x="1014" y="1053"/>
                  <a:pt x="1014" y="1053"/>
                  <a:pt x="1014" y="1053"/>
                </a:cubicBezTo>
                <a:cubicBezTo>
                  <a:pt x="1015" y="1051"/>
                  <a:pt x="1015" y="1051"/>
                  <a:pt x="1015" y="1051"/>
                </a:cubicBezTo>
                <a:cubicBezTo>
                  <a:pt x="1016" y="1051"/>
                  <a:pt x="1016" y="1051"/>
                  <a:pt x="1016" y="1051"/>
                </a:cubicBezTo>
                <a:cubicBezTo>
                  <a:pt x="1017" y="1051"/>
                  <a:pt x="1017" y="1051"/>
                  <a:pt x="1017" y="1051"/>
                </a:cubicBezTo>
                <a:cubicBezTo>
                  <a:pt x="1018" y="1051"/>
                  <a:pt x="1018" y="1051"/>
                  <a:pt x="1018" y="1051"/>
                </a:cubicBezTo>
                <a:cubicBezTo>
                  <a:pt x="1020" y="1050"/>
                  <a:pt x="1020" y="1050"/>
                  <a:pt x="1020" y="1050"/>
                </a:cubicBezTo>
                <a:cubicBezTo>
                  <a:pt x="1023" y="1049"/>
                  <a:pt x="1023" y="1049"/>
                  <a:pt x="1023" y="1049"/>
                </a:cubicBezTo>
                <a:cubicBezTo>
                  <a:pt x="1023" y="1047"/>
                  <a:pt x="1023" y="1047"/>
                  <a:pt x="1023" y="1047"/>
                </a:cubicBezTo>
                <a:cubicBezTo>
                  <a:pt x="1025" y="1044"/>
                  <a:pt x="1025" y="1044"/>
                  <a:pt x="1025" y="1044"/>
                </a:cubicBezTo>
                <a:cubicBezTo>
                  <a:pt x="1025" y="1041"/>
                  <a:pt x="1025" y="1041"/>
                  <a:pt x="1025" y="1041"/>
                </a:cubicBezTo>
                <a:cubicBezTo>
                  <a:pt x="1026" y="1040"/>
                  <a:pt x="1026" y="1040"/>
                  <a:pt x="1026" y="1040"/>
                </a:cubicBezTo>
                <a:cubicBezTo>
                  <a:pt x="1026" y="1038"/>
                  <a:pt x="1026" y="1038"/>
                  <a:pt x="1026" y="1038"/>
                </a:cubicBezTo>
                <a:cubicBezTo>
                  <a:pt x="1024" y="1038"/>
                  <a:pt x="1024" y="1038"/>
                  <a:pt x="1024" y="1038"/>
                </a:cubicBezTo>
                <a:cubicBezTo>
                  <a:pt x="1021" y="1036"/>
                  <a:pt x="1021" y="1036"/>
                  <a:pt x="1021" y="1036"/>
                </a:cubicBezTo>
                <a:cubicBezTo>
                  <a:pt x="1019" y="1036"/>
                  <a:pt x="1019" y="1036"/>
                  <a:pt x="1019" y="1036"/>
                </a:cubicBezTo>
                <a:cubicBezTo>
                  <a:pt x="1016" y="1038"/>
                  <a:pt x="1016" y="1038"/>
                  <a:pt x="1016" y="1038"/>
                </a:cubicBezTo>
                <a:cubicBezTo>
                  <a:pt x="1014" y="1038"/>
                  <a:pt x="1014" y="1038"/>
                  <a:pt x="1014" y="1038"/>
                </a:cubicBezTo>
                <a:cubicBezTo>
                  <a:pt x="1010" y="1036"/>
                  <a:pt x="1010" y="1036"/>
                  <a:pt x="1010" y="1036"/>
                </a:cubicBezTo>
                <a:cubicBezTo>
                  <a:pt x="1007" y="1036"/>
                  <a:pt x="1007" y="1036"/>
                  <a:pt x="1007" y="1036"/>
                </a:cubicBezTo>
                <a:cubicBezTo>
                  <a:pt x="1004" y="1039"/>
                  <a:pt x="1004" y="1039"/>
                  <a:pt x="1004" y="1039"/>
                </a:cubicBezTo>
                <a:cubicBezTo>
                  <a:pt x="1004" y="1040"/>
                  <a:pt x="1004" y="1040"/>
                  <a:pt x="1004" y="1040"/>
                </a:cubicBezTo>
                <a:cubicBezTo>
                  <a:pt x="1005" y="1041"/>
                  <a:pt x="1005" y="1041"/>
                  <a:pt x="1005" y="1041"/>
                </a:cubicBezTo>
                <a:cubicBezTo>
                  <a:pt x="1006" y="1042"/>
                  <a:pt x="1006" y="1042"/>
                  <a:pt x="1006" y="1042"/>
                </a:cubicBezTo>
                <a:cubicBezTo>
                  <a:pt x="1004" y="1042"/>
                  <a:pt x="1004" y="1042"/>
                  <a:pt x="1004" y="1042"/>
                </a:cubicBezTo>
                <a:cubicBezTo>
                  <a:pt x="1003" y="1042"/>
                  <a:pt x="1003" y="1042"/>
                  <a:pt x="1003" y="1042"/>
                </a:cubicBezTo>
                <a:cubicBezTo>
                  <a:pt x="1003" y="1044"/>
                  <a:pt x="1003" y="1044"/>
                  <a:pt x="1003" y="1044"/>
                </a:cubicBezTo>
                <a:cubicBezTo>
                  <a:pt x="1002" y="1043"/>
                  <a:pt x="1002" y="1043"/>
                  <a:pt x="1002" y="1043"/>
                </a:cubicBezTo>
                <a:cubicBezTo>
                  <a:pt x="1001" y="1042"/>
                  <a:pt x="1001" y="1042"/>
                  <a:pt x="1001" y="1042"/>
                </a:cubicBezTo>
                <a:cubicBezTo>
                  <a:pt x="999" y="1043"/>
                  <a:pt x="999" y="1043"/>
                  <a:pt x="999" y="1043"/>
                </a:cubicBezTo>
                <a:cubicBezTo>
                  <a:pt x="997" y="1046"/>
                  <a:pt x="997" y="1046"/>
                  <a:pt x="997" y="1046"/>
                </a:cubicBezTo>
                <a:cubicBezTo>
                  <a:pt x="994" y="1050"/>
                  <a:pt x="994" y="1050"/>
                  <a:pt x="994" y="1050"/>
                </a:cubicBezTo>
                <a:cubicBezTo>
                  <a:pt x="996" y="1047"/>
                  <a:pt x="996" y="1047"/>
                  <a:pt x="996" y="1047"/>
                </a:cubicBezTo>
                <a:cubicBezTo>
                  <a:pt x="996" y="1045"/>
                  <a:pt x="996" y="1045"/>
                  <a:pt x="996" y="1045"/>
                </a:cubicBezTo>
                <a:cubicBezTo>
                  <a:pt x="996" y="1043"/>
                  <a:pt x="996" y="1043"/>
                  <a:pt x="996" y="1043"/>
                </a:cubicBezTo>
                <a:cubicBezTo>
                  <a:pt x="997" y="1042"/>
                  <a:pt x="997" y="1042"/>
                  <a:pt x="997" y="1042"/>
                </a:cubicBezTo>
                <a:cubicBezTo>
                  <a:pt x="996" y="1042"/>
                  <a:pt x="996" y="1042"/>
                  <a:pt x="996" y="1042"/>
                </a:cubicBezTo>
                <a:cubicBezTo>
                  <a:pt x="993" y="1044"/>
                  <a:pt x="993" y="1044"/>
                  <a:pt x="993" y="1044"/>
                </a:cubicBezTo>
                <a:cubicBezTo>
                  <a:pt x="992" y="1046"/>
                  <a:pt x="992" y="1046"/>
                  <a:pt x="992" y="1046"/>
                </a:cubicBezTo>
                <a:cubicBezTo>
                  <a:pt x="991" y="1049"/>
                  <a:pt x="991" y="1049"/>
                  <a:pt x="991" y="1049"/>
                </a:cubicBezTo>
                <a:cubicBezTo>
                  <a:pt x="990" y="1050"/>
                  <a:pt x="990" y="1050"/>
                  <a:pt x="990" y="1050"/>
                </a:cubicBezTo>
                <a:cubicBezTo>
                  <a:pt x="991" y="1047"/>
                  <a:pt x="991" y="1047"/>
                  <a:pt x="991" y="1047"/>
                </a:cubicBezTo>
                <a:cubicBezTo>
                  <a:pt x="992" y="1044"/>
                  <a:pt x="992" y="1044"/>
                  <a:pt x="992" y="1044"/>
                </a:cubicBezTo>
                <a:cubicBezTo>
                  <a:pt x="995" y="1040"/>
                  <a:pt x="995" y="1040"/>
                  <a:pt x="995" y="1040"/>
                </a:cubicBezTo>
                <a:cubicBezTo>
                  <a:pt x="996" y="1037"/>
                  <a:pt x="996" y="1037"/>
                  <a:pt x="996" y="1037"/>
                </a:cubicBezTo>
                <a:cubicBezTo>
                  <a:pt x="997" y="1035"/>
                  <a:pt x="997" y="1035"/>
                  <a:pt x="997" y="1035"/>
                </a:cubicBezTo>
                <a:cubicBezTo>
                  <a:pt x="999" y="1034"/>
                  <a:pt x="999" y="1034"/>
                  <a:pt x="999" y="1034"/>
                </a:cubicBezTo>
                <a:cubicBezTo>
                  <a:pt x="1002" y="1032"/>
                  <a:pt x="1002" y="1032"/>
                  <a:pt x="1002" y="1032"/>
                </a:cubicBezTo>
                <a:cubicBezTo>
                  <a:pt x="1003" y="1032"/>
                  <a:pt x="1003" y="1032"/>
                  <a:pt x="1003" y="1032"/>
                </a:cubicBezTo>
                <a:cubicBezTo>
                  <a:pt x="1005" y="1029"/>
                  <a:pt x="1005" y="1029"/>
                  <a:pt x="1005" y="1029"/>
                </a:cubicBezTo>
                <a:cubicBezTo>
                  <a:pt x="1010" y="1024"/>
                  <a:pt x="1010" y="1024"/>
                  <a:pt x="1010" y="1024"/>
                </a:cubicBezTo>
                <a:cubicBezTo>
                  <a:pt x="1010" y="1023"/>
                  <a:pt x="1010" y="1023"/>
                  <a:pt x="1010" y="1023"/>
                </a:cubicBezTo>
                <a:cubicBezTo>
                  <a:pt x="1011" y="1022"/>
                  <a:pt x="1011" y="1022"/>
                  <a:pt x="1011" y="1022"/>
                </a:cubicBezTo>
                <a:cubicBezTo>
                  <a:pt x="1010" y="1021"/>
                  <a:pt x="1010" y="1021"/>
                  <a:pt x="1010" y="1021"/>
                </a:cubicBezTo>
                <a:cubicBezTo>
                  <a:pt x="1010" y="1019"/>
                  <a:pt x="1010" y="1019"/>
                  <a:pt x="1010" y="1019"/>
                </a:cubicBezTo>
                <a:cubicBezTo>
                  <a:pt x="1011" y="1019"/>
                  <a:pt x="1011" y="1019"/>
                  <a:pt x="1011" y="1019"/>
                </a:cubicBezTo>
                <a:cubicBezTo>
                  <a:pt x="1011" y="1017"/>
                  <a:pt x="1011" y="1017"/>
                  <a:pt x="1011" y="1017"/>
                </a:cubicBezTo>
                <a:cubicBezTo>
                  <a:pt x="1009" y="1016"/>
                  <a:pt x="1009" y="1016"/>
                  <a:pt x="1009" y="1016"/>
                </a:cubicBezTo>
                <a:cubicBezTo>
                  <a:pt x="1007" y="1016"/>
                  <a:pt x="1007" y="1016"/>
                  <a:pt x="1007" y="1016"/>
                </a:cubicBezTo>
                <a:cubicBezTo>
                  <a:pt x="1006" y="1016"/>
                  <a:pt x="1006" y="1016"/>
                  <a:pt x="1006" y="1016"/>
                </a:cubicBezTo>
                <a:cubicBezTo>
                  <a:pt x="1005" y="1015"/>
                  <a:pt x="1005" y="1015"/>
                  <a:pt x="1005" y="1015"/>
                </a:cubicBezTo>
                <a:cubicBezTo>
                  <a:pt x="1004" y="1011"/>
                  <a:pt x="1004" y="1011"/>
                  <a:pt x="1004" y="1011"/>
                </a:cubicBezTo>
                <a:cubicBezTo>
                  <a:pt x="1002" y="1005"/>
                  <a:pt x="1002" y="1005"/>
                  <a:pt x="1002" y="1005"/>
                </a:cubicBezTo>
                <a:cubicBezTo>
                  <a:pt x="1000" y="1002"/>
                  <a:pt x="1000" y="1002"/>
                  <a:pt x="1000" y="1002"/>
                </a:cubicBezTo>
                <a:cubicBezTo>
                  <a:pt x="998" y="999"/>
                  <a:pt x="998" y="999"/>
                  <a:pt x="998" y="999"/>
                </a:cubicBezTo>
                <a:cubicBezTo>
                  <a:pt x="998" y="997"/>
                  <a:pt x="998" y="997"/>
                  <a:pt x="998" y="997"/>
                </a:cubicBezTo>
                <a:cubicBezTo>
                  <a:pt x="998" y="994"/>
                  <a:pt x="998" y="994"/>
                  <a:pt x="998" y="994"/>
                </a:cubicBezTo>
                <a:cubicBezTo>
                  <a:pt x="997" y="994"/>
                  <a:pt x="997" y="994"/>
                  <a:pt x="997" y="994"/>
                </a:cubicBezTo>
                <a:cubicBezTo>
                  <a:pt x="997" y="992"/>
                  <a:pt x="997" y="992"/>
                  <a:pt x="997" y="992"/>
                </a:cubicBezTo>
                <a:cubicBezTo>
                  <a:pt x="995" y="989"/>
                  <a:pt x="995" y="989"/>
                  <a:pt x="995" y="989"/>
                </a:cubicBezTo>
                <a:cubicBezTo>
                  <a:pt x="995" y="990"/>
                  <a:pt x="995" y="990"/>
                  <a:pt x="995" y="990"/>
                </a:cubicBezTo>
                <a:cubicBezTo>
                  <a:pt x="995" y="991"/>
                  <a:pt x="995" y="991"/>
                  <a:pt x="995" y="991"/>
                </a:cubicBezTo>
                <a:cubicBezTo>
                  <a:pt x="994" y="992"/>
                  <a:pt x="994" y="992"/>
                  <a:pt x="994" y="992"/>
                </a:cubicBezTo>
                <a:cubicBezTo>
                  <a:pt x="992" y="994"/>
                  <a:pt x="992" y="994"/>
                  <a:pt x="992" y="994"/>
                </a:cubicBezTo>
                <a:cubicBezTo>
                  <a:pt x="992" y="994"/>
                  <a:pt x="992" y="994"/>
                  <a:pt x="992" y="994"/>
                </a:cubicBezTo>
                <a:cubicBezTo>
                  <a:pt x="994" y="992"/>
                  <a:pt x="994" y="992"/>
                  <a:pt x="994" y="992"/>
                </a:cubicBezTo>
                <a:cubicBezTo>
                  <a:pt x="994" y="989"/>
                  <a:pt x="994" y="989"/>
                  <a:pt x="994" y="989"/>
                </a:cubicBezTo>
                <a:cubicBezTo>
                  <a:pt x="992" y="987"/>
                  <a:pt x="992" y="987"/>
                  <a:pt x="992" y="987"/>
                </a:cubicBezTo>
                <a:cubicBezTo>
                  <a:pt x="991" y="988"/>
                  <a:pt x="991" y="988"/>
                  <a:pt x="991" y="988"/>
                </a:cubicBezTo>
                <a:cubicBezTo>
                  <a:pt x="990" y="987"/>
                  <a:pt x="990" y="987"/>
                  <a:pt x="990" y="987"/>
                </a:cubicBezTo>
                <a:cubicBezTo>
                  <a:pt x="989" y="985"/>
                  <a:pt x="989" y="985"/>
                  <a:pt x="989" y="985"/>
                </a:cubicBezTo>
                <a:cubicBezTo>
                  <a:pt x="986" y="981"/>
                  <a:pt x="986" y="981"/>
                  <a:pt x="986" y="981"/>
                </a:cubicBezTo>
                <a:cubicBezTo>
                  <a:pt x="985" y="981"/>
                  <a:pt x="985" y="981"/>
                  <a:pt x="985" y="981"/>
                </a:cubicBezTo>
                <a:cubicBezTo>
                  <a:pt x="983" y="979"/>
                  <a:pt x="983" y="979"/>
                  <a:pt x="983" y="979"/>
                </a:cubicBezTo>
                <a:cubicBezTo>
                  <a:pt x="977" y="977"/>
                  <a:pt x="977" y="977"/>
                  <a:pt x="977" y="977"/>
                </a:cubicBezTo>
                <a:cubicBezTo>
                  <a:pt x="974" y="976"/>
                  <a:pt x="974" y="976"/>
                  <a:pt x="974" y="976"/>
                </a:cubicBezTo>
                <a:cubicBezTo>
                  <a:pt x="971" y="976"/>
                  <a:pt x="971" y="976"/>
                  <a:pt x="971" y="976"/>
                </a:cubicBezTo>
                <a:cubicBezTo>
                  <a:pt x="970" y="977"/>
                  <a:pt x="970" y="977"/>
                  <a:pt x="970" y="977"/>
                </a:cubicBezTo>
                <a:cubicBezTo>
                  <a:pt x="968" y="978"/>
                  <a:pt x="968" y="978"/>
                  <a:pt x="968" y="978"/>
                </a:cubicBezTo>
                <a:cubicBezTo>
                  <a:pt x="968" y="978"/>
                  <a:pt x="968" y="978"/>
                  <a:pt x="968" y="978"/>
                </a:cubicBezTo>
                <a:cubicBezTo>
                  <a:pt x="970" y="976"/>
                  <a:pt x="970" y="976"/>
                  <a:pt x="970" y="976"/>
                </a:cubicBezTo>
                <a:cubicBezTo>
                  <a:pt x="970" y="974"/>
                  <a:pt x="970" y="974"/>
                  <a:pt x="970" y="974"/>
                </a:cubicBezTo>
                <a:cubicBezTo>
                  <a:pt x="967" y="973"/>
                  <a:pt x="967" y="973"/>
                  <a:pt x="967" y="973"/>
                </a:cubicBezTo>
                <a:cubicBezTo>
                  <a:pt x="964" y="973"/>
                  <a:pt x="964" y="973"/>
                  <a:pt x="964" y="973"/>
                </a:cubicBezTo>
                <a:cubicBezTo>
                  <a:pt x="960" y="971"/>
                  <a:pt x="960" y="971"/>
                  <a:pt x="960" y="971"/>
                </a:cubicBezTo>
                <a:cubicBezTo>
                  <a:pt x="959" y="971"/>
                  <a:pt x="959" y="971"/>
                  <a:pt x="959" y="971"/>
                </a:cubicBezTo>
                <a:cubicBezTo>
                  <a:pt x="957" y="972"/>
                  <a:pt x="957" y="972"/>
                  <a:pt x="957" y="972"/>
                </a:cubicBezTo>
                <a:cubicBezTo>
                  <a:pt x="954" y="972"/>
                  <a:pt x="954" y="972"/>
                  <a:pt x="954" y="972"/>
                </a:cubicBezTo>
                <a:cubicBezTo>
                  <a:pt x="950" y="973"/>
                  <a:pt x="950" y="973"/>
                  <a:pt x="950" y="973"/>
                </a:cubicBezTo>
                <a:cubicBezTo>
                  <a:pt x="946" y="972"/>
                  <a:pt x="946" y="972"/>
                  <a:pt x="946" y="972"/>
                </a:cubicBezTo>
                <a:cubicBezTo>
                  <a:pt x="942" y="972"/>
                  <a:pt x="942" y="972"/>
                  <a:pt x="942" y="972"/>
                </a:cubicBezTo>
                <a:cubicBezTo>
                  <a:pt x="939" y="973"/>
                  <a:pt x="939" y="973"/>
                  <a:pt x="939" y="973"/>
                </a:cubicBezTo>
                <a:cubicBezTo>
                  <a:pt x="939" y="975"/>
                  <a:pt x="939" y="975"/>
                  <a:pt x="939" y="975"/>
                </a:cubicBezTo>
                <a:cubicBezTo>
                  <a:pt x="939" y="975"/>
                  <a:pt x="939" y="975"/>
                  <a:pt x="939" y="975"/>
                </a:cubicBezTo>
                <a:cubicBezTo>
                  <a:pt x="938" y="973"/>
                  <a:pt x="938" y="973"/>
                  <a:pt x="938" y="973"/>
                </a:cubicBezTo>
                <a:cubicBezTo>
                  <a:pt x="938" y="970"/>
                  <a:pt x="938" y="970"/>
                  <a:pt x="938" y="970"/>
                </a:cubicBezTo>
                <a:cubicBezTo>
                  <a:pt x="938" y="969"/>
                  <a:pt x="938" y="969"/>
                  <a:pt x="938" y="969"/>
                </a:cubicBezTo>
                <a:cubicBezTo>
                  <a:pt x="934" y="968"/>
                  <a:pt x="934" y="968"/>
                  <a:pt x="934" y="968"/>
                </a:cubicBezTo>
                <a:cubicBezTo>
                  <a:pt x="931" y="964"/>
                  <a:pt x="931" y="964"/>
                  <a:pt x="931" y="964"/>
                </a:cubicBezTo>
                <a:cubicBezTo>
                  <a:pt x="929" y="963"/>
                  <a:pt x="929" y="963"/>
                  <a:pt x="929" y="963"/>
                </a:cubicBezTo>
                <a:cubicBezTo>
                  <a:pt x="928" y="964"/>
                  <a:pt x="928" y="964"/>
                  <a:pt x="928" y="964"/>
                </a:cubicBezTo>
                <a:cubicBezTo>
                  <a:pt x="925" y="964"/>
                  <a:pt x="925" y="964"/>
                  <a:pt x="925" y="964"/>
                </a:cubicBezTo>
                <a:cubicBezTo>
                  <a:pt x="924" y="966"/>
                  <a:pt x="924" y="966"/>
                  <a:pt x="924" y="966"/>
                </a:cubicBezTo>
                <a:cubicBezTo>
                  <a:pt x="924" y="968"/>
                  <a:pt x="924" y="968"/>
                  <a:pt x="924" y="968"/>
                </a:cubicBezTo>
                <a:cubicBezTo>
                  <a:pt x="923" y="965"/>
                  <a:pt x="923" y="965"/>
                  <a:pt x="923" y="965"/>
                </a:cubicBezTo>
                <a:cubicBezTo>
                  <a:pt x="924" y="962"/>
                  <a:pt x="924" y="962"/>
                  <a:pt x="924" y="962"/>
                </a:cubicBezTo>
                <a:cubicBezTo>
                  <a:pt x="924" y="960"/>
                  <a:pt x="924" y="960"/>
                  <a:pt x="924" y="960"/>
                </a:cubicBezTo>
                <a:cubicBezTo>
                  <a:pt x="923" y="957"/>
                  <a:pt x="923" y="957"/>
                  <a:pt x="923" y="957"/>
                </a:cubicBezTo>
                <a:cubicBezTo>
                  <a:pt x="922" y="956"/>
                  <a:pt x="922" y="956"/>
                  <a:pt x="922" y="956"/>
                </a:cubicBezTo>
                <a:cubicBezTo>
                  <a:pt x="918" y="953"/>
                  <a:pt x="918" y="953"/>
                  <a:pt x="918" y="953"/>
                </a:cubicBezTo>
                <a:cubicBezTo>
                  <a:pt x="915" y="950"/>
                  <a:pt x="915" y="950"/>
                  <a:pt x="915" y="950"/>
                </a:cubicBezTo>
                <a:cubicBezTo>
                  <a:pt x="915" y="949"/>
                  <a:pt x="915" y="949"/>
                  <a:pt x="915" y="949"/>
                </a:cubicBezTo>
                <a:cubicBezTo>
                  <a:pt x="913" y="947"/>
                  <a:pt x="913" y="947"/>
                  <a:pt x="913" y="947"/>
                </a:cubicBezTo>
                <a:cubicBezTo>
                  <a:pt x="911" y="947"/>
                  <a:pt x="911" y="947"/>
                  <a:pt x="911" y="947"/>
                </a:cubicBezTo>
                <a:cubicBezTo>
                  <a:pt x="911" y="946"/>
                  <a:pt x="911" y="946"/>
                  <a:pt x="911" y="946"/>
                </a:cubicBezTo>
                <a:cubicBezTo>
                  <a:pt x="910" y="946"/>
                  <a:pt x="910" y="946"/>
                  <a:pt x="910" y="946"/>
                </a:cubicBezTo>
                <a:cubicBezTo>
                  <a:pt x="906" y="944"/>
                  <a:pt x="906" y="944"/>
                  <a:pt x="906" y="944"/>
                </a:cubicBezTo>
                <a:cubicBezTo>
                  <a:pt x="905" y="944"/>
                  <a:pt x="905" y="944"/>
                  <a:pt x="905" y="944"/>
                </a:cubicBezTo>
                <a:cubicBezTo>
                  <a:pt x="903" y="945"/>
                  <a:pt x="903" y="945"/>
                  <a:pt x="903" y="945"/>
                </a:cubicBezTo>
                <a:cubicBezTo>
                  <a:pt x="901" y="944"/>
                  <a:pt x="901" y="944"/>
                  <a:pt x="901" y="944"/>
                </a:cubicBezTo>
                <a:cubicBezTo>
                  <a:pt x="900" y="944"/>
                  <a:pt x="900" y="944"/>
                  <a:pt x="900" y="944"/>
                </a:cubicBezTo>
                <a:cubicBezTo>
                  <a:pt x="899" y="945"/>
                  <a:pt x="899" y="945"/>
                  <a:pt x="899" y="945"/>
                </a:cubicBezTo>
                <a:cubicBezTo>
                  <a:pt x="895" y="945"/>
                  <a:pt x="895" y="945"/>
                  <a:pt x="895" y="945"/>
                </a:cubicBezTo>
                <a:cubicBezTo>
                  <a:pt x="893" y="945"/>
                  <a:pt x="893" y="945"/>
                  <a:pt x="893" y="945"/>
                </a:cubicBezTo>
                <a:cubicBezTo>
                  <a:pt x="892" y="945"/>
                  <a:pt x="892" y="945"/>
                  <a:pt x="892" y="945"/>
                </a:cubicBezTo>
                <a:cubicBezTo>
                  <a:pt x="894" y="945"/>
                  <a:pt x="894" y="945"/>
                  <a:pt x="894" y="945"/>
                </a:cubicBezTo>
                <a:cubicBezTo>
                  <a:pt x="895" y="945"/>
                  <a:pt x="895" y="945"/>
                  <a:pt x="895" y="945"/>
                </a:cubicBezTo>
                <a:cubicBezTo>
                  <a:pt x="897" y="944"/>
                  <a:pt x="897" y="944"/>
                  <a:pt x="897" y="944"/>
                </a:cubicBezTo>
                <a:cubicBezTo>
                  <a:pt x="897" y="942"/>
                  <a:pt x="897" y="942"/>
                  <a:pt x="897" y="942"/>
                </a:cubicBezTo>
                <a:cubicBezTo>
                  <a:pt x="900" y="941"/>
                  <a:pt x="900" y="941"/>
                  <a:pt x="900" y="941"/>
                </a:cubicBezTo>
                <a:cubicBezTo>
                  <a:pt x="900" y="940"/>
                  <a:pt x="900" y="940"/>
                  <a:pt x="900" y="940"/>
                </a:cubicBezTo>
                <a:cubicBezTo>
                  <a:pt x="899" y="939"/>
                  <a:pt x="899" y="939"/>
                  <a:pt x="899" y="939"/>
                </a:cubicBezTo>
                <a:cubicBezTo>
                  <a:pt x="899" y="938"/>
                  <a:pt x="899" y="938"/>
                  <a:pt x="899" y="938"/>
                </a:cubicBezTo>
                <a:cubicBezTo>
                  <a:pt x="898" y="936"/>
                  <a:pt x="898" y="936"/>
                  <a:pt x="898" y="936"/>
                </a:cubicBezTo>
                <a:cubicBezTo>
                  <a:pt x="895" y="935"/>
                  <a:pt x="895" y="935"/>
                  <a:pt x="895" y="935"/>
                </a:cubicBezTo>
                <a:cubicBezTo>
                  <a:pt x="892" y="934"/>
                  <a:pt x="892" y="934"/>
                  <a:pt x="892" y="934"/>
                </a:cubicBezTo>
                <a:cubicBezTo>
                  <a:pt x="891" y="933"/>
                  <a:pt x="891" y="933"/>
                  <a:pt x="891" y="933"/>
                </a:cubicBezTo>
                <a:cubicBezTo>
                  <a:pt x="890" y="932"/>
                  <a:pt x="890" y="932"/>
                  <a:pt x="890" y="932"/>
                </a:cubicBezTo>
                <a:cubicBezTo>
                  <a:pt x="888" y="932"/>
                  <a:pt x="888" y="932"/>
                  <a:pt x="888" y="932"/>
                </a:cubicBezTo>
                <a:cubicBezTo>
                  <a:pt x="887" y="931"/>
                  <a:pt x="887" y="931"/>
                  <a:pt x="887" y="931"/>
                </a:cubicBezTo>
                <a:cubicBezTo>
                  <a:pt x="885" y="930"/>
                  <a:pt x="885" y="930"/>
                  <a:pt x="885" y="930"/>
                </a:cubicBezTo>
                <a:cubicBezTo>
                  <a:pt x="884" y="930"/>
                  <a:pt x="884" y="930"/>
                  <a:pt x="884" y="930"/>
                </a:cubicBezTo>
                <a:cubicBezTo>
                  <a:pt x="884" y="932"/>
                  <a:pt x="884" y="932"/>
                  <a:pt x="884" y="932"/>
                </a:cubicBezTo>
                <a:cubicBezTo>
                  <a:pt x="883" y="930"/>
                  <a:pt x="883" y="930"/>
                  <a:pt x="883" y="930"/>
                </a:cubicBezTo>
                <a:cubicBezTo>
                  <a:pt x="882" y="928"/>
                  <a:pt x="882" y="928"/>
                  <a:pt x="882" y="928"/>
                </a:cubicBezTo>
                <a:cubicBezTo>
                  <a:pt x="880" y="927"/>
                  <a:pt x="880" y="927"/>
                  <a:pt x="880" y="927"/>
                </a:cubicBezTo>
                <a:cubicBezTo>
                  <a:pt x="879" y="926"/>
                  <a:pt x="879" y="926"/>
                  <a:pt x="879" y="926"/>
                </a:cubicBezTo>
                <a:cubicBezTo>
                  <a:pt x="880" y="925"/>
                  <a:pt x="880" y="925"/>
                  <a:pt x="880" y="925"/>
                </a:cubicBezTo>
                <a:cubicBezTo>
                  <a:pt x="885" y="926"/>
                  <a:pt x="885" y="926"/>
                  <a:pt x="885" y="926"/>
                </a:cubicBezTo>
                <a:cubicBezTo>
                  <a:pt x="887" y="924"/>
                  <a:pt x="887" y="924"/>
                  <a:pt x="887" y="924"/>
                </a:cubicBezTo>
                <a:cubicBezTo>
                  <a:pt x="889" y="924"/>
                  <a:pt x="889" y="924"/>
                  <a:pt x="889" y="924"/>
                </a:cubicBezTo>
                <a:cubicBezTo>
                  <a:pt x="890" y="923"/>
                  <a:pt x="890" y="923"/>
                  <a:pt x="890" y="923"/>
                </a:cubicBezTo>
                <a:cubicBezTo>
                  <a:pt x="887" y="923"/>
                  <a:pt x="887" y="923"/>
                  <a:pt x="887" y="923"/>
                </a:cubicBezTo>
                <a:cubicBezTo>
                  <a:pt x="883" y="922"/>
                  <a:pt x="883" y="922"/>
                  <a:pt x="883" y="922"/>
                </a:cubicBezTo>
                <a:cubicBezTo>
                  <a:pt x="879" y="923"/>
                  <a:pt x="879" y="923"/>
                  <a:pt x="879" y="923"/>
                </a:cubicBezTo>
                <a:cubicBezTo>
                  <a:pt x="877" y="922"/>
                  <a:pt x="877" y="922"/>
                  <a:pt x="877" y="922"/>
                </a:cubicBezTo>
                <a:cubicBezTo>
                  <a:pt x="873" y="924"/>
                  <a:pt x="873" y="924"/>
                  <a:pt x="873" y="924"/>
                </a:cubicBezTo>
                <a:cubicBezTo>
                  <a:pt x="871" y="923"/>
                  <a:pt x="871" y="923"/>
                  <a:pt x="871" y="923"/>
                </a:cubicBezTo>
                <a:cubicBezTo>
                  <a:pt x="869" y="924"/>
                  <a:pt x="869" y="924"/>
                  <a:pt x="869" y="924"/>
                </a:cubicBezTo>
                <a:cubicBezTo>
                  <a:pt x="866" y="926"/>
                  <a:pt x="866" y="926"/>
                  <a:pt x="866" y="926"/>
                </a:cubicBezTo>
                <a:cubicBezTo>
                  <a:pt x="864" y="927"/>
                  <a:pt x="864" y="927"/>
                  <a:pt x="864" y="927"/>
                </a:cubicBezTo>
                <a:cubicBezTo>
                  <a:pt x="861" y="928"/>
                  <a:pt x="861" y="928"/>
                  <a:pt x="861" y="928"/>
                </a:cubicBezTo>
                <a:cubicBezTo>
                  <a:pt x="861" y="929"/>
                  <a:pt x="861" y="929"/>
                  <a:pt x="861" y="929"/>
                </a:cubicBezTo>
                <a:cubicBezTo>
                  <a:pt x="858" y="929"/>
                  <a:pt x="858" y="929"/>
                  <a:pt x="858" y="929"/>
                </a:cubicBezTo>
                <a:cubicBezTo>
                  <a:pt x="857" y="930"/>
                  <a:pt x="857" y="930"/>
                  <a:pt x="857" y="930"/>
                </a:cubicBezTo>
                <a:cubicBezTo>
                  <a:pt x="855" y="929"/>
                  <a:pt x="855" y="929"/>
                  <a:pt x="855" y="929"/>
                </a:cubicBezTo>
                <a:cubicBezTo>
                  <a:pt x="851" y="926"/>
                  <a:pt x="851" y="926"/>
                  <a:pt x="851" y="926"/>
                </a:cubicBezTo>
                <a:cubicBezTo>
                  <a:pt x="850" y="924"/>
                  <a:pt x="850" y="924"/>
                  <a:pt x="850" y="924"/>
                </a:cubicBezTo>
                <a:cubicBezTo>
                  <a:pt x="848" y="924"/>
                  <a:pt x="848" y="924"/>
                  <a:pt x="848" y="924"/>
                </a:cubicBezTo>
                <a:cubicBezTo>
                  <a:pt x="844" y="925"/>
                  <a:pt x="844" y="925"/>
                  <a:pt x="844" y="925"/>
                </a:cubicBezTo>
                <a:cubicBezTo>
                  <a:pt x="834" y="926"/>
                  <a:pt x="834" y="926"/>
                  <a:pt x="834" y="926"/>
                </a:cubicBezTo>
                <a:cubicBezTo>
                  <a:pt x="829" y="926"/>
                  <a:pt x="829" y="926"/>
                  <a:pt x="829" y="926"/>
                </a:cubicBezTo>
                <a:cubicBezTo>
                  <a:pt x="827" y="925"/>
                  <a:pt x="827" y="925"/>
                  <a:pt x="827" y="925"/>
                </a:cubicBezTo>
                <a:cubicBezTo>
                  <a:pt x="827" y="924"/>
                  <a:pt x="827" y="924"/>
                  <a:pt x="827" y="924"/>
                </a:cubicBezTo>
                <a:cubicBezTo>
                  <a:pt x="827" y="922"/>
                  <a:pt x="827" y="922"/>
                  <a:pt x="827" y="922"/>
                </a:cubicBezTo>
                <a:cubicBezTo>
                  <a:pt x="828" y="922"/>
                  <a:pt x="828" y="922"/>
                  <a:pt x="828" y="922"/>
                </a:cubicBezTo>
                <a:cubicBezTo>
                  <a:pt x="828" y="920"/>
                  <a:pt x="828" y="920"/>
                  <a:pt x="828" y="920"/>
                </a:cubicBezTo>
                <a:cubicBezTo>
                  <a:pt x="826" y="917"/>
                  <a:pt x="826" y="917"/>
                  <a:pt x="826" y="917"/>
                </a:cubicBezTo>
                <a:cubicBezTo>
                  <a:pt x="824" y="917"/>
                  <a:pt x="824" y="917"/>
                  <a:pt x="824" y="917"/>
                </a:cubicBezTo>
                <a:cubicBezTo>
                  <a:pt x="819" y="917"/>
                  <a:pt x="819" y="917"/>
                  <a:pt x="819" y="917"/>
                </a:cubicBezTo>
                <a:cubicBezTo>
                  <a:pt x="817" y="916"/>
                  <a:pt x="817" y="916"/>
                  <a:pt x="817" y="916"/>
                </a:cubicBezTo>
                <a:cubicBezTo>
                  <a:pt x="815" y="916"/>
                  <a:pt x="815" y="916"/>
                  <a:pt x="815" y="916"/>
                </a:cubicBezTo>
                <a:cubicBezTo>
                  <a:pt x="814" y="916"/>
                  <a:pt x="814" y="916"/>
                  <a:pt x="814" y="916"/>
                </a:cubicBezTo>
                <a:cubicBezTo>
                  <a:pt x="812" y="913"/>
                  <a:pt x="812" y="913"/>
                  <a:pt x="812" y="913"/>
                </a:cubicBezTo>
                <a:cubicBezTo>
                  <a:pt x="812" y="911"/>
                  <a:pt x="812" y="911"/>
                  <a:pt x="812" y="911"/>
                </a:cubicBezTo>
                <a:cubicBezTo>
                  <a:pt x="811" y="907"/>
                  <a:pt x="811" y="907"/>
                  <a:pt x="811" y="907"/>
                </a:cubicBezTo>
                <a:cubicBezTo>
                  <a:pt x="810" y="907"/>
                  <a:pt x="810" y="907"/>
                  <a:pt x="810" y="907"/>
                </a:cubicBezTo>
                <a:cubicBezTo>
                  <a:pt x="808" y="908"/>
                  <a:pt x="808" y="908"/>
                  <a:pt x="808" y="908"/>
                </a:cubicBezTo>
                <a:cubicBezTo>
                  <a:pt x="805" y="911"/>
                  <a:pt x="805" y="911"/>
                  <a:pt x="805" y="911"/>
                </a:cubicBezTo>
                <a:cubicBezTo>
                  <a:pt x="806" y="914"/>
                  <a:pt x="806" y="914"/>
                  <a:pt x="806" y="914"/>
                </a:cubicBezTo>
                <a:cubicBezTo>
                  <a:pt x="806" y="915"/>
                  <a:pt x="806" y="915"/>
                  <a:pt x="806" y="915"/>
                </a:cubicBezTo>
                <a:cubicBezTo>
                  <a:pt x="808" y="914"/>
                  <a:pt x="808" y="914"/>
                  <a:pt x="808" y="914"/>
                </a:cubicBezTo>
                <a:cubicBezTo>
                  <a:pt x="810" y="914"/>
                  <a:pt x="810" y="914"/>
                  <a:pt x="810" y="914"/>
                </a:cubicBezTo>
                <a:cubicBezTo>
                  <a:pt x="812" y="915"/>
                  <a:pt x="812" y="915"/>
                  <a:pt x="812" y="915"/>
                </a:cubicBezTo>
                <a:cubicBezTo>
                  <a:pt x="812" y="917"/>
                  <a:pt x="812" y="917"/>
                  <a:pt x="812" y="917"/>
                </a:cubicBezTo>
                <a:cubicBezTo>
                  <a:pt x="810" y="917"/>
                  <a:pt x="810" y="917"/>
                  <a:pt x="810" y="917"/>
                </a:cubicBezTo>
                <a:cubicBezTo>
                  <a:pt x="808" y="916"/>
                  <a:pt x="808" y="916"/>
                  <a:pt x="808" y="916"/>
                </a:cubicBezTo>
                <a:cubicBezTo>
                  <a:pt x="807" y="916"/>
                  <a:pt x="807" y="916"/>
                  <a:pt x="807" y="916"/>
                </a:cubicBezTo>
                <a:cubicBezTo>
                  <a:pt x="806" y="916"/>
                  <a:pt x="806" y="916"/>
                  <a:pt x="806" y="916"/>
                </a:cubicBezTo>
                <a:cubicBezTo>
                  <a:pt x="806" y="917"/>
                  <a:pt x="806" y="917"/>
                  <a:pt x="806" y="917"/>
                </a:cubicBezTo>
                <a:cubicBezTo>
                  <a:pt x="804" y="918"/>
                  <a:pt x="804" y="918"/>
                  <a:pt x="804" y="918"/>
                </a:cubicBezTo>
                <a:cubicBezTo>
                  <a:pt x="799" y="919"/>
                  <a:pt x="799" y="919"/>
                  <a:pt x="799" y="919"/>
                </a:cubicBezTo>
                <a:cubicBezTo>
                  <a:pt x="795" y="921"/>
                  <a:pt x="795" y="921"/>
                  <a:pt x="795" y="921"/>
                </a:cubicBezTo>
                <a:cubicBezTo>
                  <a:pt x="794" y="923"/>
                  <a:pt x="794" y="923"/>
                  <a:pt x="794" y="923"/>
                </a:cubicBezTo>
                <a:cubicBezTo>
                  <a:pt x="794" y="924"/>
                  <a:pt x="794" y="924"/>
                  <a:pt x="794" y="924"/>
                </a:cubicBezTo>
                <a:cubicBezTo>
                  <a:pt x="795" y="926"/>
                  <a:pt x="795" y="926"/>
                  <a:pt x="795" y="926"/>
                </a:cubicBezTo>
                <a:cubicBezTo>
                  <a:pt x="795" y="931"/>
                  <a:pt x="795" y="931"/>
                  <a:pt x="795" y="931"/>
                </a:cubicBezTo>
                <a:cubicBezTo>
                  <a:pt x="795" y="933"/>
                  <a:pt x="795" y="933"/>
                  <a:pt x="795" y="933"/>
                </a:cubicBezTo>
                <a:cubicBezTo>
                  <a:pt x="796" y="936"/>
                  <a:pt x="796" y="936"/>
                  <a:pt x="796" y="936"/>
                </a:cubicBezTo>
                <a:cubicBezTo>
                  <a:pt x="795" y="939"/>
                  <a:pt x="795" y="939"/>
                  <a:pt x="795" y="939"/>
                </a:cubicBezTo>
                <a:cubicBezTo>
                  <a:pt x="791" y="941"/>
                  <a:pt x="791" y="941"/>
                  <a:pt x="791" y="941"/>
                </a:cubicBezTo>
                <a:cubicBezTo>
                  <a:pt x="789" y="940"/>
                  <a:pt x="789" y="940"/>
                  <a:pt x="789" y="940"/>
                </a:cubicBezTo>
                <a:cubicBezTo>
                  <a:pt x="789" y="938"/>
                  <a:pt x="789" y="938"/>
                  <a:pt x="789" y="938"/>
                </a:cubicBezTo>
                <a:cubicBezTo>
                  <a:pt x="787" y="935"/>
                  <a:pt x="787" y="935"/>
                  <a:pt x="787" y="935"/>
                </a:cubicBezTo>
                <a:cubicBezTo>
                  <a:pt x="787" y="933"/>
                  <a:pt x="787" y="933"/>
                  <a:pt x="787" y="933"/>
                </a:cubicBezTo>
                <a:cubicBezTo>
                  <a:pt x="789" y="932"/>
                  <a:pt x="789" y="932"/>
                  <a:pt x="789" y="932"/>
                </a:cubicBezTo>
                <a:cubicBezTo>
                  <a:pt x="789" y="930"/>
                  <a:pt x="789" y="930"/>
                  <a:pt x="789" y="930"/>
                </a:cubicBezTo>
                <a:cubicBezTo>
                  <a:pt x="793" y="927"/>
                  <a:pt x="793" y="927"/>
                  <a:pt x="793" y="927"/>
                </a:cubicBezTo>
                <a:cubicBezTo>
                  <a:pt x="793" y="923"/>
                  <a:pt x="793" y="923"/>
                  <a:pt x="793" y="923"/>
                </a:cubicBezTo>
                <a:cubicBezTo>
                  <a:pt x="791" y="921"/>
                  <a:pt x="791" y="921"/>
                  <a:pt x="791" y="921"/>
                </a:cubicBezTo>
                <a:cubicBezTo>
                  <a:pt x="792" y="920"/>
                  <a:pt x="792" y="920"/>
                  <a:pt x="792" y="920"/>
                </a:cubicBezTo>
                <a:cubicBezTo>
                  <a:pt x="791" y="919"/>
                  <a:pt x="791" y="919"/>
                  <a:pt x="791" y="919"/>
                </a:cubicBezTo>
                <a:cubicBezTo>
                  <a:pt x="790" y="918"/>
                  <a:pt x="790" y="918"/>
                  <a:pt x="790" y="918"/>
                </a:cubicBezTo>
                <a:cubicBezTo>
                  <a:pt x="789" y="916"/>
                  <a:pt x="789" y="916"/>
                  <a:pt x="789" y="916"/>
                </a:cubicBezTo>
                <a:cubicBezTo>
                  <a:pt x="790" y="915"/>
                  <a:pt x="790" y="915"/>
                  <a:pt x="790" y="915"/>
                </a:cubicBezTo>
                <a:cubicBezTo>
                  <a:pt x="792" y="914"/>
                  <a:pt x="792" y="914"/>
                  <a:pt x="792" y="914"/>
                </a:cubicBezTo>
                <a:cubicBezTo>
                  <a:pt x="794" y="913"/>
                  <a:pt x="794" y="913"/>
                  <a:pt x="794" y="913"/>
                </a:cubicBezTo>
                <a:cubicBezTo>
                  <a:pt x="796" y="911"/>
                  <a:pt x="796" y="911"/>
                  <a:pt x="796" y="911"/>
                </a:cubicBezTo>
                <a:cubicBezTo>
                  <a:pt x="797" y="910"/>
                  <a:pt x="797" y="910"/>
                  <a:pt x="797" y="910"/>
                </a:cubicBezTo>
                <a:cubicBezTo>
                  <a:pt x="798" y="910"/>
                  <a:pt x="798" y="910"/>
                  <a:pt x="798" y="910"/>
                </a:cubicBezTo>
                <a:cubicBezTo>
                  <a:pt x="798" y="908"/>
                  <a:pt x="798" y="908"/>
                  <a:pt x="798" y="908"/>
                </a:cubicBezTo>
                <a:cubicBezTo>
                  <a:pt x="797" y="907"/>
                  <a:pt x="797" y="907"/>
                  <a:pt x="797" y="907"/>
                </a:cubicBezTo>
                <a:cubicBezTo>
                  <a:pt x="793" y="905"/>
                  <a:pt x="793" y="905"/>
                  <a:pt x="793" y="905"/>
                </a:cubicBezTo>
                <a:cubicBezTo>
                  <a:pt x="792" y="905"/>
                  <a:pt x="792" y="905"/>
                  <a:pt x="792" y="905"/>
                </a:cubicBezTo>
                <a:cubicBezTo>
                  <a:pt x="792" y="906"/>
                  <a:pt x="792" y="906"/>
                  <a:pt x="792" y="906"/>
                </a:cubicBezTo>
                <a:cubicBezTo>
                  <a:pt x="791" y="907"/>
                  <a:pt x="791" y="907"/>
                  <a:pt x="791" y="907"/>
                </a:cubicBezTo>
                <a:cubicBezTo>
                  <a:pt x="790" y="907"/>
                  <a:pt x="790" y="907"/>
                  <a:pt x="790" y="907"/>
                </a:cubicBezTo>
                <a:cubicBezTo>
                  <a:pt x="789" y="908"/>
                  <a:pt x="789" y="908"/>
                  <a:pt x="789" y="908"/>
                </a:cubicBezTo>
                <a:cubicBezTo>
                  <a:pt x="787" y="907"/>
                  <a:pt x="787" y="907"/>
                  <a:pt x="787" y="907"/>
                </a:cubicBezTo>
                <a:cubicBezTo>
                  <a:pt x="786" y="908"/>
                  <a:pt x="786" y="908"/>
                  <a:pt x="786" y="908"/>
                </a:cubicBezTo>
                <a:cubicBezTo>
                  <a:pt x="785" y="909"/>
                  <a:pt x="785" y="909"/>
                  <a:pt x="785" y="909"/>
                </a:cubicBezTo>
                <a:cubicBezTo>
                  <a:pt x="786" y="910"/>
                  <a:pt x="786" y="910"/>
                  <a:pt x="786" y="910"/>
                </a:cubicBezTo>
                <a:cubicBezTo>
                  <a:pt x="785" y="911"/>
                  <a:pt x="785" y="911"/>
                  <a:pt x="785" y="911"/>
                </a:cubicBezTo>
                <a:cubicBezTo>
                  <a:pt x="783" y="912"/>
                  <a:pt x="783" y="912"/>
                  <a:pt x="783" y="912"/>
                </a:cubicBezTo>
                <a:cubicBezTo>
                  <a:pt x="779" y="914"/>
                  <a:pt x="779" y="914"/>
                  <a:pt x="779" y="914"/>
                </a:cubicBezTo>
                <a:cubicBezTo>
                  <a:pt x="777" y="916"/>
                  <a:pt x="777" y="916"/>
                  <a:pt x="777" y="916"/>
                </a:cubicBezTo>
                <a:cubicBezTo>
                  <a:pt x="774" y="917"/>
                  <a:pt x="774" y="917"/>
                  <a:pt x="774" y="917"/>
                </a:cubicBezTo>
                <a:cubicBezTo>
                  <a:pt x="771" y="917"/>
                  <a:pt x="771" y="917"/>
                  <a:pt x="771" y="917"/>
                </a:cubicBezTo>
                <a:cubicBezTo>
                  <a:pt x="768" y="916"/>
                  <a:pt x="768" y="916"/>
                  <a:pt x="768" y="916"/>
                </a:cubicBezTo>
                <a:cubicBezTo>
                  <a:pt x="766" y="917"/>
                  <a:pt x="766" y="917"/>
                  <a:pt x="766" y="917"/>
                </a:cubicBezTo>
                <a:cubicBezTo>
                  <a:pt x="766" y="919"/>
                  <a:pt x="766" y="919"/>
                  <a:pt x="766" y="919"/>
                </a:cubicBezTo>
                <a:cubicBezTo>
                  <a:pt x="767" y="920"/>
                  <a:pt x="767" y="920"/>
                  <a:pt x="767" y="920"/>
                </a:cubicBezTo>
                <a:cubicBezTo>
                  <a:pt x="766" y="922"/>
                  <a:pt x="766" y="922"/>
                  <a:pt x="766" y="922"/>
                </a:cubicBezTo>
                <a:cubicBezTo>
                  <a:pt x="765" y="923"/>
                  <a:pt x="765" y="923"/>
                  <a:pt x="765" y="923"/>
                </a:cubicBezTo>
                <a:cubicBezTo>
                  <a:pt x="764" y="923"/>
                  <a:pt x="764" y="923"/>
                  <a:pt x="764" y="923"/>
                </a:cubicBezTo>
                <a:cubicBezTo>
                  <a:pt x="764" y="921"/>
                  <a:pt x="764" y="921"/>
                  <a:pt x="764" y="921"/>
                </a:cubicBezTo>
                <a:cubicBezTo>
                  <a:pt x="764" y="921"/>
                  <a:pt x="764" y="921"/>
                  <a:pt x="764" y="921"/>
                </a:cubicBezTo>
                <a:cubicBezTo>
                  <a:pt x="765" y="920"/>
                  <a:pt x="765" y="920"/>
                  <a:pt x="765" y="920"/>
                </a:cubicBezTo>
                <a:cubicBezTo>
                  <a:pt x="763" y="920"/>
                  <a:pt x="763" y="920"/>
                  <a:pt x="763" y="920"/>
                </a:cubicBezTo>
                <a:cubicBezTo>
                  <a:pt x="761" y="919"/>
                  <a:pt x="761" y="919"/>
                  <a:pt x="761" y="919"/>
                </a:cubicBezTo>
                <a:cubicBezTo>
                  <a:pt x="760" y="919"/>
                  <a:pt x="760" y="919"/>
                  <a:pt x="760" y="919"/>
                </a:cubicBezTo>
                <a:cubicBezTo>
                  <a:pt x="756" y="921"/>
                  <a:pt x="756" y="921"/>
                  <a:pt x="756" y="921"/>
                </a:cubicBezTo>
                <a:cubicBezTo>
                  <a:pt x="755" y="922"/>
                  <a:pt x="755" y="922"/>
                  <a:pt x="755" y="922"/>
                </a:cubicBezTo>
                <a:cubicBezTo>
                  <a:pt x="753" y="925"/>
                  <a:pt x="753" y="925"/>
                  <a:pt x="753" y="925"/>
                </a:cubicBezTo>
                <a:cubicBezTo>
                  <a:pt x="750" y="930"/>
                  <a:pt x="750" y="930"/>
                  <a:pt x="750" y="930"/>
                </a:cubicBezTo>
                <a:cubicBezTo>
                  <a:pt x="750" y="932"/>
                  <a:pt x="750" y="932"/>
                  <a:pt x="750" y="932"/>
                </a:cubicBezTo>
                <a:cubicBezTo>
                  <a:pt x="751" y="931"/>
                  <a:pt x="751" y="931"/>
                  <a:pt x="751" y="931"/>
                </a:cubicBezTo>
                <a:cubicBezTo>
                  <a:pt x="752" y="932"/>
                  <a:pt x="752" y="932"/>
                  <a:pt x="752" y="932"/>
                </a:cubicBezTo>
                <a:cubicBezTo>
                  <a:pt x="752" y="934"/>
                  <a:pt x="752" y="934"/>
                  <a:pt x="752" y="934"/>
                </a:cubicBezTo>
                <a:cubicBezTo>
                  <a:pt x="751" y="936"/>
                  <a:pt x="751" y="936"/>
                  <a:pt x="751" y="936"/>
                </a:cubicBezTo>
                <a:cubicBezTo>
                  <a:pt x="750" y="936"/>
                  <a:pt x="750" y="936"/>
                  <a:pt x="750" y="936"/>
                </a:cubicBezTo>
                <a:cubicBezTo>
                  <a:pt x="748" y="936"/>
                  <a:pt x="748" y="936"/>
                  <a:pt x="748" y="936"/>
                </a:cubicBezTo>
                <a:cubicBezTo>
                  <a:pt x="746" y="937"/>
                  <a:pt x="746" y="937"/>
                  <a:pt x="746" y="937"/>
                </a:cubicBezTo>
                <a:cubicBezTo>
                  <a:pt x="744" y="940"/>
                  <a:pt x="744" y="940"/>
                  <a:pt x="744" y="940"/>
                </a:cubicBezTo>
                <a:cubicBezTo>
                  <a:pt x="743" y="940"/>
                  <a:pt x="743" y="940"/>
                  <a:pt x="743" y="940"/>
                </a:cubicBezTo>
                <a:cubicBezTo>
                  <a:pt x="741" y="943"/>
                  <a:pt x="741" y="943"/>
                  <a:pt x="741" y="943"/>
                </a:cubicBezTo>
                <a:cubicBezTo>
                  <a:pt x="740" y="943"/>
                  <a:pt x="740" y="943"/>
                  <a:pt x="740" y="943"/>
                </a:cubicBezTo>
                <a:cubicBezTo>
                  <a:pt x="738" y="943"/>
                  <a:pt x="738" y="943"/>
                  <a:pt x="738" y="943"/>
                </a:cubicBezTo>
                <a:cubicBezTo>
                  <a:pt x="739" y="945"/>
                  <a:pt x="739" y="945"/>
                  <a:pt x="739" y="945"/>
                </a:cubicBezTo>
                <a:cubicBezTo>
                  <a:pt x="740" y="947"/>
                  <a:pt x="740" y="947"/>
                  <a:pt x="740" y="947"/>
                </a:cubicBezTo>
                <a:cubicBezTo>
                  <a:pt x="740" y="950"/>
                  <a:pt x="740" y="950"/>
                  <a:pt x="740" y="950"/>
                </a:cubicBezTo>
                <a:cubicBezTo>
                  <a:pt x="739" y="952"/>
                  <a:pt x="739" y="952"/>
                  <a:pt x="739" y="952"/>
                </a:cubicBezTo>
                <a:cubicBezTo>
                  <a:pt x="738" y="952"/>
                  <a:pt x="738" y="952"/>
                  <a:pt x="738" y="952"/>
                </a:cubicBezTo>
                <a:cubicBezTo>
                  <a:pt x="736" y="950"/>
                  <a:pt x="736" y="950"/>
                  <a:pt x="736" y="950"/>
                </a:cubicBezTo>
                <a:cubicBezTo>
                  <a:pt x="737" y="950"/>
                  <a:pt x="737" y="950"/>
                  <a:pt x="737" y="950"/>
                </a:cubicBezTo>
                <a:cubicBezTo>
                  <a:pt x="737" y="949"/>
                  <a:pt x="737" y="949"/>
                  <a:pt x="737" y="949"/>
                </a:cubicBezTo>
                <a:cubicBezTo>
                  <a:pt x="736" y="948"/>
                  <a:pt x="736" y="948"/>
                  <a:pt x="736" y="948"/>
                </a:cubicBezTo>
                <a:cubicBezTo>
                  <a:pt x="735" y="946"/>
                  <a:pt x="735" y="946"/>
                  <a:pt x="735" y="946"/>
                </a:cubicBezTo>
                <a:cubicBezTo>
                  <a:pt x="733" y="944"/>
                  <a:pt x="733" y="944"/>
                  <a:pt x="733" y="944"/>
                </a:cubicBezTo>
                <a:cubicBezTo>
                  <a:pt x="732" y="943"/>
                  <a:pt x="732" y="943"/>
                  <a:pt x="732" y="943"/>
                </a:cubicBezTo>
                <a:cubicBezTo>
                  <a:pt x="731" y="942"/>
                  <a:pt x="731" y="942"/>
                  <a:pt x="731" y="942"/>
                </a:cubicBezTo>
                <a:cubicBezTo>
                  <a:pt x="730" y="941"/>
                  <a:pt x="730" y="941"/>
                  <a:pt x="730" y="941"/>
                </a:cubicBezTo>
                <a:cubicBezTo>
                  <a:pt x="728" y="939"/>
                  <a:pt x="728" y="939"/>
                  <a:pt x="728" y="939"/>
                </a:cubicBezTo>
                <a:cubicBezTo>
                  <a:pt x="724" y="937"/>
                  <a:pt x="724" y="937"/>
                  <a:pt x="724" y="937"/>
                </a:cubicBezTo>
                <a:cubicBezTo>
                  <a:pt x="722" y="936"/>
                  <a:pt x="722" y="936"/>
                  <a:pt x="722" y="936"/>
                </a:cubicBezTo>
                <a:cubicBezTo>
                  <a:pt x="717" y="936"/>
                  <a:pt x="717" y="936"/>
                  <a:pt x="717" y="936"/>
                </a:cubicBezTo>
                <a:cubicBezTo>
                  <a:pt x="716" y="936"/>
                  <a:pt x="716" y="936"/>
                  <a:pt x="716" y="936"/>
                </a:cubicBezTo>
                <a:cubicBezTo>
                  <a:pt x="715" y="935"/>
                  <a:pt x="715" y="935"/>
                  <a:pt x="715" y="935"/>
                </a:cubicBezTo>
                <a:cubicBezTo>
                  <a:pt x="714" y="934"/>
                  <a:pt x="714" y="934"/>
                  <a:pt x="714" y="934"/>
                </a:cubicBezTo>
                <a:cubicBezTo>
                  <a:pt x="713" y="934"/>
                  <a:pt x="713" y="934"/>
                  <a:pt x="713" y="934"/>
                </a:cubicBezTo>
                <a:cubicBezTo>
                  <a:pt x="710" y="936"/>
                  <a:pt x="710" y="936"/>
                  <a:pt x="710" y="936"/>
                </a:cubicBezTo>
                <a:cubicBezTo>
                  <a:pt x="707" y="937"/>
                  <a:pt x="707" y="937"/>
                  <a:pt x="707" y="937"/>
                </a:cubicBezTo>
                <a:cubicBezTo>
                  <a:pt x="701" y="940"/>
                  <a:pt x="701" y="940"/>
                  <a:pt x="701" y="940"/>
                </a:cubicBezTo>
                <a:cubicBezTo>
                  <a:pt x="699" y="942"/>
                  <a:pt x="699" y="942"/>
                  <a:pt x="699" y="942"/>
                </a:cubicBezTo>
                <a:cubicBezTo>
                  <a:pt x="697" y="942"/>
                  <a:pt x="697" y="942"/>
                  <a:pt x="697" y="942"/>
                </a:cubicBezTo>
                <a:cubicBezTo>
                  <a:pt x="694" y="942"/>
                  <a:pt x="694" y="942"/>
                  <a:pt x="694" y="942"/>
                </a:cubicBezTo>
                <a:cubicBezTo>
                  <a:pt x="690" y="940"/>
                  <a:pt x="690" y="940"/>
                  <a:pt x="690" y="940"/>
                </a:cubicBezTo>
                <a:cubicBezTo>
                  <a:pt x="688" y="939"/>
                  <a:pt x="688" y="939"/>
                  <a:pt x="688" y="939"/>
                </a:cubicBezTo>
                <a:cubicBezTo>
                  <a:pt x="687" y="939"/>
                  <a:pt x="687" y="939"/>
                  <a:pt x="687" y="939"/>
                </a:cubicBezTo>
                <a:cubicBezTo>
                  <a:pt x="688" y="940"/>
                  <a:pt x="688" y="940"/>
                  <a:pt x="688" y="940"/>
                </a:cubicBezTo>
                <a:cubicBezTo>
                  <a:pt x="688" y="941"/>
                  <a:pt x="688" y="941"/>
                  <a:pt x="688" y="941"/>
                </a:cubicBezTo>
                <a:cubicBezTo>
                  <a:pt x="687" y="941"/>
                  <a:pt x="687" y="941"/>
                  <a:pt x="687" y="941"/>
                </a:cubicBezTo>
                <a:cubicBezTo>
                  <a:pt x="685" y="940"/>
                  <a:pt x="685" y="940"/>
                  <a:pt x="685" y="940"/>
                </a:cubicBezTo>
                <a:cubicBezTo>
                  <a:pt x="685" y="939"/>
                  <a:pt x="685" y="939"/>
                  <a:pt x="685" y="939"/>
                </a:cubicBezTo>
                <a:cubicBezTo>
                  <a:pt x="685" y="939"/>
                  <a:pt x="685" y="939"/>
                  <a:pt x="685" y="939"/>
                </a:cubicBezTo>
                <a:cubicBezTo>
                  <a:pt x="686" y="939"/>
                  <a:pt x="686" y="939"/>
                  <a:pt x="686" y="939"/>
                </a:cubicBezTo>
                <a:cubicBezTo>
                  <a:pt x="685" y="938"/>
                  <a:pt x="685" y="938"/>
                  <a:pt x="685" y="938"/>
                </a:cubicBezTo>
                <a:cubicBezTo>
                  <a:pt x="684" y="938"/>
                  <a:pt x="684" y="938"/>
                  <a:pt x="684" y="938"/>
                </a:cubicBezTo>
                <a:cubicBezTo>
                  <a:pt x="683" y="938"/>
                  <a:pt x="683" y="938"/>
                  <a:pt x="683" y="938"/>
                </a:cubicBezTo>
                <a:cubicBezTo>
                  <a:pt x="682" y="937"/>
                  <a:pt x="682" y="937"/>
                  <a:pt x="682" y="937"/>
                </a:cubicBezTo>
                <a:cubicBezTo>
                  <a:pt x="682" y="936"/>
                  <a:pt x="682" y="936"/>
                  <a:pt x="682" y="936"/>
                </a:cubicBezTo>
                <a:cubicBezTo>
                  <a:pt x="681" y="935"/>
                  <a:pt x="681" y="935"/>
                  <a:pt x="681" y="935"/>
                </a:cubicBezTo>
                <a:cubicBezTo>
                  <a:pt x="680" y="934"/>
                  <a:pt x="680" y="934"/>
                  <a:pt x="680" y="934"/>
                </a:cubicBezTo>
                <a:cubicBezTo>
                  <a:pt x="678" y="934"/>
                  <a:pt x="678" y="934"/>
                  <a:pt x="678" y="934"/>
                </a:cubicBezTo>
                <a:cubicBezTo>
                  <a:pt x="677" y="932"/>
                  <a:pt x="677" y="932"/>
                  <a:pt x="677" y="932"/>
                </a:cubicBezTo>
                <a:cubicBezTo>
                  <a:pt x="677" y="931"/>
                  <a:pt x="677" y="931"/>
                  <a:pt x="677" y="931"/>
                </a:cubicBezTo>
                <a:cubicBezTo>
                  <a:pt x="675" y="929"/>
                  <a:pt x="675" y="929"/>
                  <a:pt x="675" y="929"/>
                </a:cubicBezTo>
                <a:cubicBezTo>
                  <a:pt x="673" y="927"/>
                  <a:pt x="673" y="927"/>
                  <a:pt x="673" y="927"/>
                </a:cubicBezTo>
                <a:cubicBezTo>
                  <a:pt x="673" y="924"/>
                  <a:pt x="673" y="924"/>
                  <a:pt x="673" y="924"/>
                </a:cubicBezTo>
                <a:cubicBezTo>
                  <a:pt x="672" y="923"/>
                  <a:pt x="672" y="923"/>
                  <a:pt x="672" y="923"/>
                </a:cubicBezTo>
                <a:cubicBezTo>
                  <a:pt x="671" y="923"/>
                  <a:pt x="671" y="923"/>
                  <a:pt x="671" y="923"/>
                </a:cubicBezTo>
                <a:cubicBezTo>
                  <a:pt x="671" y="924"/>
                  <a:pt x="671" y="924"/>
                  <a:pt x="671" y="924"/>
                </a:cubicBezTo>
                <a:cubicBezTo>
                  <a:pt x="669" y="924"/>
                  <a:pt x="669" y="924"/>
                  <a:pt x="669" y="924"/>
                </a:cubicBezTo>
                <a:cubicBezTo>
                  <a:pt x="669" y="923"/>
                  <a:pt x="669" y="923"/>
                  <a:pt x="669" y="923"/>
                </a:cubicBezTo>
                <a:cubicBezTo>
                  <a:pt x="670" y="923"/>
                  <a:pt x="670" y="923"/>
                  <a:pt x="670" y="923"/>
                </a:cubicBezTo>
                <a:cubicBezTo>
                  <a:pt x="671" y="922"/>
                  <a:pt x="671" y="922"/>
                  <a:pt x="671" y="922"/>
                </a:cubicBezTo>
                <a:cubicBezTo>
                  <a:pt x="670" y="921"/>
                  <a:pt x="670" y="921"/>
                  <a:pt x="670" y="921"/>
                </a:cubicBezTo>
                <a:cubicBezTo>
                  <a:pt x="669" y="919"/>
                  <a:pt x="669" y="919"/>
                  <a:pt x="669" y="919"/>
                </a:cubicBezTo>
                <a:cubicBezTo>
                  <a:pt x="669" y="917"/>
                  <a:pt x="669" y="917"/>
                  <a:pt x="669" y="917"/>
                </a:cubicBezTo>
                <a:cubicBezTo>
                  <a:pt x="670" y="915"/>
                  <a:pt x="670" y="915"/>
                  <a:pt x="670" y="915"/>
                </a:cubicBezTo>
                <a:cubicBezTo>
                  <a:pt x="671" y="913"/>
                  <a:pt x="671" y="913"/>
                  <a:pt x="671" y="913"/>
                </a:cubicBezTo>
                <a:cubicBezTo>
                  <a:pt x="671" y="911"/>
                  <a:pt x="671" y="911"/>
                  <a:pt x="671" y="911"/>
                </a:cubicBezTo>
                <a:cubicBezTo>
                  <a:pt x="670" y="912"/>
                  <a:pt x="670" y="912"/>
                  <a:pt x="670" y="912"/>
                </a:cubicBezTo>
                <a:cubicBezTo>
                  <a:pt x="670" y="913"/>
                  <a:pt x="670" y="913"/>
                  <a:pt x="670" y="913"/>
                </a:cubicBezTo>
                <a:cubicBezTo>
                  <a:pt x="669" y="914"/>
                  <a:pt x="669" y="914"/>
                  <a:pt x="669" y="914"/>
                </a:cubicBezTo>
                <a:cubicBezTo>
                  <a:pt x="669" y="912"/>
                  <a:pt x="669" y="912"/>
                  <a:pt x="669" y="912"/>
                </a:cubicBezTo>
                <a:cubicBezTo>
                  <a:pt x="669" y="911"/>
                  <a:pt x="669" y="911"/>
                  <a:pt x="669" y="911"/>
                </a:cubicBezTo>
                <a:cubicBezTo>
                  <a:pt x="670" y="909"/>
                  <a:pt x="670" y="909"/>
                  <a:pt x="670" y="909"/>
                </a:cubicBezTo>
                <a:cubicBezTo>
                  <a:pt x="670" y="907"/>
                  <a:pt x="670" y="907"/>
                  <a:pt x="670" y="907"/>
                </a:cubicBezTo>
                <a:cubicBezTo>
                  <a:pt x="670" y="906"/>
                  <a:pt x="670" y="906"/>
                  <a:pt x="670" y="906"/>
                </a:cubicBezTo>
                <a:cubicBezTo>
                  <a:pt x="671" y="903"/>
                  <a:pt x="671" y="903"/>
                  <a:pt x="671" y="903"/>
                </a:cubicBezTo>
                <a:cubicBezTo>
                  <a:pt x="672" y="903"/>
                  <a:pt x="672" y="903"/>
                  <a:pt x="672" y="903"/>
                </a:cubicBezTo>
                <a:cubicBezTo>
                  <a:pt x="672" y="904"/>
                  <a:pt x="672" y="904"/>
                  <a:pt x="672" y="904"/>
                </a:cubicBezTo>
                <a:cubicBezTo>
                  <a:pt x="672" y="904"/>
                  <a:pt x="672" y="905"/>
                  <a:pt x="672" y="906"/>
                </a:cubicBezTo>
                <a:cubicBezTo>
                  <a:pt x="672" y="906"/>
                  <a:pt x="672" y="908"/>
                  <a:pt x="672" y="908"/>
                </a:cubicBezTo>
                <a:cubicBezTo>
                  <a:pt x="672" y="908"/>
                  <a:pt x="672" y="908"/>
                  <a:pt x="672" y="908"/>
                </a:cubicBezTo>
                <a:cubicBezTo>
                  <a:pt x="673" y="906"/>
                  <a:pt x="673" y="906"/>
                  <a:pt x="673" y="906"/>
                </a:cubicBezTo>
                <a:cubicBezTo>
                  <a:pt x="673" y="902"/>
                  <a:pt x="673" y="902"/>
                  <a:pt x="673" y="902"/>
                </a:cubicBezTo>
                <a:cubicBezTo>
                  <a:pt x="673" y="898"/>
                  <a:pt x="673" y="898"/>
                  <a:pt x="673" y="898"/>
                </a:cubicBezTo>
                <a:cubicBezTo>
                  <a:pt x="674" y="897"/>
                  <a:pt x="674" y="897"/>
                  <a:pt x="674" y="897"/>
                </a:cubicBezTo>
                <a:cubicBezTo>
                  <a:pt x="673" y="896"/>
                  <a:pt x="673" y="896"/>
                  <a:pt x="673" y="896"/>
                </a:cubicBezTo>
                <a:cubicBezTo>
                  <a:pt x="672" y="895"/>
                  <a:pt x="672" y="895"/>
                  <a:pt x="672" y="895"/>
                </a:cubicBezTo>
                <a:cubicBezTo>
                  <a:pt x="672" y="894"/>
                  <a:pt x="672" y="894"/>
                  <a:pt x="672" y="894"/>
                </a:cubicBezTo>
                <a:cubicBezTo>
                  <a:pt x="673" y="894"/>
                  <a:pt x="673" y="894"/>
                  <a:pt x="673" y="894"/>
                </a:cubicBezTo>
                <a:cubicBezTo>
                  <a:pt x="674" y="894"/>
                  <a:pt x="674" y="894"/>
                  <a:pt x="674" y="894"/>
                </a:cubicBezTo>
                <a:cubicBezTo>
                  <a:pt x="674" y="894"/>
                  <a:pt x="674" y="894"/>
                  <a:pt x="674" y="894"/>
                </a:cubicBezTo>
                <a:cubicBezTo>
                  <a:pt x="675" y="892"/>
                  <a:pt x="675" y="892"/>
                  <a:pt x="675" y="892"/>
                </a:cubicBezTo>
                <a:cubicBezTo>
                  <a:pt x="676" y="890"/>
                  <a:pt x="676" y="890"/>
                  <a:pt x="676" y="890"/>
                </a:cubicBezTo>
                <a:cubicBezTo>
                  <a:pt x="677" y="888"/>
                  <a:pt x="677" y="888"/>
                  <a:pt x="677" y="888"/>
                </a:cubicBezTo>
                <a:cubicBezTo>
                  <a:pt x="677" y="887"/>
                  <a:pt x="677" y="887"/>
                  <a:pt x="677" y="887"/>
                </a:cubicBezTo>
                <a:cubicBezTo>
                  <a:pt x="676" y="887"/>
                  <a:pt x="676" y="887"/>
                  <a:pt x="676" y="887"/>
                </a:cubicBezTo>
                <a:cubicBezTo>
                  <a:pt x="676" y="886"/>
                  <a:pt x="676" y="886"/>
                  <a:pt x="676" y="886"/>
                </a:cubicBezTo>
                <a:cubicBezTo>
                  <a:pt x="677" y="884"/>
                  <a:pt x="677" y="884"/>
                  <a:pt x="677" y="884"/>
                </a:cubicBezTo>
                <a:cubicBezTo>
                  <a:pt x="676" y="883"/>
                  <a:pt x="676" y="883"/>
                  <a:pt x="676" y="883"/>
                </a:cubicBezTo>
                <a:cubicBezTo>
                  <a:pt x="677" y="880"/>
                  <a:pt x="677" y="880"/>
                  <a:pt x="677" y="880"/>
                </a:cubicBezTo>
                <a:cubicBezTo>
                  <a:pt x="677" y="879"/>
                  <a:pt x="677" y="879"/>
                  <a:pt x="677" y="879"/>
                </a:cubicBezTo>
                <a:cubicBezTo>
                  <a:pt x="678" y="878"/>
                  <a:pt x="678" y="878"/>
                  <a:pt x="678" y="878"/>
                </a:cubicBezTo>
                <a:cubicBezTo>
                  <a:pt x="678" y="878"/>
                  <a:pt x="678" y="878"/>
                  <a:pt x="678" y="878"/>
                </a:cubicBezTo>
                <a:cubicBezTo>
                  <a:pt x="678" y="877"/>
                  <a:pt x="678" y="877"/>
                  <a:pt x="678" y="877"/>
                </a:cubicBezTo>
                <a:cubicBezTo>
                  <a:pt x="676" y="875"/>
                  <a:pt x="676" y="875"/>
                  <a:pt x="676" y="875"/>
                </a:cubicBezTo>
                <a:cubicBezTo>
                  <a:pt x="673" y="874"/>
                  <a:pt x="673" y="874"/>
                  <a:pt x="673" y="874"/>
                </a:cubicBezTo>
                <a:cubicBezTo>
                  <a:pt x="673" y="874"/>
                  <a:pt x="673" y="874"/>
                  <a:pt x="673" y="874"/>
                </a:cubicBezTo>
                <a:cubicBezTo>
                  <a:pt x="674" y="876"/>
                  <a:pt x="674" y="876"/>
                  <a:pt x="674" y="876"/>
                </a:cubicBezTo>
                <a:cubicBezTo>
                  <a:pt x="672" y="876"/>
                  <a:pt x="672" y="876"/>
                  <a:pt x="672" y="876"/>
                </a:cubicBezTo>
                <a:cubicBezTo>
                  <a:pt x="669" y="875"/>
                  <a:pt x="669" y="875"/>
                  <a:pt x="669" y="875"/>
                </a:cubicBezTo>
                <a:cubicBezTo>
                  <a:pt x="668" y="875"/>
                  <a:pt x="668" y="875"/>
                  <a:pt x="668" y="875"/>
                </a:cubicBezTo>
                <a:cubicBezTo>
                  <a:pt x="666" y="874"/>
                  <a:pt x="666" y="874"/>
                  <a:pt x="666" y="874"/>
                </a:cubicBezTo>
                <a:cubicBezTo>
                  <a:pt x="665" y="874"/>
                  <a:pt x="665" y="874"/>
                  <a:pt x="665" y="874"/>
                </a:cubicBezTo>
                <a:cubicBezTo>
                  <a:pt x="665" y="874"/>
                  <a:pt x="665" y="874"/>
                  <a:pt x="665" y="874"/>
                </a:cubicBezTo>
                <a:cubicBezTo>
                  <a:pt x="666" y="873"/>
                  <a:pt x="666" y="873"/>
                  <a:pt x="666" y="873"/>
                </a:cubicBezTo>
                <a:cubicBezTo>
                  <a:pt x="666" y="872"/>
                  <a:pt x="666" y="872"/>
                  <a:pt x="666" y="872"/>
                </a:cubicBezTo>
                <a:cubicBezTo>
                  <a:pt x="667" y="872"/>
                  <a:pt x="667" y="872"/>
                  <a:pt x="667" y="872"/>
                </a:cubicBezTo>
                <a:cubicBezTo>
                  <a:pt x="669" y="872"/>
                  <a:pt x="669" y="872"/>
                  <a:pt x="669" y="872"/>
                </a:cubicBezTo>
                <a:cubicBezTo>
                  <a:pt x="671" y="873"/>
                  <a:pt x="671" y="873"/>
                  <a:pt x="671" y="873"/>
                </a:cubicBezTo>
                <a:cubicBezTo>
                  <a:pt x="672" y="873"/>
                  <a:pt x="672" y="873"/>
                  <a:pt x="672" y="873"/>
                </a:cubicBezTo>
                <a:cubicBezTo>
                  <a:pt x="670" y="871"/>
                  <a:pt x="670" y="871"/>
                  <a:pt x="670" y="871"/>
                </a:cubicBezTo>
                <a:cubicBezTo>
                  <a:pt x="668" y="870"/>
                  <a:pt x="668" y="870"/>
                  <a:pt x="668" y="870"/>
                </a:cubicBezTo>
                <a:cubicBezTo>
                  <a:pt x="666" y="870"/>
                  <a:pt x="666" y="870"/>
                  <a:pt x="666" y="870"/>
                </a:cubicBezTo>
                <a:cubicBezTo>
                  <a:pt x="664" y="870"/>
                  <a:pt x="664" y="870"/>
                  <a:pt x="664" y="870"/>
                </a:cubicBezTo>
                <a:cubicBezTo>
                  <a:pt x="663" y="870"/>
                  <a:pt x="663" y="870"/>
                  <a:pt x="663" y="870"/>
                </a:cubicBezTo>
                <a:cubicBezTo>
                  <a:pt x="663" y="871"/>
                  <a:pt x="663" y="871"/>
                  <a:pt x="663" y="871"/>
                </a:cubicBezTo>
                <a:cubicBezTo>
                  <a:pt x="661" y="870"/>
                  <a:pt x="661" y="870"/>
                  <a:pt x="661" y="870"/>
                </a:cubicBezTo>
                <a:cubicBezTo>
                  <a:pt x="657" y="870"/>
                  <a:pt x="657" y="870"/>
                  <a:pt x="657" y="870"/>
                </a:cubicBezTo>
                <a:cubicBezTo>
                  <a:pt x="652" y="869"/>
                  <a:pt x="652" y="869"/>
                  <a:pt x="652" y="869"/>
                </a:cubicBezTo>
                <a:cubicBezTo>
                  <a:pt x="650" y="867"/>
                  <a:pt x="650" y="867"/>
                  <a:pt x="650" y="867"/>
                </a:cubicBezTo>
                <a:cubicBezTo>
                  <a:pt x="648" y="866"/>
                  <a:pt x="648" y="866"/>
                  <a:pt x="648" y="866"/>
                </a:cubicBezTo>
                <a:cubicBezTo>
                  <a:pt x="648" y="868"/>
                  <a:pt x="648" y="868"/>
                  <a:pt x="648" y="868"/>
                </a:cubicBezTo>
                <a:cubicBezTo>
                  <a:pt x="648" y="868"/>
                  <a:pt x="648" y="868"/>
                  <a:pt x="648" y="868"/>
                </a:cubicBezTo>
                <a:cubicBezTo>
                  <a:pt x="647" y="869"/>
                  <a:pt x="647" y="869"/>
                  <a:pt x="647" y="869"/>
                </a:cubicBezTo>
                <a:cubicBezTo>
                  <a:pt x="646" y="870"/>
                  <a:pt x="646" y="870"/>
                  <a:pt x="646" y="870"/>
                </a:cubicBezTo>
                <a:cubicBezTo>
                  <a:pt x="644" y="869"/>
                  <a:pt x="644" y="869"/>
                  <a:pt x="644" y="869"/>
                </a:cubicBezTo>
                <a:cubicBezTo>
                  <a:pt x="641" y="870"/>
                  <a:pt x="641" y="870"/>
                  <a:pt x="641" y="870"/>
                </a:cubicBezTo>
                <a:cubicBezTo>
                  <a:pt x="636" y="870"/>
                  <a:pt x="636" y="870"/>
                  <a:pt x="636" y="870"/>
                </a:cubicBezTo>
                <a:cubicBezTo>
                  <a:pt x="630" y="870"/>
                  <a:pt x="630" y="870"/>
                  <a:pt x="630" y="870"/>
                </a:cubicBezTo>
                <a:cubicBezTo>
                  <a:pt x="628" y="871"/>
                  <a:pt x="628" y="871"/>
                  <a:pt x="628" y="871"/>
                </a:cubicBezTo>
                <a:cubicBezTo>
                  <a:pt x="627" y="870"/>
                  <a:pt x="627" y="870"/>
                  <a:pt x="627" y="870"/>
                </a:cubicBezTo>
                <a:cubicBezTo>
                  <a:pt x="626" y="869"/>
                  <a:pt x="626" y="869"/>
                  <a:pt x="626" y="869"/>
                </a:cubicBezTo>
                <a:cubicBezTo>
                  <a:pt x="624" y="869"/>
                  <a:pt x="624" y="869"/>
                  <a:pt x="624" y="869"/>
                </a:cubicBezTo>
                <a:cubicBezTo>
                  <a:pt x="623" y="871"/>
                  <a:pt x="623" y="871"/>
                  <a:pt x="623" y="871"/>
                </a:cubicBezTo>
                <a:cubicBezTo>
                  <a:pt x="622" y="869"/>
                  <a:pt x="622" y="869"/>
                  <a:pt x="622" y="869"/>
                </a:cubicBezTo>
                <a:cubicBezTo>
                  <a:pt x="620" y="869"/>
                  <a:pt x="620" y="869"/>
                  <a:pt x="620" y="869"/>
                </a:cubicBezTo>
                <a:cubicBezTo>
                  <a:pt x="620" y="868"/>
                  <a:pt x="620" y="868"/>
                  <a:pt x="620" y="868"/>
                </a:cubicBezTo>
                <a:cubicBezTo>
                  <a:pt x="620" y="868"/>
                  <a:pt x="620" y="868"/>
                  <a:pt x="620" y="868"/>
                </a:cubicBezTo>
                <a:cubicBezTo>
                  <a:pt x="621" y="867"/>
                  <a:pt x="621" y="867"/>
                  <a:pt x="621" y="867"/>
                </a:cubicBezTo>
                <a:cubicBezTo>
                  <a:pt x="622" y="865"/>
                  <a:pt x="622" y="865"/>
                  <a:pt x="622" y="865"/>
                </a:cubicBezTo>
                <a:cubicBezTo>
                  <a:pt x="624" y="866"/>
                  <a:pt x="624" y="866"/>
                  <a:pt x="624" y="866"/>
                </a:cubicBezTo>
                <a:cubicBezTo>
                  <a:pt x="626" y="862"/>
                  <a:pt x="626" y="862"/>
                  <a:pt x="626" y="862"/>
                </a:cubicBezTo>
                <a:cubicBezTo>
                  <a:pt x="627" y="859"/>
                  <a:pt x="627" y="859"/>
                  <a:pt x="627" y="859"/>
                </a:cubicBezTo>
                <a:cubicBezTo>
                  <a:pt x="627" y="855"/>
                  <a:pt x="627" y="855"/>
                  <a:pt x="627" y="855"/>
                </a:cubicBezTo>
                <a:cubicBezTo>
                  <a:pt x="626" y="854"/>
                  <a:pt x="626" y="854"/>
                  <a:pt x="626" y="854"/>
                </a:cubicBezTo>
                <a:cubicBezTo>
                  <a:pt x="627" y="851"/>
                  <a:pt x="627" y="851"/>
                  <a:pt x="627" y="851"/>
                </a:cubicBezTo>
                <a:cubicBezTo>
                  <a:pt x="628" y="850"/>
                  <a:pt x="628" y="850"/>
                  <a:pt x="628" y="850"/>
                </a:cubicBezTo>
                <a:cubicBezTo>
                  <a:pt x="628" y="845"/>
                  <a:pt x="628" y="845"/>
                  <a:pt x="628" y="845"/>
                </a:cubicBezTo>
                <a:cubicBezTo>
                  <a:pt x="628" y="844"/>
                  <a:pt x="628" y="844"/>
                  <a:pt x="628" y="844"/>
                </a:cubicBezTo>
                <a:cubicBezTo>
                  <a:pt x="628" y="842"/>
                  <a:pt x="628" y="842"/>
                  <a:pt x="628" y="842"/>
                </a:cubicBezTo>
                <a:cubicBezTo>
                  <a:pt x="627" y="842"/>
                  <a:pt x="627" y="842"/>
                  <a:pt x="627" y="842"/>
                </a:cubicBezTo>
                <a:cubicBezTo>
                  <a:pt x="626" y="843"/>
                  <a:pt x="626" y="843"/>
                  <a:pt x="626" y="843"/>
                </a:cubicBezTo>
                <a:cubicBezTo>
                  <a:pt x="625" y="842"/>
                  <a:pt x="625" y="842"/>
                  <a:pt x="625" y="842"/>
                </a:cubicBezTo>
                <a:cubicBezTo>
                  <a:pt x="625" y="842"/>
                  <a:pt x="625" y="842"/>
                  <a:pt x="625" y="842"/>
                </a:cubicBezTo>
                <a:cubicBezTo>
                  <a:pt x="627" y="841"/>
                  <a:pt x="627" y="841"/>
                  <a:pt x="627" y="841"/>
                </a:cubicBezTo>
                <a:cubicBezTo>
                  <a:pt x="629" y="838"/>
                  <a:pt x="629" y="838"/>
                  <a:pt x="629" y="838"/>
                </a:cubicBezTo>
                <a:cubicBezTo>
                  <a:pt x="631" y="838"/>
                  <a:pt x="631" y="838"/>
                  <a:pt x="631" y="838"/>
                </a:cubicBezTo>
                <a:cubicBezTo>
                  <a:pt x="630" y="840"/>
                  <a:pt x="630" y="840"/>
                  <a:pt x="630" y="840"/>
                </a:cubicBezTo>
                <a:cubicBezTo>
                  <a:pt x="629" y="841"/>
                  <a:pt x="629" y="841"/>
                  <a:pt x="629" y="841"/>
                </a:cubicBezTo>
                <a:cubicBezTo>
                  <a:pt x="629" y="842"/>
                  <a:pt x="629" y="842"/>
                  <a:pt x="629" y="842"/>
                </a:cubicBezTo>
                <a:cubicBezTo>
                  <a:pt x="632" y="843"/>
                  <a:pt x="632" y="843"/>
                  <a:pt x="632" y="843"/>
                </a:cubicBezTo>
                <a:cubicBezTo>
                  <a:pt x="633" y="845"/>
                  <a:pt x="633" y="845"/>
                  <a:pt x="633" y="845"/>
                </a:cubicBezTo>
                <a:cubicBezTo>
                  <a:pt x="633" y="844"/>
                  <a:pt x="633" y="844"/>
                  <a:pt x="633" y="844"/>
                </a:cubicBezTo>
                <a:cubicBezTo>
                  <a:pt x="635" y="841"/>
                  <a:pt x="635" y="841"/>
                  <a:pt x="635" y="841"/>
                </a:cubicBezTo>
                <a:cubicBezTo>
                  <a:pt x="636" y="835"/>
                  <a:pt x="636" y="835"/>
                  <a:pt x="636" y="835"/>
                </a:cubicBezTo>
                <a:cubicBezTo>
                  <a:pt x="637" y="833"/>
                  <a:pt x="637" y="833"/>
                  <a:pt x="637" y="833"/>
                </a:cubicBezTo>
                <a:cubicBezTo>
                  <a:pt x="637" y="833"/>
                  <a:pt x="637" y="833"/>
                  <a:pt x="637" y="833"/>
                </a:cubicBezTo>
                <a:cubicBezTo>
                  <a:pt x="635" y="834"/>
                  <a:pt x="635" y="834"/>
                  <a:pt x="635" y="834"/>
                </a:cubicBezTo>
                <a:cubicBezTo>
                  <a:pt x="635" y="834"/>
                  <a:pt x="635" y="834"/>
                  <a:pt x="635" y="834"/>
                </a:cubicBezTo>
                <a:cubicBezTo>
                  <a:pt x="635" y="833"/>
                  <a:pt x="635" y="833"/>
                  <a:pt x="635" y="833"/>
                </a:cubicBezTo>
                <a:cubicBezTo>
                  <a:pt x="637" y="831"/>
                  <a:pt x="637" y="831"/>
                  <a:pt x="637" y="831"/>
                </a:cubicBezTo>
                <a:cubicBezTo>
                  <a:pt x="637" y="829"/>
                  <a:pt x="637" y="829"/>
                  <a:pt x="637" y="829"/>
                </a:cubicBezTo>
                <a:cubicBezTo>
                  <a:pt x="636" y="829"/>
                  <a:pt x="636" y="829"/>
                  <a:pt x="636" y="829"/>
                </a:cubicBezTo>
                <a:cubicBezTo>
                  <a:pt x="634" y="828"/>
                  <a:pt x="634" y="828"/>
                  <a:pt x="634" y="828"/>
                </a:cubicBezTo>
                <a:cubicBezTo>
                  <a:pt x="635" y="827"/>
                  <a:pt x="635" y="827"/>
                  <a:pt x="635" y="827"/>
                </a:cubicBezTo>
                <a:cubicBezTo>
                  <a:pt x="637" y="826"/>
                  <a:pt x="637" y="826"/>
                  <a:pt x="637" y="826"/>
                </a:cubicBezTo>
                <a:cubicBezTo>
                  <a:pt x="637" y="823"/>
                  <a:pt x="637" y="823"/>
                  <a:pt x="637" y="823"/>
                </a:cubicBezTo>
                <a:cubicBezTo>
                  <a:pt x="638" y="822"/>
                  <a:pt x="638" y="822"/>
                  <a:pt x="638" y="822"/>
                </a:cubicBezTo>
                <a:cubicBezTo>
                  <a:pt x="642" y="818"/>
                  <a:pt x="642" y="818"/>
                  <a:pt x="642" y="818"/>
                </a:cubicBezTo>
                <a:cubicBezTo>
                  <a:pt x="645" y="814"/>
                  <a:pt x="645" y="814"/>
                  <a:pt x="645" y="814"/>
                </a:cubicBezTo>
                <a:cubicBezTo>
                  <a:pt x="646" y="812"/>
                  <a:pt x="646" y="812"/>
                  <a:pt x="646" y="812"/>
                </a:cubicBezTo>
                <a:cubicBezTo>
                  <a:pt x="646" y="809"/>
                  <a:pt x="646" y="809"/>
                  <a:pt x="646" y="809"/>
                </a:cubicBezTo>
                <a:cubicBezTo>
                  <a:pt x="643" y="806"/>
                  <a:pt x="643" y="806"/>
                  <a:pt x="643" y="806"/>
                </a:cubicBezTo>
                <a:cubicBezTo>
                  <a:pt x="641" y="806"/>
                  <a:pt x="641" y="806"/>
                  <a:pt x="641" y="806"/>
                </a:cubicBezTo>
                <a:cubicBezTo>
                  <a:pt x="642" y="807"/>
                  <a:pt x="642" y="807"/>
                  <a:pt x="642" y="807"/>
                </a:cubicBezTo>
                <a:cubicBezTo>
                  <a:pt x="641" y="807"/>
                  <a:pt x="641" y="807"/>
                  <a:pt x="641" y="807"/>
                </a:cubicBezTo>
                <a:cubicBezTo>
                  <a:pt x="636" y="806"/>
                  <a:pt x="636" y="806"/>
                  <a:pt x="636" y="806"/>
                </a:cubicBezTo>
                <a:cubicBezTo>
                  <a:pt x="632" y="806"/>
                  <a:pt x="632" y="806"/>
                  <a:pt x="632" y="806"/>
                </a:cubicBezTo>
                <a:cubicBezTo>
                  <a:pt x="632" y="807"/>
                  <a:pt x="632" y="807"/>
                  <a:pt x="632" y="807"/>
                </a:cubicBezTo>
                <a:cubicBezTo>
                  <a:pt x="630" y="809"/>
                  <a:pt x="630" y="809"/>
                  <a:pt x="630" y="809"/>
                </a:cubicBezTo>
                <a:cubicBezTo>
                  <a:pt x="629" y="808"/>
                  <a:pt x="629" y="808"/>
                  <a:pt x="629" y="808"/>
                </a:cubicBezTo>
                <a:cubicBezTo>
                  <a:pt x="626" y="808"/>
                  <a:pt x="626" y="808"/>
                  <a:pt x="626" y="808"/>
                </a:cubicBezTo>
                <a:cubicBezTo>
                  <a:pt x="625" y="810"/>
                  <a:pt x="625" y="810"/>
                  <a:pt x="625" y="810"/>
                </a:cubicBezTo>
                <a:cubicBezTo>
                  <a:pt x="616" y="810"/>
                  <a:pt x="616" y="810"/>
                  <a:pt x="616" y="810"/>
                </a:cubicBezTo>
                <a:cubicBezTo>
                  <a:pt x="610" y="812"/>
                  <a:pt x="610" y="812"/>
                  <a:pt x="610" y="812"/>
                </a:cubicBezTo>
                <a:cubicBezTo>
                  <a:pt x="610" y="813"/>
                  <a:pt x="610" y="813"/>
                  <a:pt x="610" y="813"/>
                </a:cubicBezTo>
                <a:cubicBezTo>
                  <a:pt x="611" y="813"/>
                  <a:pt x="611" y="813"/>
                  <a:pt x="611" y="813"/>
                </a:cubicBezTo>
                <a:cubicBezTo>
                  <a:pt x="607" y="817"/>
                  <a:pt x="607" y="817"/>
                  <a:pt x="607" y="817"/>
                </a:cubicBezTo>
                <a:cubicBezTo>
                  <a:pt x="607" y="824"/>
                  <a:pt x="607" y="824"/>
                  <a:pt x="607" y="824"/>
                </a:cubicBezTo>
                <a:cubicBezTo>
                  <a:pt x="607" y="824"/>
                  <a:pt x="607" y="824"/>
                  <a:pt x="607" y="824"/>
                </a:cubicBezTo>
                <a:cubicBezTo>
                  <a:pt x="604" y="828"/>
                  <a:pt x="604" y="828"/>
                  <a:pt x="604" y="828"/>
                </a:cubicBezTo>
                <a:cubicBezTo>
                  <a:pt x="604" y="832"/>
                  <a:pt x="604" y="832"/>
                  <a:pt x="604" y="832"/>
                </a:cubicBezTo>
                <a:cubicBezTo>
                  <a:pt x="602" y="834"/>
                  <a:pt x="602" y="834"/>
                  <a:pt x="602" y="834"/>
                </a:cubicBezTo>
                <a:cubicBezTo>
                  <a:pt x="600" y="834"/>
                  <a:pt x="600" y="834"/>
                  <a:pt x="600" y="834"/>
                </a:cubicBezTo>
                <a:cubicBezTo>
                  <a:pt x="596" y="837"/>
                  <a:pt x="596" y="837"/>
                  <a:pt x="596" y="837"/>
                </a:cubicBezTo>
                <a:cubicBezTo>
                  <a:pt x="596" y="837"/>
                  <a:pt x="596" y="837"/>
                  <a:pt x="596" y="837"/>
                </a:cubicBezTo>
                <a:cubicBezTo>
                  <a:pt x="598" y="836"/>
                  <a:pt x="598" y="836"/>
                  <a:pt x="598" y="836"/>
                </a:cubicBezTo>
                <a:cubicBezTo>
                  <a:pt x="598" y="838"/>
                  <a:pt x="598" y="838"/>
                  <a:pt x="598" y="838"/>
                </a:cubicBezTo>
                <a:cubicBezTo>
                  <a:pt x="598" y="841"/>
                  <a:pt x="598" y="841"/>
                  <a:pt x="598" y="841"/>
                </a:cubicBezTo>
                <a:cubicBezTo>
                  <a:pt x="596" y="843"/>
                  <a:pt x="596" y="843"/>
                  <a:pt x="596" y="843"/>
                </a:cubicBezTo>
                <a:cubicBezTo>
                  <a:pt x="594" y="843"/>
                  <a:pt x="594" y="843"/>
                  <a:pt x="594" y="843"/>
                </a:cubicBezTo>
                <a:cubicBezTo>
                  <a:pt x="594" y="844"/>
                  <a:pt x="594" y="844"/>
                  <a:pt x="594" y="844"/>
                </a:cubicBezTo>
                <a:cubicBezTo>
                  <a:pt x="593" y="843"/>
                  <a:pt x="593" y="843"/>
                  <a:pt x="593" y="843"/>
                </a:cubicBezTo>
                <a:cubicBezTo>
                  <a:pt x="590" y="842"/>
                  <a:pt x="590" y="842"/>
                  <a:pt x="590" y="842"/>
                </a:cubicBezTo>
                <a:cubicBezTo>
                  <a:pt x="591" y="841"/>
                  <a:pt x="591" y="841"/>
                  <a:pt x="591" y="841"/>
                </a:cubicBezTo>
                <a:cubicBezTo>
                  <a:pt x="593" y="840"/>
                  <a:pt x="593" y="840"/>
                  <a:pt x="593" y="840"/>
                </a:cubicBezTo>
                <a:cubicBezTo>
                  <a:pt x="590" y="839"/>
                  <a:pt x="590" y="839"/>
                  <a:pt x="590" y="839"/>
                </a:cubicBezTo>
                <a:cubicBezTo>
                  <a:pt x="589" y="840"/>
                  <a:pt x="589" y="840"/>
                  <a:pt x="589" y="840"/>
                </a:cubicBezTo>
                <a:cubicBezTo>
                  <a:pt x="587" y="839"/>
                  <a:pt x="587" y="839"/>
                  <a:pt x="587" y="839"/>
                </a:cubicBezTo>
                <a:cubicBezTo>
                  <a:pt x="584" y="839"/>
                  <a:pt x="584" y="839"/>
                  <a:pt x="584" y="839"/>
                </a:cubicBezTo>
                <a:cubicBezTo>
                  <a:pt x="582" y="841"/>
                  <a:pt x="582" y="841"/>
                  <a:pt x="582" y="841"/>
                </a:cubicBezTo>
                <a:cubicBezTo>
                  <a:pt x="580" y="841"/>
                  <a:pt x="580" y="841"/>
                  <a:pt x="580" y="841"/>
                </a:cubicBezTo>
                <a:cubicBezTo>
                  <a:pt x="577" y="841"/>
                  <a:pt x="577" y="841"/>
                  <a:pt x="577" y="841"/>
                </a:cubicBezTo>
                <a:cubicBezTo>
                  <a:pt x="576" y="842"/>
                  <a:pt x="576" y="842"/>
                  <a:pt x="576" y="842"/>
                </a:cubicBezTo>
                <a:cubicBezTo>
                  <a:pt x="572" y="845"/>
                  <a:pt x="572" y="845"/>
                  <a:pt x="572" y="845"/>
                </a:cubicBezTo>
                <a:cubicBezTo>
                  <a:pt x="571" y="845"/>
                  <a:pt x="571" y="845"/>
                  <a:pt x="571" y="845"/>
                </a:cubicBezTo>
                <a:cubicBezTo>
                  <a:pt x="570" y="844"/>
                  <a:pt x="570" y="844"/>
                  <a:pt x="570" y="844"/>
                </a:cubicBezTo>
                <a:cubicBezTo>
                  <a:pt x="566" y="844"/>
                  <a:pt x="566" y="844"/>
                  <a:pt x="566" y="844"/>
                </a:cubicBezTo>
                <a:cubicBezTo>
                  <a:pt x="564" y="845"/>
                  <a:pt x="564" y="845"/>
                  <a:pt x="564" y="845"/>
                </a:cubicBezTo>
                <a:cubicBezTo>
                  <a:pt x="563" y="843"/>
                  <a:pt x="563" y="843"/>
                  <a:pt x="563" y="843"/>
                </a:cubicBezTo>
                <a:cubicBezTo>
                  <a:pt x="561" y="840"/>
                  <a:pt x="561" y="840"/>
                  <a:pt x="561" y="840"/>
                </a:cubicBezTo>
                <a:cubicBezTo>
                  <a:pt x="558" y="838"/>
                  <a:pt x="558" y="838"/>
                  <a:pt x="558" y="838"/>
                </a:cubicBezTo>
                <a:cubicBezTo>
                  <a:pt x="557" y="838"/>
                  <a:pt x="557" y="838"/>
                  <a:pt x="557" y="838"/>
                </a:cubicBezTo>
                <a:cubicBezTo>
                  <a:pt x="554" y="838"/>
                  <a:pt x="554" y="838"/>
                  <a:pt x="554" y="838"/>
                </a:cubicBezTo>
                <a:cubicBezTo>
                  <a:pt x="553" y="838"/>
                  <a:pt x="553" y="838"/>
                  <a:pt x="553" y="838"/>
                </a:cubicBezTo>
                <a:cubicBezTo>
                  <a:pt x="552" y="836"/>
                  <a:pt x="552" y="836"/>
                  <a:pt x="552" y="836"/>
                </a:cubicBezTo>
                <a:cubicBezTo>
                  <a:pt x="548" y="831"/>
                  <a:pt x="548" y="831"/>
                  <a:pt x="548" y="831"/>
                </a:cubicBezTo>
                <a:cubicBezTo>
                  <a:pt x="547" y="830"/>
                  <a:pt x="547" y="830"/>
                  <a:pt x="547" y="830"/>
                </a:cubicBezTo>
                <a:cubicBezTo>
                  <a:pt x="548" y="828"/>
                  <a:pt x="548" y="828"/>
                  <a:pt x="548" y="828"/>
                </a:cubicBezTo>
                <a:cubicBezTo>
                  <a:pt x="546" y="826"/>
                  <a:pt x="546" y="826"/>
                  <a:pt x="546" y="826"/>
                </a:cubicBezTo>
                <a:cubicBezTo>
                  <a:pt x="545" y="823"/>
                  <a:pt x="545" y="823"/>
                  <a:pt x="545" y="823"/>
                </a:cubicBezTo>
                <a:cubicBezTo>
                  <a:pt x="539" y="817"/>
                  <a:pt x="539" y="817"/>
                  <a:pt x="539" y="817"/>
                </a:cubicBezTo>
                <a:cubicBezTo>
                  <a:pt x="539" y="815"/>
                  <a:pt x="539" y="815"/>
                  <a:pt x="539" y="815"/>
                </a:cubicBezTo>
                <a:cubicBezTo>
                  <a:pt x="538" y="814"/>
                  <a:pt x="538" y="814"/>
                  <a:pt x="538" y="814"/>
                </a:cubicBezTo>
                <a:cubicBezTo>
                  <a:pt x="538" y="812"/>
                  <a:pt x="538" y="812"/>
                  <a:pt x="538" y="812"/>
                </a:cubicBezTo>
                <a:cubicBezTo>
                  <a:pt x="538" y="811"/>
                  <a:pt x="538" y="811"/>
                  <a:pt x="538" y="811"/>
                </a:cubicBezTo>
                <a:cubicBezTo>
                  <a:pt x="537" y="807"/>
                  <a:pt x="537" y="807"/>
                  <a:pt x="537" y="807"/>
                </a:cubicBezTo>
                <a:cubicBezTo>
                  <a:pt x="535" y="805"/>
                  <a:pt x="535" y="805"/>
                  <a:pt x="535" y="805"/>
                </a:cubicBezTo>
                <a:cubicBezTo>
                  <a:pt x="535" y="803"/>
                  <a:pt x="535" y="803"/>
                  <a:pt x="535" y="803"/>
                </a:cubicBezTo>
                <a:cubicBezTo>
                  <a:pt x="538" y="806"/>
                  <a:pt x="538" y="806"/>
                  <a:pt x="538" y="806"/>
                </a:cubicBezTo>
                <a:cubicBezTo>
                  <a:pt x="538" y="810"/>
                  <a:pt x="538" y="810"/>
                  <a:pt x="538" y="810"/>
                </a:cubicBezTo>
                <a:cubicBezTo>
                  <a:pt x="539" y="809"/>
                  <a:pt x="539" y="809"/>
                  <a:pt x="539" y="809"/>
                </a:cubicBezTo>
                <a:cubicBezTo>
                  <a:pt x="539" y="806"/>
                  <a:pt x="539" y="806"/>
                  <a:pt x="539" y="806"/>
                </a:cubicBezTo>
                <a:cubicBezTo>
                  <a:pt x="536" y="802"/>
                  <a:pt x="536" y="802"/>
                  <a:pt x="536" y="802"/>
                </a:cubicBezTo>
                <a:cubicBezTo>
                  <a:pt x="536" y="800"/>
                  <a:pt x="536" y="800"/>
                  <a:pt x="536" y="800"/>
                </a:cubicBezTo>
                <a:cubicBezTo>
                  <a:pt x="536" y="796"/>
                  <a:pt x="536" y="796"/>
                  <a:pt x="536" y="796"/>
                </a:cubicBezTo>
                <a:cubicBezTo>
                  <a:pt x="535" y="794"/>
                  <a:pt x="535" y="794"/>
                  <a:pt x="535" y="794"/>
                </a:cubicBezTo>
                <a:cubicBezTo>
                  <a:pt x="537" y="792"/>
                  <a:pt x="537" y="792"/>
                  <a:pt x="537" y="792"/>
                </a:cubicBezTo>
                <a:cubicBezTo>
                  <a:pt x="537" y="787"/>
                  <a:pt x="537" y="787"/>
                  <a:pt x="537" y="787"/>
                </a:cubicBezTo>
                <a:cubicBezTo>
                  <a:pt x="537" y="784"/>
                  <a:pt x="537" y="784"/>
                  <a:pt x="537" y="784"/>
                </a:cubicBezTo>
                <a:cubicBezTo>
                  <a:pt x="538" y="779"/>
                  <a:pt x="538" y="779"/>
                  <a:pt x="538" y="779"/>
                </a:cubicBezTo>
                <a:cubicBezTo>
                  <a:pt x="538" y="778"/>
                  <a:pt x="538" y="778"/>
                  <a:pt x="538" y="778"/>
                </a:cubicBezTo>
                <a:cubicBezTo>
                  <a:pt x="538" y="776"/>
                  <a:pt x="538" y="776"/>
                  <a:pt x="538" y="776"/>
                </a:cubicBezTo>
                <a:cubicBezTo>
                  <a:pt x="538" y="775"/>
                  <a:pt x="538" y="775"/>
                  <a:pt x="538" y="775"/>
                </a:cubicBezTo>
                <a:cubicBezTo>
                  <a:pt x="538" y="773"/>
                  <a:pt x="538" y="773"/>
                  <a:pt x="538" y="773"/>
                </a:cubicBezTo>
                <a:cubicBezTo>
                  <a:pt x="539" y="772"/>
                  <a:pt x="539" y="772"/>
                  <a:pt x="539" y="772"/>
                </a:cubicBezTo>
                <a:cubicBezTo>
                  <a:pt x="539" y="769"/>
                  <a:pt x="539" y="769"/>
                  <a:pt x="539" y="769"/>
                </a:cubicBezTo>
                <a:cubicBezTo>
                  <a:pt x="540" y="768"/>
                  <a:pt x="540" y="768"/>
                  <a:pt x="540" y="768"/>
                </a:cubicBezTo>
                <a:cubicBezTo>
                  <a:pt x="538" y="767"/>
                  <a:pt x="538" y="767"/>
                  <a:pt x="538" y="767"/>
                </a:cubicBezTo>
                <a:cubicBezTo>
                  <a:pt x="540" y="766"/>
                  <a:pt x="540" y="766"/>
                  <a:pt x="540" y="766"/>
                </a:cubicBezTo>
                <a:cubicBezTo>
                  <a:pt x="540" y="763"/>
                  <a:pt x="540" y="763"/>
                  <a:pt x="540" y="763"/>
                </a:cubicBezTo>
                <a:cubicBezTo>
                  <a:pt x="541" y="763"/>
                  <a:pt x="541" y="763"/>
                  <a:pt x="541" y="763"/>
                </a:cubicBezTo>
                <a:cubicBezTo>
                  <a:pt x="541" y="765"/>
                  <a:pt x="541" y="765"/>
                  <a:pt x="541" y="765"/>
                </a:cubicBezTo>
                <a:cubicBezTo>
                  <a:pt x="541" y="766"/>
                  <a:pt x="541" y="766"/>
                  <a:pt x="541" y="766"/>
                </a:cubicBezTo>
                <a:cubicBezTo>
                  <a:pt x="542" y="766"/>
                  <a:pt x="542" y="766"/>
                  <a:pt x="542" y="766"/>
                </a:cubicBezTo>
                <a:cubicBezTo>
                  <a:pt x="542" y="764"/>
                  <a:pt x="542" y="764"/>
                  <a:pt x="542" y="764"/>
                </a:cubicBezTo>
                <a:cubicBezTo>
                  <a:pt x="544" y="762"/>
                  <a:pt x="544" y="762"/>
                  <a:pt x="544" y="762"/>
                </a:cubicBezTo>
                <a:cubicBezTo>
                  <a:pt x="544" y="759"/>
                  <a:pt x="544" y="759"/>
                  <a:pt x="544" y="759"/>
                </a:cubicBezTo>
                <a:cubicBezTo>
                  <a:pt x="545" y="759"/>
                  <a:pt x="545" y="759"/>
                  <a:pt x="545" y="759"/>
                </a:cubicBezTo>
                <a:cubicBezTo>
                  <a:pt x="545" y="756"/>
                  <a:pt x="545" y="756"/>
                  <a:pt x="545" y="756"/>
                </a:cubicBezTo>
                <a:cubicBezTo>
                  <a:pt x="546" y="755"/>
                  <a:pt x="546" y="755"/>
                  <a:pt x="546" y="755"/>
                </a:cubicBezTo>
                <a:cubicBezTo>
                  <a:pt x="544" y="756"/>
                  <a:pt x="544" y="756"/>
                  <a:pt x="544" y="756"/>
                </a:cubicBezTo>
                <a:cubicBezTo>
                  <a:pt x="544" y="759"/>
                  <a:pt x="544" y="759"/>
                  <a:pt x="544" y="759"/>
                </a:cubicBezTo>
                <a:cubicBezTo>
                  <a:pt x="542" y="760"/>
                  <a:pt x="542" y="760"/>
                  <a:pt x="542" y="760"/>
                </a:cubicBezTo>
                <a:cubicBezTo>
                  <a:pt x="543" y="759"/>
                  <a:pt x="543" y="759"/>
                  <a:pt x="543" y="759"/>
                </a:cubicBezTo>
                <a:cubicBezTo>
                  <a:pt x="544" y="756"/>
                  <a:pt x="544" y="756"/>
                  <a:pt x="544" y="756"/>
                </a:cubicBezTo>
                <a:cubicBezTo>
                  <a:pt x="544" y="753"/>
                  <a:pt x="544" y="753"/>
                  <a:pt x="544" y="753"/>
                </a:cubicBezTo>
                <a:cubicBezTo>
                  <a:pt x="544" y="752"/>
                  <a:pt x="544" y="752"/>
                  <a:pt x="544" y="752"/>
                </a:cubicBezTo>
                <a:cubicBezTo>
                  <a:pt x="544" y="748"/>
                  <a:pt x="544" y="748"/>
                  <a:pt x="544" y="748"/>
                </a:cubicBezTo>
                <a:cubicBezTo>
                  <a:pt x="543" y="746"/>
                  <a:pt x="543" y="746"/>
                  <a:pt x="543" y="746"/>
                </a:cubicBezTo>
                <a:cubicBezTo>
                  <a:pt x="544" y="744"/>
                  <a:pt x="544" y="744"/>
                  <a:pt x="544" y="744"/>
                </a:cubicBezTo>
                <a:cubicBezTo>
                  <a:pt x="545" y="741"/>
                  <a:pt x="545" y="741"/>
                  <a:pt x="545" y="741"/>
                </a:cubicBezTo>
                <a:cubicBezTo>
                  <a:pt x="546" y="739"/>
                  <a:pt x="546" y="739"/>
                  <a:pt x="546" y="739"/>
                </a:cubicBezTo>
                <a:cubicBezTo>
                  <a:pt x="546" y="735"/>
                  <a:pt x="546" y="735"/>
                  <a:pt x="546" y="735"/>
                </a:cubicBezTo>
                <a:cubicBezTo>
                  <a:pt x="547" y="734"/>
                  <a:pt x="547" y="734"/>
                  <a:pt x="547" y="734"/>
                </a:cubicBezTo>
                <a:cubicBezTo>
                  <a:pt x="549" y="733"/>
                  <a:pt x="549" y="733"/>
                  <a:pt x="549" y="733"/>
                </a:cubicBezTo>
                <a:cubicBezTo>
                  <a:pt x="548" y="731"/>
                  <a:pt x="548" y="731"/>
                  <a:pt x="548" y="731"/>
                </a:cubicBezTo>
                <a:cubicBezTo>
                  <a:pt x="550" y="729"/>
                  <a:pt x="550" y="729"/>
                  <a:pt x="550" y="729"/>
                </a:cubicBezTo>
                <a:cubicBezTo>
                  <a:pt x="551" y="730"/>
                  <a:pt x="551" y="730"/>
                  <a:pt x="551" y="730"/>
                </a:cubicBezTo>
                <a:cubicBezTo>
                  <a:pt x="553" y="729"/>
                  <a:pt x="553" y="729"/>
                  <a:pt x="553" y="729"/>
                </a:cubicBezTo>
                <a:cubicBezTo>
                  <a:pt x="553" y="726"/>
                  <a:pt x="553" y="726"/>
                  <a:pt x="553" y="726"/>
                </a:cubicBezTo>
                <a:cubicBezTo>
                  <a:pt x="554" y="727"/>
                  <a:pt x="554" y="727"/>
                  <a:pt x="554" y="727"/>
                </a:cubicBezTo>
                <a:cubicBezTo>
                  <a:pt x="556" y="726"/>
                  <a:pt x="556" y="726"/>
                  <a:pt x="556" y="726"/>
                </a:cubicBezTo>
                <a:cubicBezTo>
                  <a:pt x="555" y="725"/>
                  <a:pt x="555" y="725"/>
                  <a:pt x="555" y="725"/>
                </a:cubicBezTo>
                <a:cubicBezTo>
                  <a:pt x="557" y="724"/>
                  <a:pt x="557" y="724"/>
                  <a:pt x="557" y="724"/>
                </a:cubicBezTo>
                <a:cubicBezTo>
                  <a:pt x="557" y="725"/>
                  <a:pt x="557" y="725"/>
                  <a:pt x="557" y="725"/>
                </a:cubicBezTo>
                <a:cubicBezTo>
                  <a:pt x="558" y="724"/>
                  <a:pt x="558" y="724"/>
                  <a:pt x="558" y="724"/>
                </a:cubicBezTo>
                <a:cubicBezTo>
                  <a:pt x="560" y="725"/>
                  <a:pt x="560" y="725"/>
                  <a:pt x="560" y="725"/>
                </a:cubicBezTo>
                <a:cubicBezTo>
                  <a:pt x="558" y="727"/>
                  <a:pt x="558" y="727"/>
                  <a:pt x="558" y="727"/>
                </a:cubicBezTo>
                <a:cubicBezTo>
                  <a:pt x="560" y="727"/>
                  <a:pt x="560" y="727"/>
                  <a:pt x="560" y="727"/>
                </a:cubicBezTo>
                <a:cubicBezTo>
                  <a:pt x="561" y="725"/>
                  <a:pt x="561" y="725"/>
                  <a:pt x="561" y="725"/>
                </a:cubicBezTo>
                <a:cubicBezTo>
                  <a:pt x="563" y="725"/>
                  <a:pt x="563" y="725"/>
                  <a:pt x="563" y="725"/>
                </a:cubicBezTo>
                <a:cubicBezTo>
                  <a:pt x="567" y="723"/>
                  <a:pt x="567" y="723"/>
                  <a:pt x="567" y="723"/>
                </a:cubicBezTo>
                <a:cubicBezTo>
                  <a:pt x="570" y="720"/>
                  <a:pt x="570" y="720"/>
                  <a:pt x="570" y="720"/>
                </a:cubicBezTo>
                <a:cubicBezTo>
                  <a:pt x="572" y="720"/>
                  <a:pt x="572" y="720"/>
                  <a:pt x="572" y="720"/>
                </a:cubicBezTo>
                <a:cubicBezTo>
                  <a:pt x="573" y="719"/>
                  <a:pt x="573" y="719"/>
                  <a:pt x="573" y="719"/>
                </a:cubicBezTo>
                <a:cubicBezTo>
                  <a:pt x="572" y="717"/>
                  <a:pt x="572" y="717"/>
                  <a:pt x="572" y="717"/>
                </a:cubicBezTo>
                <a:cubicBezTo>
                  <a:pt x="572" y="715"/>
                  <a:pt x="572" y="715"/>
                  <a:pt x="572" y="715"/>
                </a:cubicBezTo>
                <a:cubicBezTo>
                  <a:pt x="571" y="712"/>
                  <a:pt x="571" y="712"/>
                  <a:pt x="571" y="712"/>
                </a:cubicBezTo>
                <a:cubicBezTo>
                  <a:pt x="572" y="714"/>
                  <a:pt x="572" y="714"/>
                  <a:pt x="572" y="714"/>
                </a:cubicBezTo>
                <a:cubicBezTo>
                  <a:pt x="573" y="714"/>
                  <a:pt x="573" y="714"/>
                  <a:pt x="573" y="714"/>
                </a:cubicBezTo>
                <a:cubicBezTo>
                  <a:pt x="575" y="712"/>
                  <a:pt x="575" y="712"/>
                  <a:pt x="575" y="712"/>
                </a:cubicBezTo>
                <a:cubicBezTo>
                  <a:pt x="576" y="711"/>
                  <a:pt x="576" y="711"/>
                  <a:pt x="576" y="711"/>
                </a:cubicBezTo>
                <a:cubicBezTo>
                  <a:pt x="576" y="713"/>
                  <a:pt x="576" y="713"/>
                  <a:pt x="576" y="713"/>
                </a:cubicBezTo>
                <a:cubicBezTo>
                  <a:pt x="575" y="714"/>
                  <a:pt x="575" y="714"/>
                  <a:pt x="575" y="714"/>
                </a:cubicBezTo>
                <a:cubicBezTo>
                  <a:pt x="576" y="716"/>
                  <a:pt x="576" y="716"/>
                  <a:pt x="576" y="716"/>
                </a:cubicBezTo>
                <a:cubicBezTo>
                  <a:pt x="575" y="718"/>
                  <a:pt x="575" y="718"/>
                  <a:pt x="575" y="718"/>
                </a:cubicBezTo>
                <a:cubicBezTo>
                  <a:pt x="578" y="717"/>
                  <a:pt x="578" y="717"/>
                  <a:pt x="578" y="717"/>
                </a:cubicBezTo>
                <a:cubicBezTo>
                  <a:pt x="579" y="715"/>
                  <a:pt x="579" y="715"/>
                  <a:pt x="579" y="715"/>
                </a:cubicBezTo>
                <a:cubicBezTo>
                  <a:pt x="581" y="715"/>
                  <a:pt x="581" y="715"/>
                  <a:pt x="581" y="715"/>
                </a:cubicBezTo>
                <a:cubicBezTo>
                  <a:pt x="582" y="714"/>
                  <a:pt x="582" y="714"/>
                  <a:pt x="582" y="714"/>
                </a:cubicBezTo>
                <a:cubicBezTo>
                  <a:pt x="585" y="713"/>
                  <a:pt x="585" y="713"/>
                  <a:pt x="585" y="713"/>
                </a:cubicBezTo>
                <a:cubicBezTo>
                  <a:pt x="588" y="713"/>
                  <a:pt x="588" y="713"/>
                  <a:pt x="588" y="713"/>
                </a:cubicBezTo>
                <a:cubicBezTo>
                  <a:pt x="593" y="714"/>
                  <a:pt x="593" y="714"/>
                  <a:pt x="593" y="714"/>
                </a:cubicBezTo>
                <a:cubicBezTo>
                  <a:pt x="594" y="715"/>
                  <a:pt x="594" y="715"/>
                  <a:pt x="594" y="715"/>
                </a:cubicBezTo>
                <a:cubicBezTo>
                  <a:pt x="599" y="716"/>
                  <a:pt x="599" y="716"/>
                  <a:pt x="599" y="716"/>
                </a:cubicBezTo>
                <a:cubicBezTo>
                  <a:pt x="601" y="716"/>
                  <a:pt x="601" y="716"/>
                  <a:pt x="601" y="716"/>
                </a:cubicBezTo>
                <a:cubicBezTo>
                  <a:pt x="601" y="714"/>
                  <a:pt x="601" y="714"/>
                  <a:pt x="601" y="714"/>
                </a:cubicBezTo>
                <a:cubicBezTo>
                  <a:pt x="601" y="713"/>
                  <a:pt x="601" y="713"/>
                  <a:pt x="601" y="713"/>
                </a:cubicBezTo>
                <a:cubicBezTo>
                  <a:pt x="603" y="713"/>
                  <a:pt x="603" y="713"/>
                  <a:pt x="603" y="713"/>
                </a:cubicBezTo>
                <a:cubicBezTo>
                  <a:pt x="604" y="713"/>
                  <a:pt x="604" y="713"/>
                  <a:pt x="604" y="713"/>
                </a:cubicBezTo>
                <a:cubicBezTo>
                  <a:pt x="603" y="714"/>
                  <a:pt x="603" y="714"/>
                  <a:pt x="603" y="714"/>
                </a:cubicBezTo>
                <a:cubicBezTo>
                  <a:pt x="605" y="715"/>
                  <a:pt x="605" y="715"/>
                  <a:pt x="605" y="715"/>
                </a:cubicBezTo>
                <a:cubicBezTo>
                  <a:pt x="606" y="714"/>
                  <a:pt x="606" y="714"/>
                  <a:pt x="606" y="714"/>
                </a:cubicBezTo>
                <a:cubicBezTo>
                  <a:pt x="607" y="715"/>
                  <a:pt x="607" y="715"/>
                  <a:pt x="607" y="715"/>
                </a:cubicBezTo>
                <a:cubicBezTo>
                  <a:pt x="607" y="716"/>
                  <a:pt x="607" y="716"/>
                  <a:pt x="607" y="716"/>
                </a:cubicBezTo>
                <a:cubicBezTo>
                  <a:pt x="607" y="717"/>
                  <a:pt x="607" y="717"/>
                  <a:pt x="607" y="717"/>
                </a:cubicBezTo>
                <a:cubicBezTo>
                  <a:pt x="609" y="717"/>
                  <a:pt x="609" y="717"/>
                  <a:pt x="609" y="717"/>
                </a:cubicBezTo>
                <a:cubicBezTo>
                  <a:pt x="610" y="718"/>
                  <a:pt x="610" y="718"/>
                  <a:pt x="610" y="718"/>
                </a:cubicBezTo>
                <a:cubicBezTo>
                  <a:pt x="609" y="719"/>
                  <a:pt x="609" y="719"/>
                  <a:pt x="609" y="719"/>
                </a:cubicBezTo>
                <a:cubicBezTo>
                  <a:pt x="608" y="720"/>
                  <a:pt x="608" y="720"/>
                  <a:pt x="608" y="720"/>
                </a:cubicBezTo>
                <a:cubicBezTo>
                  <a:pt x="609" y="721"/>
                  <a:pt x="609" y="721"/>
                  <a:pt x="609" y="721"/>
                </a:cubicBezTo>
                <a:cubicBezTo>
                  <a:pt x="611" y="720"/>
                  <a:pt x="611" y="720"/>
                  <a:pt x="611" y="720"/>
                </a:cubicBezTo>
                <a:cubicBezTo>
                  <a:pt x="612" y="721"/>
                  <a:pt x="612" y="721"/>
                  <a:pt x="612" y="721"/>
                </a:cubicBezTo>
                <a:cubicBezTo>
                  <a:pt x="614" y="722"/>
                  <a:pt x="614" y="722"/>
                  <a:pt x="614" y="722"/>
                </a:cubicBezTo>
                <a:cubicBezTo>
                  <a:pt x="615" y="721"/>
                  <a:pt x="615" y="721"/>
                  <a:pt x="615" y="721"/>
                </a:cubicBezTo>
                <a:cubicBezTo>
                  <a:pt x="617" y="720"/>
                  <a:pt x="617" y="720"/>
                  <a:pt x="617" y="720"/>
                </a:cubicBezTo>
                <a:cubicBezTo>
                  <a:pt x="619" y="721"/>
                  <a:pt x="619" y="721"/>
                  <a:pt x="619" y="721"/>
                </a:cubicBezTo>
                <a:cubicBezTo>
                  <a:pt x="619" y="722"/>
                  <a:pt x="619" y="722"/>
                  <a:pt x="619" y="722"/>
                </a:cubicBezTo>
                <a:cubicBezTo>
                  <a:pt x="621" y="721"/>
                  <a:pt x="621" y="721"/>
                  <a:pt x="621" y="721"/>
                </a:cubicBezTo>
                <a:cubicBezTo>
                  <a:pt x="621" y="719"/>
                  <a:pt x="621" y="719"/>
                  <a:pt x="621" y="719"/>
                </a:cubicBezTo>
                <a:cubicBezTo>
                  <a:pt x="620" y="717"/>
                  <a:pt x="620" y="717"/>
                  <a:pt x="620" y="717"/>
                </a:cubicBezTo>
                <a:cubicBezTo>
                  <a:pt x="622" y="717"/>
                  <a:pt x="622" y="717"/>
                  <a:pt x="622" y="717"/>
                </a:cubicBezTo>
                <a:cubicBezTo>
                  <a:pt x="623" y="719"/>
                  <a:pt x="623" y="719"/>
                  <a:pt x="623" y="719"/>
                </a:cubicBezTo>
                <a:cubicBezTo>
                  <a:pt x="625" y="720"/>
                  <a:pt x="625" y="720"/>
                  <a:pt x="625" y="720"/>
                </a:cubicBezTo>
                <a:cubicBezTo>
                  <a:pt x="626" y="721"/>
                  <a:pt x="626" y="721"/>
                  <a:pt x="626" y="721"/>
                </a:cubicBezTo>
                <a:cubicBezTo>
                  <a:pt x="627" y="721"/>
                  <a:pt x="627" y="721"/>
                  <a:pt x="627" y="721"/>
                </a:cubicBezTo>
                <a:cubicBezTo>
                  <a:pt x="628" y="722"/>
                  <a:pt x="628" y="722"/>
                  <a:pt x="628" y="722"/>
                </a:cubicBezTo>
                <a:cubicBezTo>
                  <a:pt x="628" y="724"/>
                  <a:pt x="628" y="724"/>
                  <a:pt x="628" y="724"/>
                </a:cubicBezTo>
                <a:cubicBezTo>
                  <a:pt x="629" y="722"/>
                  <a:pt x="629" y="722"/>
                  <a:pt x="629" y="722"/>
                </a:cubicBezTo>
                <a:cubicBezTo>
                  <a:pt x="630" y="722"/>
                  <a:pt x="630" y="722"/>
                  <a:pt x="630" y="722"/>
                </a:cubicBezTo>
                <a:cubicBezTo>
                  <a:pt x="631" y="721"/>
                  <a:pt x="631" y="721"/>
                  <a:pt x="631" y="721"/>
                </a:cubicBezTo>
                <a:cubicBezTo>
                  <a:pt x="628" y="719"/>
                  <a:pt x="628" y="719"/>
                  <a:pt x="628" y="719"/>
                </a:cubicBezTo>
                <a:cubicBezTo>
                  <a:pt x="625" y="718"/>
                  <a:pt x="625" y="718"/>
                  <a:pt x="625" y="718"/>
                </a:cubicBezTo>
                <a:cubicBezTo>
                  <a:pt x="624" y="717"/>
                  <a:pt x="624" y="717"/>
                  <a:pt x="624" y="717"/>
                </a:cubicBezTo>
                <a:cubicBezTo>
                  <a:pt x="624" y="715"/>
                  <a:pt x="624" y="715"/>
                  <a:pt x="624" y="715"/>
                </a:cubicBezTo>
                <a:cubicBezTo>
                  <a:pt x="627" y="714"/>
                  <a:pt x="627" y="714"/>
                  <a:pt x="627" y="714"/>
                </a:cubicBezTo>
                <a:cubicBezTo>
                  <a:pt x="628" y="713"/>
                  <a:pt x="628" y="713"/>
                  <a:pt x="628" y="713"/>
                </a:cubicBezTo>
                <a:cubicBezTo>
                  <a:pt x="626" y="712"/>
                  <a:pt x="626" y="712"/>
                  <a:pt x="626" y="712"/>
                </a:cubicBezTo>
                <a:cubicBezTo>
                  <a:pt x="626" y="711"/>
                  <a:pt x="626" y="711"/>
                  <a:pt x="626" y="711"/>
                </a:cubicBezTo>
                <a:cubicBezTo>
                  <a:pt x="625" y="711"/>
                  <a:pt x="625" y="711"/>
                  <a:pt x="625" y="711"/>
                </a:cubicBezTo>
                <a:cubicBezTo>
                  <a:pt x="624" y="712"/>
                  <a:pt x="624" y="712"/>
                  <a:pt x="624" y="712"/>
                </a:cubicBezTo>
                <a:cubicBezTo>
                  <a:pt x="623" y="713"/>
                  <a:pt x="623" y="713"/>
                  <a:pt x="623" y="713"/>
                </a:cubicBezTo>
                <a:cubicBezTo>
                  <a:pt x="623" y="712"/>
                  <a:pt x="623" y="712"/>
                  <a:pt x="623" y="712"/>
                </a:cubicBezTo>
                <a:cubicBezTo>
                  <a:pt x="624" y="710"/>
                  <a:pt x="624" y="710"/>
                  <a:pt x="624" y="710"/>
                </a:cubicBezTo>
                <a:cubicBezTo>
                  <a:pt x="628" y="708"/>
                  <a:pt x="628" y="708"/>
                  <a:pt x="628" y="708"/>
                </a:cubicBezTo>
                <a:cubicBezTo>
                  <a:pt x="629" y="707"/>
                  <a:pt x="629" y="707"/>
                  <a:pt x="629" y="707"/>
                </a:cubicBezTo>
                <a:cubicBezTo>
                  <a:pt x="635" y="706"/>
                  <a:pt x="635" y="706"/>
                  <a:pt x="635" y="706"/>
                </a:cubicBezTo>
                <a:cubicBezTo>
                  <a:pt x="638" y="706"/>
                  <a:pt x="638" y="706"/>
                  <a:pt x="638" y="706"/>
                </a:cubicBezTo>
                <a:cubicBezTo>
                  <a:pt x="639" y="706"/>
                  <a:pt x="639" y="706"/>
                  <a:pt x="639" y="706"/>
                </a:cubicBezTo>
                <a:cubicBezTo>
                  <a:pt x="640" y="706"/>
                  <a:pt x="640" y="706"/>
                  <a:pt x="640" y="706"/>
                </a:cubicBezTo>
                <a:cubicBezTo>
                  <a:pt x="641" y="704"/>
                  <a:pt x="641" y="704"/>
                  <a:pt x="641" y="704"/>
                </a:cubicBezTo>
                <a:cubicBezTo>
                  <a:pt x="642" y="703"/>
                  <a:pt x="642" y="703"/>
                  <a:pt x="642" y="703"/>
                </a:cubicBezTo>
                <a:cubicBezTo>
                  <a:pt x="643" y="703"/>
                  <a:pt x="643" y="703"/>
                  <a:pt x="643" y="703"/>
                </a:cubicBezTo>
                <a:cubicBezTo>
                  <a:pt x="643" y="704"/>
                  <a:pt x="643" y="704"/>
                  <a:pt x="643" y="704"/>
                </a:cubicBezTo>
                <a:cubicBezTo>
                  <a:pt x="643" y="705"/>
                  <a:pt x="643" y="705"/>
                  <a:pt x="643" y="705"/>
                </a:cubicBezTo>
                <a:cubicBezTo>
                  <a:pt x="645" y="707"/>
                  <a:pt x="645" y="707"/>
                  <a:pt x="645" y="707"/>
                </a:cubicBezTo>
                <a:cubicBezTo>
                  <a:pt x="647" y="706"/>
                  <a:pt x="647" y="706"/>
                  <a:pt x="647" y="706"/>
                </a:cubicBezTo>
                <a:cubicBezTo>
                  <a:pt x="650" y="706"/>
                  <a:pt x="650" y="706"/>
                  <a:pt x="650" y="706"/>
                </a:cubicBezTo>
                <a:cubicBezTo>
                  <a:pt x="651" y="706"/>
                  <a:pt x="651" y="706"/>
                  <a:pt x="651" y="706"/>
                </a:cubicBezTo>
                <a:cubicBezTo>
                  <a:pt x="652" y="707"/>
                  <a:pt x="652" y="707"/>
                  <a:pt x="652" y="707"/>
                </a:cubicBezTo>
                <a:cubicBezTo>
                  <a:pt x="655" y="706"/>
                  <a:pt x="655" y="706"/>
                  <a:pt x="655" y="706"/>
                </a:cubicBezTo>
                <a:cubicBezTo>
                  <a:pt x="656" y="707"/>
                  <a:pt x="656" y="707"/>
                  <a:pt x="656" y="707"/>
                </a:cubicBezTo>
                <a:cubicBezTo>
                  <a:pt x="658" y="705"/>
                  <a:pt x="658" y="705"/>
                  <a:pt x="658" y="705"/>
                </a:cubicBezTo>
                <a:cubicBezTo>
                  <a:pt x="661" y="705"/>
                  <a:pt x="661" y="705"/>
                  <a:pt x="661" y="705"/>
                </a:cubicBezTo>
                <a:cubicBezTo>
                  <a:pt x="661" y="706"/>
                  <a:pt x="661" y="706"/>
                  <a:pt x="661" y="706"/>
                </a:cubicBezTo>
                <a:cubicBezTo>
                  <a:pt x="660" y="706"/>
                  <a:pt x="660" y="706"/>
                  <a:pt x="660" y="706"/>
                </a:cubicBezTo>
                <a:cubicBezTo>
                  <a:pt x="657" y="706"/>
                  <a:pt x="657" y="706"/>
                  <a:pt x="657" y="706"/>
                </a:cubicBezTo>
                <a:cubicBezTo>
                  <a:pt x="657" y="707"/>
                  <a:pt x="657" y="707"/>
                  <a:pt x="657" y="707"/>
                </a:cubicBezTo>
                <a:cubicBezTo>
                  <a:pt x="660" y="707"/>
                  <a:pt x="660" y="707"/>
                  <a:pt x="660" y="707"/>
                </a:cubicBezTo>
                <a:cubicBezTo>
                  <a:pt x="662" y="707"/>
                  <a:pt x="662" y="707"/>
                  <a:pt x="662" y="707"/>
                </a:cubicBezTo>
                <a:cubicBezTo>
                  <a:pt x="664" y="708"/>
                  <a:pt x="664" y="708"/>
                  <a:pt x="664" y="708"/>
                </a:cubicBezTo>
                <a:cubicBezTo>
                  <a:pt x="665" y="709"/>
                  <a:pt x="665" y="709"/>
                  <a:pt x="665" y="709"/>
                </a:cubicBezTo>
                <a:cubicBezTo>
                  <a:pt x="664" y="708"/>
                  <a:pt x="664" y="708"/>
                  <a:pt x="664" y="708"/>
                </a:cubicBezTo>
                <a:cubicBezTo>
                  <a:pt x="665" y="707"/>
                  <a:pt x="665" y="707"/>
                  <a:pt x="665" y="707"/>
                </a:cubicBezTo>
                <a:cubicBezTo>
                  <a:pt x="666" y="707"/>
                  <a:pt x="666" y="707"/>
                  <a:pt x="666" y="707"/>
                </a:cubicBezTo>
                <a:cubicBezTo>
                  <a:pt x="666" y="708"/>
                  <a:pt x="666" y="708"/>
                  <a:pt x="666" y="708"/>
                </a:cubicBezTo>
                <a:cubicBezTo>
                  <a:pt x="668" y="710"/>
                  <a:pt x="668" y="710"/>
                  <a:pt x="668" y="710"/>
                </a:cubicBezTo>
                <a:cubicBezTo>
                  <a:pt x="668" y="710"/>
                  <a:pt x="668" y="710"/>
                  <a:pt x="668" y="710"/>
                </a:cubicBezTo>
                <a:cubicBezTo>
                  <a:pt x="666" y="710"/>
                  <a:pt x="666" y="710"/>
                  <a:pt x="666" y="710"/>
                </a:cubicBezTo>
                <a:cubicBezTo>
                  <a:pt x="666" y="710"/>
                  <a:pt x="666" y="710"/>
                  <a:pt x="666" y="710"/>
                </a:cubicBezTo>
                <a:cubicBezTo>
                  <a:pt x="668" y="711"/>
                  <a:pt x="668" y="711"/>
                  <a:pt x="668" y="711"/>
                </a:cubicBezTo>
                <a:cubicBezTo>
                  <a:pt x="669" y="713"/>
                  <a:pt x="669" y="713"/>
                  <a:pt x="669" y="713"/>
                </a:cubicBezTo>
                <a:cubicBezTo>
                  <a:pt x="670" y="714"/>
                  <a:pt x="670" y="714"/>
                  <a:pt x="670" y="714"/>
                </a:cubicBezTo>
                <a:cubicBezTo>
                  <a:pt x="669" y="714"/>
                  <a:pt x="669" y="714"/>
                  <a:pt x="669" y="714"/>
                </a:cubicBezTo>
                <a:cubicBezTo>
                  <a:pt x="669" y="713"/>
                  <a:pt x="669" y="713"/>
                  <a:pt x="669" y="713"/>
                </a:cubicBezTo>
                <a:cubicBezTo>
                  <a:pt x="669" y="714"/>
                  <a:pt x="669" y="714"/>
                  <a:pt x="669" y="714"/>
                </a:cubicBezTo>
                <a:cubicBezTo>
                  <a:pt x="669" y="715"/>
                  <a:pt x="669" y="715"/>
                  <a:pt x="669" y="715"/>
                </a:cubicBezTo>
                <a:cubicBezTo>
                  <a:pt x="672" y="714"/>
                  <a:pt x="672" y="714"/>
                  <a:pt x="672" y="714"/>
                </a:cubicBezTo>
                <a:cubicBezTo>
                  <a:pt x="674" y="714"/>
                  <a:pt x="674" y="714"/>
                  <a:pt x="674" y="714"/>
                </a:cubicBezTo>
                <a:cubicBezTo>
                  <a:pt x="677" y="712"/>
                  <a:pt x="677" y="712"/>
                  <a:pt x="677" y="712"/>
                </a:cubicBezTo>
                <a:cubicBezTo>
                  <a:pt x="678" y="712"/>
                  <a:pt x="678" y="712"/>
                  <a:pt x="678" y="712"/>
                </a:cubicBezTo>
                <a:cubicBezTo>
                  <a:pt x="678" y="712"/>
                  <a:pt x="678" y="712"/>
                  <a:pt x="678" y="712"/>
                </a:cubicBezTo>
                <a:cubicBezTo>
                  <a:pt x="678" y="711"/>
                  <a:pt x="678" y="711"/>
                  <a:pt x="678" y="711"/>
                </a:cubicBezTo>
                <a:cubicBezTo>
                  <a:pt x="679" y="710"/>
                  <a:pt x="679" y="710"/>
                  <a:pt x="679" y="710"/>
                </a:cubicBezTo>
                <a:cubicBezTo>
                  <a:pt x="681" y="710"/>
                  <a:pt x="681" y="710"/>
                  <a:pt x="681" y="710"/>
                </a:cubicBezTo>
                <a:cubicBezTo>
                  <a:pt x="683" y="710"/>
                  <a:pt x="683" y="710"/>
                  <a:pt x="683" y="710"/>
                </a:cubicBezTo>
                <a:cubicBezTo>
                  <a:pt x="685" y="711"/>
                  <a:pt x="685" y="711"/>
                  <a:pt x="685" y="711"/>
                </a:cubicBezTo>
                <a:cubicBezTo>
                  <a:pt x="686" y="715"/>
                  <a:pt x="686" y="715"/>
                  <a:pt x="686" y="715"/>
                </a:cubicBezTo>
                <a:cubicBezTo>
                  <a:pt x="687" y="716"/>
                  <a:pt x="687" y="716"/>
                  <a:pt x="687" y="716"/>
                </a:cubicBezTo>
                <a:cubicBezTo>
                  <a:pt x="688" y="716"/>
                  <a:pt x="688" y="716"/>
                  <a:pt x="688" y="716"/>
                </a:cubicBezTo>
                <a:cubicBezTo>
                  <a:pt x="688" y="718"/>
                  <a:pt x="688" y="718"/>
                  <a:pt x="688" y="718"/>
                </a:cubicBezTo>
                <a:cubicBezTo>
                  <a:pt x="689" y="719"/>
                  <a:pt x="689" y="719"/>
                  <a:pt x="689" y="719"/>
                </a:cubicBezTo>
                <a:cubicBezTo>
                  <a:pt x="690" y="719"/>
                  <a:pt x="690" y="719"/>
                  <a:pt x="690" y="719"/>
                </a:cubicBezTo>
                <a:cubicBezTo>
                  <a:pt x="690" y="720"/>
                  <a:pt x="690" y="720"/>
                  <a:pt x="690" y="720"/>
                </a:cubicBezTo>
                <a:cubicBezTo>
                  <a:pt x="691" y="721"/>
                  <a:pt x="691" y="721"/>
                  <a:pt x="691" y="721"/>
                </a:cubicBezTo>
                <a:cubicBezTo>
                  <a:pt x="693" y="722"/>
                  <a:pt x="693" y="722"/>
                  <a:pt x="693" y="722"/>
                </a:cubicBezTo>
                <a:cubicBezTo>
                  <a:pt x="694" y="724"/>
                  <a:pt x="694" y="724"/>
                  <a:pt x="694" y="724"/>
                </a:cubicBezTo>
                <a:cubicBezTo>
                  <a:pt x="694" y="727"/>
                  <a:pt x="694" y="727"/>
                  <a:pt x="694" y="727"/>
                </a:cubicBezTo>
                <a:cubicBezTo>
                  <a:pt x="692" y="731"/>
                  <a:pt x="692" y="731"/>
                  <a:pt x="692" y="731"/>
                </a:cubicBezTo>
                <a:cubicBezTo>
                  <a:pt x="690" y="735"/>
                  <a:pt x="690" y="735"/>
                  <a:pt x="690" y="735"/>
                </a:cubicBezTo>
                <a:cubicBezTo>
                  <a:pt x="690" y="736"/>
                  <a:pt x="690" y="736"/>
                  <a:pt x="690" y="736"/>
                </a:cubicBezTo>
                <a:cubicBezTo>
                  <a:pt x="691" y="739"/>
                  <a:pt x="691" y="739"/>
                  <a:pt x="691" y="739"/>
                </a:cubicBezTo>
                <a:cubicBezTo>
                  <a:pt x="692" y="738"/>
                  <a:pt x="692" y="738"/>
                  <a:pt x="692" y="738"/>
                </a:cubicBezTo>
                <a:cubicBezTo>
                  <a:pt x="693" y="736"/>
                  <a:pt x="693" y="736"/>
                  <a:pt x="693" y="736"/>
                </a:cubicBezTo>
                <a:cubicBezTo>
                  <a:pt x="693" y="736"/>
                  <a:pt x="693" y="736"/>
                  <a:pt x="693" y="736"/>
                </a:cubicBezTo>
                <a:cubicBezTo>
                  <a:pt x="694" y="735"/>
                  <a:pt x="694" y="735"/>
                  <a:pt x="694" y="735"/>
                </a:cubicBezTo>
                <a:cubicBezTo>
                  <a:pt x="695" y="736"/>
                  <a:pt x="695" y="736"/>
                  <a:pt x="695" y="736"/>
                </a:cubicBezTo>
                <a:cubicBezTo>
                  <a:pt x="695" y="737"/>
                  <a:pt x="695" y="737"/>
                  <a:pt x="695" y="737"/>
                </a:cubicBezTo>
                <a:cubicBezTo>
                  <a:pt x="693" y="741"/>
                  <a:pt x="693" y="741"/>
                  <a:pt x="693" y="741"/>
                </a:cubicBezTo>
                <a:cubicBezTo>
                  <a:pt x="693" y="742"/>
                  <a:pt x="693" y="742"/>
                  <a:pt x="693" y="742"/>
                </a:cubicBezTo>
                <a:cubicBezTo>
                  <a:pt x="693" y="744"/>
                  <a:pt x="693" y="744"/>
                  <a:pt x="693" y="744"/>
                </a:cubicBezTo>
                <a:cubicBezTo>
                  <a:pt x="695" y="746"/>
                  <a:pt x="695" y="746"/>
                  <a:pt x="695" y="746"/>
                </a:cubicBezTo>
                <a:cubicBezTo>
                  <a:pt x="695" y="747"/>
                  <a:pt x="695" y="747"/>
                  <a:pt x="695" y="747"/>
                </a:cubicBezTo>
                <a:cubicBezTo>
                  <a:pt x="696" y="746"/>
                  <a:pt x="696" y="746"/>
                  <a:pt x="696" y="746"/>
                </a:cubicBezTo>
                <a:cubicBezTo>
                  <a:pt x="696" y="748"/>
                  <a:pt x="696" y="748"/>
                  <a:pt x="696" y="748"/>
                </a:cubicBezTo>
                <a:cubicBezTo>
                  <a:pt x="697" y="747"/>
                  <a:pt x="697" y="747"/>
                  <a:pt x="697" y="747"/>
                </a:cubicBezTo>
                <a:cubicBezTo>
                  <a:pt x="697" y="746"/>
                  <a:pt x="697" y="746"/>
                  <a:pt x="697" y="746"/>
                </a:cubicBezTo>
                <a:cubicBezTo>
                  <a:pt x="698" y="747"/>
                  <a:pt x="698" y="747"/>
                  <a:pt x="698" y="747"/>
                </a:cubicBezTo>
                <a:cubicBezTo>
                  <a:pt x="700" y="747"/>
                  <a:pt x="700" y="747"/>
                  <a:pt x="700" y="747"/>
                </a:cubicBezTo>
                <a:cubicBezTo>
                  <a:pt x="698" y="748"/>
                  <a:pt x="698" y="748"/>
                  <a:pt x="698" y="748"/>
                </a:cubicBezTo>
                <a:cubicBezTo>
                  <a:pt x="698" y="750"/>
                  <a:pt x="698" y="750"/>
                  <a:pt x="698" y="750"/>
                </a:cubicBezTo>
                <a:cubicBezTo>
                  <a:pt x="697" y="751"/>
                  <a:pt x="697" y="751"/>
                  <a:pt x="697" y="751"/>
                </a:cubicBezTo>
                <a:cubicBezTo>
                  <a:pt x="697" y="752"/>
                  <a:pt x="697" y="752"/>
                  <a:pt x="697" y="752"/>
                </a:cubicBezTo>
                <a:cubicBezTo>
                  <a:pt x="700" y="754"/>
                  <a:pt x="700" y="754"/>
                  <a:pt x="700" y="754"/>
                </a:cubicBezTo>
                <a:cubicBezTo>
                  <a:pt x="700" y="756"/>
                  <a:pt x="700" y="756"/>
                  <a:pt x="700" y="756"/>
                </a:cubicBezTo>
                <a:cubicBezTo>
                  <a:pt x="700" y="758"/>
                  <a:pt x="700" y="758"/>
                  <a:pt x="700" y="758"/>
                </a:cubicBezTo>
                <a:cubicBezTo>
                  <a:pt x="701" y="759"/>
                  <a:pt x="701" y="759"/>
                  <a:pt x="701" y="759"/>
                </a:cubicBezTo>
                <a:cubicBezTo>
                  <a:pt x="702" y="759"/>
                  <a:pt x="702" y="759"/>
                  <a:pt x="702" y="759"/>
                </a:cubicBezTo>
                <a:cubicBezTo>
                  <a:pt x="703" y="761"/>
                  <a:pt x="703" y="761"/>
                  <a:pt x="703" y="761"/>
                </a:cubicBezTo>
                <a:cubicBezTo>
                  <a:pt x="703" y="762"/>
                  <a:pt x="703" y="762"/>
                  <a:pt x="703" y="762"/>
                </a:cubicBezTo>
                <a:cubicBezTo>
                  <a:pt x="705" y="764"/>
                  <a:pt x="705" y="764"/>
                  <a:pt x="705" y="764"/>
                </a:cubicBezTo>
                <a:cubicBezTo>
                  <a:pt x="704" y="765"/>
                  <a:pt x="704" y="765"/>
                  <a:pt x="704" y="765"/>
                </a:cubicBezTo>
                <a:cubicBezTo>
                  <a:pt x="706" y="765"/>
                  <a:pt x="706" y="765"/>
                  <a:pt x="706" y="765"/>
                </a:cubicBezTo>
                <a:cubicBezTo>
                  <a:pt x="707" y="767"/>
                  <a:pt x="707" y="767"/>
                  <a:pt x="707" y="767"/>
                </a:cubicBezTo>
                <a:cubicBezTo>
                  <a:pt x="709" y="767"/>
                  <a:pt x="709" y="767"/>
                  <a:pt x="709" y="767"/>
                </a:cubicBezTo>
                <a:cubicBezTo>
                  <a:pt x="711" y="766"/>
                  <a:pt x="711" y="766"/>
                  <a:pt x="711" y="766"/>
                </a:cubicBezTo>
                <a:cubicBezTo>
                  <a:pt x="713" y="766"/>
                  <a:pt x="713" y="766"/>
                  <a:pt x="713" y="766"/>
                </a:cubicBezTo>
                <a:cubicBezTo>
                  <a:pt x="713" y="763"/>
                  <a:pt x="713" y="763"/>
                  <a:pt x="713" y="763"/>
                </a:cubicBezTo>
                <a:cubicBezTo>
                  <a:pt x="714" y="762"/>
                  <a:pt x="714" y="762"/>
                  <a:pt x="714" y="762"/>
                </a:cubicBezTo>
                <a:cubicBezTo>
                  <a:pt x="715" y="759"/>
                  <a:pt x="715" y="759"/>
                  <a:pt x="715" y="759"/>
                </a:cubicBezTo>
                <a:cubicBezTo>
                  <a:pt x="717" y="756"/>
                  <a:pt x="717" y="756"/>
                  <a:pt x="717" y="756"/>
                </a:cubicBezTo>
                <a:cubicBezTo>
                  <a:pt x="717" y="754"/>
                  <a:pt x="717" y="754"/>
                  <a:pt x="717" y="754"/>
                </a:cubicBezTo>
                <a:cubicBezTo>
                  <a:pt x="717" y="753"/>
                  <a:pt x="717" y="753"/>
                  <a:pt x="717" y="753"/>
                </a:cubicBezTo>
                <a:cubicBezTo>
                  <a:pt x="718" y="749"/>
                  <a:pt x="718" y="749"/>
                  <a:pt x="718" y="749"/>
                </a:cubicBezTo>
                <a:cubicBezTo>
                  <a:pt x="717" y="749"/>
                  <a:pt x="717" y="749"/>
                  <a:pt x="717" y="749"/>
                </a:cubicBezTo>
                <a:cubicBezTo>
                  <a:pt x="718" y="747"/>
                  <a:pt x="718" y="747"/>
                  <a:pt x="718" y="747"/>
                </a:cubicBezTo>
                <a:cubicBezTo>
                  <a:pt x="718" y="744"/>
                  <a:pt x="718" y="744"/>
                  <a:pt x="718" y="744"/>
                </a:cubicBezTo>
                <a:cubicBezTo>
                  <a:pt x="715" y="743"/>
                  <a:pt x="715" y="743"/>
                  <a:pt x="715" y="743"/>
                </a:cubicBezTo>
                <a:cubicBezTo>
                  <a:pt x="714" y="737"/>
                  <a:pt x="714" y="737"/>
                  <a:pt x="714" y="737"/>
                </a:cubicBezTo>
                <a:cubicBezTo>
                  <a:pt x="714" y="736"/>
                  <a:pt x="714" y="736"/>
                  <a:pt x="714" y="736"/>
                </a:cubicBezTo>
                <a:cubicBezTo>
                  <a:pt x="714" y="732"/>
                  <a:pt x="714" y="732"/>
                  <a:pt x="714" y="732"/>
                </a:cubicBezTo>
                <a:cubicBezTo>
                  <a:pt x="715" y="730"/>
                  <a:pt x="715" y="730"/>
                  <a:pt x="715" y="730"/>
                </a:cubicBezTo>
                <a:cubicBezTo>
                  <a:pt x="714" y="728"/>
                  <a:pt x="714" y="728"/>
                  <a:pt x="714" y="728"/>
                </a:cubicBezTo>
                <a:cubicBezTo>
                  <a:pt x="713" y="727"/>
                  <a:pt x="713" y="727"/>
                  <a:pt x="713" y="727"/>
                </a:cubicBezTo>
                <a:cubicBezTo>
                  <a:pt x="712" y="722"/>
                  <a:pt x="712" y="722"/>
                  <a:pt x="712" y="722"/>
                </a:cubicBezTo>
                <a:cubicBezTo>
                  <a:pt x="711" y="720"/>
                  <a:pt x="711" y="720"/>
                  <a:pt x="711" y="720"/>
                </a:cubicBezTo>
                <a:cubicBezTo>
                  <a:pt x="710" y="716"/>
                  <a:pt x="710" y="716"/>
                  <a:pt x="710" y="716"/>
                </a:cubicBezTo>
                <a:cubicBezTo>
                  <a:pt x="709" y="713"/>
                  <a:pt x="709" y="713"/>
                  <a:pt x="709" y="713"/>
                </a:cubicBezTo>
                <a:cubicBezTo>
                  <a:pt x="710" y="708"/>
                  <a:pt x="710" y="708"/>
                  <a:pt x="710" y="708"/>
                </a:cubicBezTo>
                <a:cubicBezTo>
                  <a:pt x="710" y="706"/>
                  <a:pt x="710" y="706"/>
                  <a:pt x="710" y="706"/>
                </a:cubicBezTo>
                <a:cubicBezTo>
                  <a:pt x="710" y="699"/>
                  <a:pt x="710" y="699"/>
                  <a:pt x="710" y="699"/>
                </a:cubicBezTo>
                <a:cubicBezTo>
                  <a:pt x="710" y="696"/>
                  <a:pt x="710" y="696"/>
                  <a:pt x="710" y="696"/>
                </a:cubicBezTo>
                <a:cubicBezTo>
                  <a:pt x="712" y="693"/>
                  <a:pt x="712" y="693"/>
                  <a:pt x="712" y="693"/>
                </a:cubicBezTo>
                <a:cubicBezTo>
                  <a:pt x="713" y="690"/>
                  <a:pt x="713" y="690"/>
                  <a:pt x="713" y="690"/>
                </a:cubicBezTo>
                <a:cubicBezTo>
                  <a:pt x="715" y="690"/>
                  <a:pt x="715" y="690"/>
                  <a:pt x="715" y="690"/>
                </a:cubicBezTo>
                <a:cubicBezTo>
                  <a:pt x="716" y="688"/>
                  <a:pt x="716" y="688"/>
                  <a:pt x="716" y="688"/>
                </a:cubicBezTo>
                <a:cubicBezTo>
                  <a:pt x="717" y="688"/>
                  <a:pt x="717" y="688"/>
                  <a:pt x="717" y="688"/>
                </a:cubicBezTo>
                <a:cubicBezTo>
                  <a:pt x="718" y="686"/>
                  <a:pt x="718" y="686"/>
                  <a:pt x="718" y="686"/>
                </a:cubicBezTo>
                <a:cubicBezTo>
                  <a:pt x="718" y="685"/>
                  <a:pt x="718" y="685"/>
                  <a:pt x="718" y="685"/>
                </a:cubicBezTo>
                <a:cubicBezTo>
                  <a:pt x="718" y="684"/>
                  <a:pt x="718" y="684"/>
                  <a:pt x="718" y="684"/>
                </a:cubicBezTo>
                <a:cubicBezTo>
                  <a:pt x="718" y="684"/>
                  <a:pt x="718" y="684"/>
                  <a:pt x="718" y="684"/>
                </a:cubicBezTo>
                <a:cubicBezTo>
                  <a:pt x="721" y="684"/>
                  <a:pt x="721" y="684"/>
                  <a:pt x="721" y="684"/>
                </a:cubicBezTo>
                <a:cubicBezTo>
                  <a:pt x="721" y="682"/>
                  <a:pt x="721" y="682"/>
                  <a:pt x="721" y="682"/>
                </a:cubicBezTo>
                <a:cubicBezTo>
                  <a:pt x="723" y="682"/>
                  <a:pt x="723" y="682"/>
                  <a:pt x="723" y="682"/>
                </a:cubicBezTo>
                <a:cubicBezTo>
                  <a:pt x="723" y="681"/>
                  <a:pt x="723" y="681"/>
                  <a:pt x="723" y="681"/>
                </a:cubicBezTo>
                <a:cubicBezTo>
                  <a:pt x="727" y="681"/>
                  <a:pt x="727" y="681"/>
                  <a:pt x="727" y="681"/>
                </a:cubicBezTo>
                <a:cubicBezTo>
                  <a:pt x="728" y="680"/>
                  <a:pt x="728" y="680"/>
                  <a:pt x="728" y="680"/>
                </a:cubicBezTo>
                <a:cubicBezTo>
                  <a:pt x="730" y="680"/>
                  <a:pt x="730" y="680"/>
                  <a:pt x="730" y="680"/>
                </a:cubicBezTo>
                <a:cubicBezTo>
                  <a:pt x="730" y="679"/>
                  <a:pt x="730" y="679"/>
                  <a:pt x="730" y="679"/>
                </a:cubicBezTo>
                <a:cubicBezTo>
                  <a:pt x="731" y="679"/>
                  <a:pt x="731" y="679"/>
                  <a:pt x="731" y="679"/>
                </a:cubicBezTo>
                <a:cubicBezTo>
                  <a:pt x="733" y="679"/>
                  <a:pt x="733" y="679"/>
                  <a:pt x="733" y="679"/>
                </a:cubicBezTo>
                <a:cubicBezTo>
                  <a:pt x="734" y="677"/>
                  <a:pt x="734" y="677"/>
                  <a:pt x="734" y="677"/>
                </a:cubicBezTo>
                <a:cubicBezTo>
                  <a:pt x="734" y="676"/>
                  <a:pt x="734" y="676"/>
                  <a:pt x="734" y="676"/>
                </a:cubicBezTo>
                <a:cubicBezTo>
                  <a:pt x="735" y="676"/>
                  <a:pt x="735" y="676"/>
                  <a:pt x="735" y="676"/>
                </a:cubicBezTo>
                <a:cubicBezTo>
                  <a:pt x="737" y="674"/>
                  <a:pt x="737" y="674"/>
                  <a:pt x="737" y="674"/>
                </a:cubicBezTo>
                <a:cubicBezTo>
                  <a:pt x="737" y="673"/>
                  <a:pt x="737" y="673"/>
                  <a:pt x="737" y="673"/>
                </a:cubicBezTo>
                <a:cubicBezTo>
                  <a:pt x="741" y="668"/>
                  <a:pt x="741" y="668"/>
                  <a:pt x="741" y="668"/>
                </a:cubicBezTo>
                <a:cubicBezTo>
                  <a:pt x="743" y="667"/>
                  <a:pt x="743" y="667"/>
                  <a:pt x="743" y="667"/>
                </a:cubicBezTo>
                <a:cubicBezTo>
                  <a:pt x="746" y="666"/>
                  <a:pt x="746" y="666"/>
                  <a:pt x="746" y="666"/>
                </a:cubicBezTo>
                <a:cubicBezTo>
                  <a:pt x="747" y="667"/>
                  <a:pt x="747" y="667"/>
                  <a:pt x="747" y="667"/>
                </a:cubicBezTo>
                <a:cubicBezTo>
                  <a:pt x="748" y="667"/>
                  <a:pt x="748" y="667"/>
                  <a:pt x="748" y="667"/>
                </a:cubicBezTo>
                <a:cubicBezTo>
                  <a:pt x="749" y="664"/>
                  <a:pt x="749" y="664"/>
                  <a:pt x="749" y="664"/>
                </a:cubicBezTo>
                <a:cubicBezTo>
                  <a:pt x="754" y="659"/>
                  <a:pt x="754" y="659"/>
                  <a:pt x="754" y="659"/>
                </a:cubicBezTo>
                <a:cubicBezTo>
                  <a:pt x="759" y="657"/>
                  <a:pt x="759" y="657"/>
                  <a:pt x="759" y="657"/>
                </a:cubicBezTo>
                <a:cubicBezTo>
                  <a:pt x="762" y="656"/>
                  <a:pt x="762" y="656"/>
                  <a:pt x="762" y="656"/>
                </a:cubicBezTo>
                <a:cubicBezTo>
                  <a:pt x="762" y="656"/>
                  <a:pt x="762" y="656"/>
                  <a:pt x="762" y="656"/>
                </a:cubicBezTo>
                <a:cubicBezTo>
                  <a:pt x="764" y="656"/>
                  <a:pt x="764" y="656"/>
                  <a:pt x="764" y="656"/>
                </a:cubicBezTo>
                <a:cubicBezTo>
                  <a:pt x="764" y="656"/>
                  <a:pt x="764" y="656"/>
                  <a:pt x="764" y="656"/>
                </a:cubicBezTo>
                <a:cubicBezTo>
                  <a:pt x="765" y="656"/>
                  <a:pt x="765" y="656"/>
                  <a:pt x="765" y="656"/>
                </a:cubicBezTo>
                <a:cubicBezTo>
                  <a:pt x="767" y="654"/>
                  <a:pt x="767" y="654"/>
                  <a:pt x="767" y="654"/>
                </a:cubicBezTo>
                <a:cubicBezTo>
                  <a:pt x="767" y="654"/>
                  <a:pt x="767" y="654"/>
                  <a:pt x="767" y="654"/>
                </a:cubicBezTo>
                <a:cubicBezTo>
                  <a:pt x="766" y="653"/>
                  <a:pt x="766" y="653"/>
                  <a:pt x="766" y="653"/>
                </a:cubicBezTo>
                <a:cubicBezTo>
                  <a:pt x="764" y="655"/>
                  <a:pt x="764" y="655"/>
                  <a:pt x="764" y="655"/>
                </a:cubicBezTo>
                <a:cubicBezTo>
                  <a:pt x="762" y="654"/>
                  <a:pt x="762" y="654"/>
                  <a:pt x="762" y="654"/>
                </a:cubicBezTo>
                <a:cubicBezTo>
                  <a:pt x="760" y="653"/>
                  <a:pt x="760" y="653"/>
                  <a:pt x="760" y="653"/>
                </a:cubicBezTo>
                <a:cubicBezTo>
                  <a:pt x="762" y="654"/>
                  <a:pt x="762" y="654"/>
                  <a:pt x="762" y="654"/>
                </a:cubicBezTo>
                <a:cubicBezTo>
                  <a:pt x="765" y="653"/>
                  <a:pt x="765" y="653"/>
                  <a:pt x="765" y="653"/>
                </a:cubicBezTo>
                <a:cubicBezTo>
                  <a:pt x="764" y="652"/>
                  <a:pt x="764" y="652"/>
                  <a:pt x="764" y="652"/>
                </a:cubicBezTo>
                <a:cubicBezTo>
                  <a:pt x="765" y="651"/>
                  <a:pt x="765" y="651"/>
                  <a:pt x="765" y="651"/>
                </a:cubicBezTo>
                <a:cubicBezTo>
                  <a:pt x="765" y="650"/>
                  <a:pt x="765" y="650"/>
                  <a:pt x="765" y="650"/>
                </a:cubicBezTo>
                <a:cubicBezTo>
                  <a:pt x="762" y="650"/>
                  <a:pt x="762" y="650"/>
                  <a:pt x="762" y="650"/>
                </a:cubicBezTo>
                <a:cubicBezTo>
                  <a:pt x="761" y="648"/>
                  <a:pt x="761" y="648"/>
                  <a:pt x="761" y="648"/>
                </a:cubicBezTo>
                <a:cubicBezTo>
                  <a:pt x="763" y="648"/>
                  <a:pt x="763" y="648"/>
                  <a:pt x="763" y="648"/>
                </a:cubicBezTo>
                <a:cubicBezTo>
                  <a:pt x="764" y="649"/>
                  <a:pt x="764" y="649"/>
                  <a:pt x="764" y="649"/>
                </a:cubicBezTo>
                <a:cubicBezTo>
                  <a:pt x="765" y="648"/>
                  <a:pt x="765" y="648"/>
                  <a:pt x="765" y="648"/>
                </a:cubicBezTo>
                <a:cubicBezTo>
                  <a:pt x="766" y="647"/>
                  <a:pt x="766" y="647"/>
                  <a:pt x="766" y="647"/>
                </a:cubicBezTo>
                <a:cubicBezTo>
                  <a:pt x="766" y="649"/>
                  <a:pt x="766" y="649"/>
                  <a:pt x="766" y="649"/>
                </a:cubicBezTo>
                <a:cubicBezTo>
                  <a:pt x="768" y="649"/>
                  <a:pt x="768" y="649"/>
                  <a:pt x="768" y="649"/>
                </a:cubicBezTo>
                <a:cubicBezTo>
                  <a:pt x="769" y="650"/>
                  <a:pt x="769" y="650"/>
                  <a:pt x="769" y="650"/>
                </a:cubicBezTo>
                <a:cubicBezTo>
                  <a:pt x="770" y="649"/>
                  <a:pt x="770" y="649"/>
                  <a:pt x="770" y="649"/>
                </a:cubicBezTo>
                <a:cubicBezTo>
                  <a:pt x="771" y="648"/>
                  <a:pt x="771" y="648"/>
                  <a:pt x="771" y="648"/>
                </a:cubicBezTo>
                <a:cubicBezTo>
                  <a:pt x="773" y="646"/>
                  <a:pt x="773" y="646"/>
                  <a:pt x="773" y="646"/>
                </a:cubicBezTo>
                <a:cubicBezTo>
                  <a:pt x="774" y="646"/>
                  <a:pt x="774" y="646"/>
                  <a:pt x="774" y="646"/>
                </a:cubicBezTo>
                <a:cubicBezTo>
                  <a:pt x="774" y="644"/>
                  <a:pt x="774" y="644"/>
                  <a:pt x="774" y="644"/>
                </a:cubicBezTo>
                <a:cubicBezTo>
                  <a:pt x="773" y="642"/>
                  <a:pt x="773" y="642"/>
                  <a:pt x="773" y="642"/>
                </a:cubicBezTo>
                <a:cubicBezTo>
                  <a:pt x="773" y="642"/>
                  <a:pt x="773" y="642"/>
                  <a:pt x="773" y="642"/>
                </a:cubicBezTo>
                <a:cubicBezTo>
                  <a:pt x="772" y="644"/>
                  <a:pt x="772" y="644"/>
                  <a:pt x="772" y="644"/>
                </a:cubicBezTo>
                <a:cubicBezTo>
                  <a:pt x="772" y="645"/>
                  <a:pt x="772" y="645"/>
                  <a:pt x="772" y="645"/>
                </a:cubicBezTo>
                <a:cubicBezTo>
                  <a:pt x="771" y="645"/>
                  <a:pt x="771" y="645"/>
                  <a:pt x="771" y="645"/>
                </a:cubicBezTo>
                <a:cubicBezTo>
                  <a:pt x="770" y="642"/>
                  <a:pt x="770" y="642"/>
                  <a:pt x="770" y="642"/>
                </a:cubicBezTo>
                <a:cubicBezTo>
                  <a:pt x="770" y="642"/>
                  <a:pt x="770" y="642"/>
                  <a:pt x="770" y="642"/>
                </a:cubicBezTo>
                <a:cubicBezTo>
                  <a:pt x="765" y="642"/>
                  <a:pt x="765" y="642"/>
                  <a:pt x="765" y="642"/>
                </a:cubicBezTo>
                <a:cubicBezTo>
                  <a:pt x="763" y="643"/>
                  <a:pt x="763" y="643"/>
                  <a:pt x="763" y="643"/>
                </a:cubicBezTo>
                <a:cubicBezTo>
                  <a:pt x="764" y="642"/>
                  <a:pt x="764" y="642"/>
                  <a:pt x="764" y="642"/>
                </a:cubicBezTo>
                <a:cubicBezTo>
                  <a:pt x="764" y="639"/>
                  <a:pt x="764" y="639"/>
                  <a:pt x="764" y="639"/>
                </a:cubicBezTo>
                <a:cubicBezTo>
                  <a:pt x="765" y="638"/>
                  <a:pt x="765" y="638"/>
                  <a:pt x="765" y="638"/>
                </a:cubicBezTo>
                <a:cubicBezTo>
                  <a:pt x="766" y="640"/>
                  <a:pt x="766" y="640"/>
                  <a:pt x="766" y="640"/>
                </a:cubicBezTo>
                <a:cubicBezTo>
                  <a:pt x="767" y="641"/>
                  <a:pt x="767" y="641"/>
                  <a:pt x="767" y="641"/>
                </a:cubicBezTo>
                <a:cubicBezTo>
                  <a:pt x="768" y="640"/>
                  <a:pt x="768" y="640"/>
                  <a:pt x="768" y="640"/>
                </a:cubicBezTo>
                <a:cubicBezTo>
                  <a:pt x="771" y="639"/>
                  <a:pt x="771" y="639"/>
                  <a:pt x="771" y="639"/>
                </a:cubicBezTo>
                <a:cubicBezTo>
                  <a:pt x="771" y="638"/>
                  <a:pt x="771" y="638"/>
                  <a:pt x="771" y="638"/>
                </a:cubicBezTo>
                <a:cubicBezTo>
                  <a:pt x="772" y="638"/>
                  <a:pt x="772" y="638"/>
                  <a:pt x="772" y="638"/>
                </a:cubicBezTo>
                <a:cubicBezTo>
                  <a:pt x="773" y="637"/>
                  <a:pt x="773" y="637"/>
                  <a:pt x="773" y="637"/>
                </a:cubicBezTo>
                <a:cubicBezTo>
                  <a:pt x="773" y="635"/>
                  <a:pt x="773" y="635"/>
                  <a:pt x="773" y="635"/>
                </a:cubicBezTo>
                <a:cubicBezTo>
                  <a:pt x="772" y="634"/>
                  <a:pt x="772" y="634"/>
                  <a:pt x="772" y="634"/>
                </a:cubicBezTo>
                <a:cubicBezTo>
                  <a:pt x="772" y="633"/>
                  <a:pt x="772" y="633"/>
                  <a:pt x="772" y="633"/>
                </a:cubicBezTo>
                <a:cubicBezTo>
                  <a:pt x="773" y="634"/>
                  <a:pt x="773" y="634"/>
                  <a:pt x="773" y="634"/>
                </a:cubicBezTo>
                <a:cubicBezTo>
                  <a:pt x="774" y="632"/>
                  <a:pt x="774" y="632"/>
                  <a:pt x="774" y="632"/>
                </a:cubicBezTo>
                <a:cubicBezTo>
                  <a:pt x="773" y="630"/>
                  <a:pt x="773" y="630"/>
                  <a:pt x="773" y="630"/>
                </a:cubicBezTo>
                <a:cubicBezTo>
                  <a:pt x="772" y="629"/>
                  <a:pt x="772" y="629"/>
                  <a:pt x="772" y="629"/>
                </a:cubicBezTo>
                <a:cubicBezTo>
                  <a:pt x="771" y="630"/>
                  <a:pt x="771" y="630"/>
                  <a:pt x="771" y="630"/>
                </a:cubicBezTo>
                <a:cubicBezTo>
                  <a:pt x="769" y="629"/>
                  <a:pt x="769" y="629"/>
                  <a:pt x="769" y="629"/>
                </a:cubicBezTo>
                <a:cubicBezTo>
                  <a:pt x="768" y="627"/>
                  <a:pt x="768" y="627"/>
                  <a:pt x="768" y="627"/>
                </a:cubicBezTo>
                <a:cubicBezTo>
                  <a:pt x="767" y="627"/>
                  <a:pt x="767" y="627"/>
                  <a:pt x="767" y="627"/>
                </a:cubicBezTo>
                <a:cubicBezTo>
                  <a:pt x="765" y="626"/>
                  <a:pt x="765" y="626"/>
                  <a:pt x="765" y="626"/>
                </a:cubicBezTo>
                <a:cubicBezTo>
                  <a:pt x="764" y="624"/>
                  <a:pt x="764" y="624"/>
                  <a:pt x="764" y="624"/>
                </a:cubicBezTo>
                <a:cubicBezTo>
                  <a:pt x="766" y="625"/>
                  <a:pt x="766" y="625"/>
                  <a:pt x="766" y="625"/>
                </a:cubicBezTo>
                <a:cubicBezTo>
                  <a:pt x="768" y="625"/>
                  <a:pt x="768" y="625"/>
                  <a:pt x="768" y="625"/>
                </a:cubicBezTo>
                <a:cubicBezTo>
                  <a:pt x="769" y="627"/>
                  <a:pt x="769" y="627"/>
                  <a:pt x="769" y="627"/>
                </a:cubicBezTo>
                <a:cubicBezTo>
                  <a:pt x="770" y="628"/>
                  <a:pt x="770" y="628"/>
                  <a:pt x="770" y="628"/>
                </a:cubicBezTo>
                <a:cubicBezTo>
                  <a:pt x="771" y="626"/>
                  <a:pt x="771" y="626"/>
                  <a:pt x="771" y="626"/>
                </a:cubicBezTo>
                <a:cubicBezTo>
                  <a:pt x="769" y="624"/>
                  <a:pt x="769" y="624"/>
                  <a:pt x="769" y="624"/>
                </a:cubicBezTo>
                <a:cubicBezTo>
                  <a:pt x="771" y="625"/>
                  <a:pt x="771" y="625"/>
                  <a:pt x="771" y="625"/>
                </a:cubicBezTo>
                <a:cubicBezTo>
                  <a:pt x="771" y="624"/>
                  <a:pt x="771" y="624"/>
                  <a:pt x="771" y="624"/>
                </a:cubicBezTo>
                <a:cubicBezTo>
                  <a:pt x="772" y="623"/>
                  <a:pt x="772" y="623"/>
                  <a:pt x="772" y="623"/>
                </a:cubicBezTo>
                <a:cubicBezTo>
                  <a:pt x="771" y="622"/>
                  <a:pt x="771" y="622"/>
                  <a:pt x="771" y="622"/>
                </a:cubicBezTo>
                <a:cubicBezTo>
                  <a:pt x="769" y="620"/>
                  <a:pt x="769" y="620"/>
                  <a:pt x="769" y="620"/>
                </a:cubicBezTo>
                <a:cubicBezTo>
                  <a:pt x="768" y="618"/>
                  <a:pt x="768" y="618"/>
                  <a:pt x="768" y="618"/>
                </a:cubicBezTo>
                <a:cubicBezTo>
                  <a:pt x="769" y="618"/>
                  <a:pt x="769" y="618"/>
                  <a:pt x="769" y="618"/>
                </a:cubicBezTo>
                <a:cubicBezTo>
                  <a:pt x="770" y="620"/>
                  <a:pt x="770" y="620"/>
                  <a:pt x="770" y="620"/>
                </a:cubicBezTo>
                <a:cubicBezTo>
                  <a:pt x="771" y="620"/>
                  <a:pt x="771" y="620"/>
                  <a:pt x="771" y="620"/>
                </a:cubicBezTo>
                <a:cubicBezTo>
                  <a:pt x="772" y="618"/>
                  <a:pt x="772" y="618"/>
                  <a:pt x="772" y="618"/>
                </a:cubicBezTo>
                <a:cubicBezTo>
                  <a:pt x="771" y="616"/>
                  <a:pt x="771" y="616"/>
                  <a:pt x="771" y="616"/>
                </a:cubicBezTo>
                <a:cubicBezTo>
                  <a:pt x="770" y="615"/>
                  <a:pt x="770" y="615"/>
                  <a:pt x="770" y="615"/>
                </a:cubicBezTo>
                <a:cubicBezTo>
                  <a:pt x="768" y="613"/>
                  <a:pt x="768" y="613"/>
                  <a:pt x="768" y="613"/>
                </a:cubicBezTo>
                <a:cubicBezTo>
                  <a:pt x="765" y="612"/>
                  <a:pt x="765" y="612"/>
                  <a:pt x="765" y="612"/>
                </a:cubicBezTo>
                <a:cubicBezTo>
                  <a:pt x="764" y="610"/>
                  <a:pt x="764" y="610"/>
                  <a:pt x="764" y="610"/>
                </a:cubicBezTo>
                <a:cubicBezTo>
                  <a:pt x="763" y="609"/>
                  <a:pt x="763" y="609"/>
                  <a:pt x="763" y="609"/>
                </a:cubicBezTo>
                <a:cubicBezTo>
                  <a:pt x="763" y="607"/>
                  <a:pt x="763" y="607"/>
                  <a:pt x="763" y="607"/>
                </a:cubicBezTo>
                <a:cubicBezTo>
                  <a:pt x="764" y="605"/>
                  <a:pt x="764" y="605"/>
                  <a:pt x="764" y="605"/>
                </a:cubicBezTo>
                <a:cubicBezTo>
                  <a:pt x="763" y="608"/>
                  <a:pt x="763" y="608"/>
                  <a:pt x="763" y="608"/>
                </a:cubicBezTo>
                <a:cubicBezTo>
                  <a:pt x="764" y="609"/>
                  <a:pt x="764" y="609"/>
                  <a:pt x="764" y="609"/>
                </a:cubicBezTo>
                <a:cubicBezTo>
                  <a:pt x="765" y="609"/>
                  <a:pt x="765" y="609"/>
                  <a:pt x="765" y="609"/>
                </a:cubicBezTo>
                <a:cubicBezTo>
                  <a:pt x="766" y="611"/>
                  <a:pt x="766" y="611"/>
                  <a:pt x="766" y="611"/>
                </a:cubicBezTo>
                <a:cubicBezTo>
                  <a:pt x="768" y="611"/>
                  <a:pt x="768" y="611"/>
                  <a:pt x="768" y="611"/>
                </a:cubicBezTo>
                <a:cubicBezTo>
                  <a:pt x="770" y="614"/>
                  <a:pt x="770" y="614"/>
                  <a:pt x="770" y="614"/>
                </a:cubicBezTo>
                <a:cubicBezTo>
                  <a:pt x="771" y="614"/>
                  <a:pt x="771" y="614"/>
                  <a:pt x="771" y="614"/>
                </a:cubicBezTo>
                <a:cubicBezTo>
                  <a:pt x="771" y="610"/>
                  <a:pt x="771" y="610"/>
                  <a:pt x="771" y="610"/>
                </a:cubicBezTo>
                <a:cubicBezTo>
                  <a:pt x="771" y="608"/>
                  <a:pt x="771" y="608"/>
                  <a:pt x="771" y="608"/>
                </a:cubicBezTo>
                <a:cubicBezTo>
                  <a:pt x="771" y="607"/>
                  <a:pt x="771" y="607"/>
                  <a:pt x="771" y="607"/>
                </a:cubicBezTo>
                <a:cubicBezTo>
                  <a:pt x="771" y="605"/>
                  <a:pt x="771" y="605"/>
                  <a:pt x="771" y="605"/>
                </a:cubicBezTo>
                <a:cubicBezTo>
                  <a:pt x="771" y="603"/>
                  <a:pt x="771" y="603"/>
                  <a:pt x="771" y="603"/>
                </a:cubicBezTo>
                <a:cubicBezTo>
                  <a:pt x="771" y="601"/>
                  <a:pt x="771" y="601"/>
                  <a:pt x="771" y="601"/>
                </a:cubicBezTo>
                <a:cubicBezTo>
                  <a:pt x="770" y="600"/>
                  <a:pt x="770" y="600"/>
                  <a:pt x="770" y="600"/>
                </a:cubicBezTo>
                <a:cubicBezTo>
                  <a:pt x="771" y="600"/>
                  <a:pt x="771" y="600"/>
                  <a:pt x="771" y="600"/>
                </a:cubicBezTo>
                <a:cubicBezTo>
                  <a:pt x="773" y="599"/>
                  <a:pt x="773" y="599"/>
                  <a:pt x="773" y="599"/>
                </a:cubicBezTo>
                <a:cubicBezTo>
                  <a:pt x="775" y="597"/>
                  <a:pt x="775" y="597"/>
                  <a:pt x="775" y="597"/>
                </a:cubicBezTo>
                <a:cubicBezTo>
                  <a:pt x="775" y="596"/>
                  <a:pt x="775" y="596"/>
                  <a:pt x="775" y="596"/>
                </a:cubicBezTo>
                <a:cubicBezTo>
                  <a:pt x="775" y="595"/>
                  <a:pt x="775" y="595"/>
                  <a:pt x="775" y="595"/>
                </a:cubicBezTo>
                <a:cubicBezTo>
                  <a:pt x="776" y="596"/>
                  <a:pt x="776" y="596"/>
                  <a:pt x="776" y="596"/>
                </a:cubicBezTo>
                <a:cubicBezTo>
                  <a:pt x="775" y="598"/>
                  <a:pt x="775" y="598"/>
                  <a:pt x="775" y="598"/>
                </a:cubicBezTo>
                <a:cubicBezTo>
                  <a:pt x="776" y="598"/>
                  <a:pt x="776" y="598"/>
                  <a:pt x="776" y="598"/>
                </a:cubicBezTo>
                <a:cubicBezTo>
                  <a:pt x="774" y="599"/>
                  <a:pt x="774" y="599"/>
                  <a:pt x="774" y="599"/>
                </a:cubicBezTo>
                <a:cubicBezTo>
                  <a:pt x="773" y="602"/>
                  <a:pt x="773" y="602"/>
                  <a:pt x="773" y="602"/>
                </a:cubicBezTo>
                <a:cubicBezTo>
                  <a:pt x="774" y="604"/>
                  <a:pt x="774" y="604"/>
                  <a:pt x="774" y="604"/>
                </a:cubicBezTo>
                <a:cubicBezTo>
                  <a:pt x="774" y="607"/>
                  <a:pt x="774" y="607"/>
                  <a:pt x="774" y="607"/>
                </a:cubicBezTo>
                <a:cubicBezTo>
                  <a:pt x="773" y="609"/>
                  <a:pt x="773" y="609"/>
                  <a:pt x="773" y="609"/>
                </a:cubicBezTo>
                <a:cubicBezTo>
                  <a:pt x="773" y="611"/>
                  <a:pt x="773" y="611"/>
                  <a:pt x="773" y="611"/>
                </a:cubicBezTo>
                <a:cubicBezTo>
                  <a:pt x="774" y="613"/>
                  <a:pt x="774" y="613"/>
                  <a:pt x="774" y="613"/>
                </a:cubicBezTo>
                <a:cubicBezTo>
                  <a:pt x="775" y="612"/>
                  <a:pt x="775" y="612"/>
                  <a:pt x="775" y="612"/>
                </a:cubicBezTo>
                <a:cubicBezTo>
                  <a:pt x="775" y="613"/>
                  <a:pt x="775" y="613"/>
                  <a:pt x="775" y="613"/>
                </a:cubicBezTo>
                <a:cubicBezTo>
                  <a:pt x="776" y="613"/>
                  <a:pt x="776" y="613"/>
                  <a:pt x="776" y="613"/>
                </a:cubicBezTo>
                <a:cubicBezTo>
                  <a:pt x="776" y="614"/>
                  <a:pt x="776" y="614"/>
                  <a:pt x="776" y="614"/>
                </a:cubicBezTo>
                <a:cubicBezTo>
                  <a:pt x="776" y="614"/>
                  <a:pt x="776" y="614"/>
                  <a:pt x="776" y="614"/>
                </a:cubicBezTo>
                <a:cubicBezTo>
                  <a:pt x="776" y="616"/>
                  <a:pt x="776" y="616"/>
                  <a:pt x="776" y="616"/>
                </a:cubicBezTo>
                <a:cubicBezTo>
                  <a:pt x="779" y="616"/>
                  <a:pt x="779" y="616"/>
                  <a:pt x="779" y="616"/>
                </a:cubicBezTo>
                <a:cubicBezTo>
                  <a:pt x="777" y="617"/>
                  <a:pt x="777" y="617"/>
                  <a:pt x="777" y="617"/>
                </a:cubicBezTo>
                <a:cubicBezTo>
                  <a:pt x="777" y="617"/>
                  <a:pt x="777" y="617"/>
                  <a:pt x="777" y="617"/>
                </a:cubicBezTo>
                <a:cubicBezTo>
                  <a:pt x="776" y="619"/>
                  <a:pt x="776" y="619"/>
                  <a:pt x="776" y="619"/>
                </a:cubicBezTo>
                <a:cubicBezTo>
                  <a:pt x="776" y="620"/>
                  <a:pt x="776" y="620"/>
                  <a:pt x="776" y="620"/>
                </a:cubicBezTo>
                <a:cubicBezTo>
                  <a:pt x="775" y="622"/>
                  <a:pt x="775" y="622"/>
                  <a:pt x="775" y="622"/>
                </a:cubicBezTo>
                <a:cubicBezTo>
                  <a:pt x="775" y="624"/>
                  <a:pt x="775" y="624"/>
                  <a:pt x="775" y="624"/>
                </a:cubicBezTo>
                <a:cubicBezTo>
                  <a:pt x="775" y="626"/>
                  <a:pt x="775" y="626"/>
                  <a:pt x="775" y="626"/>
                </a:cubicBezTo>
                <a:cubicBezTo>
                  <a:pt x="775" y="626"/>
                  <a:pt x="775" y="626"/>
                  <a:pt x="775" y="626"/>
                </a:cubicBezTo>
                <a:cubicBezTo>
                  <a:pt x="776" y="625"/>
                  <a:pt x="776" y="625"/>
                  <a:pt x="776" y="625"/>
                </a:cubicBezTo>
                <a:cubicBezTo>
                  <a:pt x="778" y="621"/>
                  <a:pt x="778" y="621"/>
                  <a:pt x="778" y="621"/>
                </a:cubicBezTo>
                <a:cubicBezTo>
                  <a:pt x="778" y="622"/>
                  <a:pt x="778" y="622"/>
                  <a:pt x="778" y="622"/>
                </a:cubicBezTo>
                <a:cubicBezTo>
                  <a:pt x="778" y="622"/>
                  <a:pt x="778" y="622"/>
                  <a:pt x="778" y="622"/>
                </a:cubicBezTo>
                <a:cubicBezTo>
                  <a:pt x="779" y="622"/>
                  <a:pt x="779" y="622"/>
                  <a:pt x="779" y="622"/>
                </a:cubicBezTo>
                <a:cubicBezTo>
                  <a:pt x="779" y="620"/>
                  <a:pt x="779" y="620"/>
                  <a:pt x="779" y="620"/>
                </a:cubicBezTo>
                <a:cubicBezTo>
                  <a:pt x="780" y="618"/>
                  <a:pt x="780" y="618"/>
                  <a:pt x="780" y="618"/>
                </a:cubicBezTo>
                <a:cubicBezTo>
                  <a:pt x="781" y="614"/>
                  <a:pt x="781" y="614"/>
                  <a:pt x="781" y="614"/>
                </a:cubicBezTo>
                <a:cubicBezTo>
                  <a:pt x="784" y="613"/>
                  <a:pt x="784" y="613"/>
                  <a:pt x="784" y="613"/>
                </a:cubicBezTo>
                <a:cubicBezTo>
                  <a:pt x="785" y="609"/>
                  <a:pt x="785" y="609"/>
                  <a:pt x="785" y="609"/>
                </a:cubicBezTo>
                <a:cubicBezTo>
                  <a:pt x="785" y="607"/>
                  <a:pt x="785" y="607"/>
                  <a:pt x="785" y="607"/>
                </a:cubicBezTo>
                <a:cubicBezTo>
                  <a:pt x="784" y="603"/>
                  <a:pt x="784" y="603"/>
                  <a:pt x="784" y="603"/>
                </a:cubicBezTo>
                <a:cubicBezTo>
                  <a:pt x="783" y="602"/>
                  <a:pt x="783" y="602"/>
                  <a:pt x="783" y="602"/>
                </a:cubicBezTo>
                <a:cubicBezTo>
                  <a:pt x="783" y="600"/>
                  <a:pt x="783" y="600"/>
                  <a:pt x="783" y="600"/>
                </a:cubicBezTo>
                <a:cubicBezTo>
                  <a:pt x="782" y="599"/>
                  <a:pt x="782" y="599"/>
                  <a:pt x="782" y="599"/>
                </a:cubicBezTo>
                <a:cubicBezTo>
                  <a:pt x="782" y="597"/>
                  <a:pt x="782" y="597"/>
                  <a:pt x="782" y="597"/>
                </a:cubicBezTo>
                <a:cubicBezTo>
                  <a:pt x="783" y="595"/>
                  <a:pt x="783" y="595"/>
                  <a:pt x="783" y="595"/>
                </a:cubicBezTo>
                <a:cubicBezTo>
                  <a:pt x="784" y="593"/>
                  <a:pt x="784" y="593"/>
                  <a:pt x="784" y="593"/>
                </a:cubicBezTo>
                <a:cubicBezTo>
                  <a:pt x="787" y="592"/>
                  <a:pt x="787" y="592"/>
                  <a:pt x="787" y="592"/>
                </a:cubicBezTo>
                <a:cubicBezTo>
                  <a:pt x="783" y="595"/>
                  <a:pt x="783" y="595"/>
                  <a:pt x="783" y="595"/>
                </a:cubicBezTo>
                <a:cubicBezTo>
                  <a:pt x="783" y="597"/>
                  <a:pt x="783" y="597"/>
                  <a:pt x="783" y="597"/>
                </a:cubicBezTo>
                <a:cubicBezTo>
                  <a:pt x="784" y="598"/>
                  <a:pt x="784" y="598"/>
                  <a:pt x="784" y="598"/>
                </a:cubicBezTo>
                <a:cubicBezTo>
                  <a:pt x="786" y="601"/>
                  <a:pt x="786" y="601"/>
                  <a:pt x="786" y="601"/>
                </a:cubicBezTo>
                <a:cubicBezTo>
                  <a:pt x="787" y="600"/>
                  <a:pt x="787" y="600"/>
                  <a:pt x="787" y="600"/>
                </a:cubicBezTo>
                <a:cubicBezTo>
                  <a:pt x="788" y="601"/>
                  <a:pt x="788" y="601"/>
                  <a:pt x="788" y="601"/>
                </a:cubicBezTo>
                <a:cubicBezTo>
                  <a:pt x="787" y="604"/>
                  <a:pt x="787" y="604"/>
                  <a:pt x="787" y="604"/>
                </a:cubicBezTo>
                <a:cubicBezTo>
                  <a:pt x="789" y="603"/>
                  <a:pt x="789" y="603"/>
                  <a:pt x="789" y="603"/>
                </a:cubicBezTo>
                <a:cubicBezTo>
                  <a:pt x="789" y="603"/>
                  <a:pt x="789" y="603"/>
                  <a:pt x="789" y="603"/>
                </a:cubicBezTo>
                <a:cubicBezTo>
                  <a:pt x="790" y="601"/>
                  <a:pt x="790" y="601"/>
                  <a:pt x="790" y="601"/>
                </a:cubicBezTo>
                <a:cubicBezTo>
                  <a:pt x="791" y="600"/>
                  <a:pt x="791" y="600"/>
                  <a:pt x="791" y="600"/>
                </a:cubicBezTo>
                <a:cubicBezTo>
                  <a:pt x="791" y="600"/>
                  <a:pt x="791" y="600"/>
                  <a:pt x="791" y="600"/>
                </a:cubicBezTo>
                <a:cubicBezTo>
                  <a:pt x="792" y="599"/>
                  <a:pt x="792" y="599"/>
                  <a:pt x="792" y="599"/>
                </a:cubicBezTo>
                <a:cubicBezTo>
                  <a:pt x="794" y="599"/>
                  <a:pt x="794" y="599"/>
                  <a:pt x="794" y="599"/>
                </a:cubicBezTo>
                <a:cubicBezTo>
                  <a:pt x="795" y="595"/>
                  <a:pt x="795" y="595"/>
                  <a:pt x="795" y="595"/>
                </a:cubicBezTo>
                <a:cubicBezTo>
                  <a:pt x="795" y="594"/>
                  <a:pt x="795" y="594"/>
                  <a:pt x="795" y="594"/>
                </a:cubicBezTo>
                <a:cubicBezTo>
                  <a:pt x="796" y="594"/>
                  <a:pt x="796" y="594"/>
                  <a:pt x="796" y="594"/>
                </a:cubicBezTo>
                <a:cubicBezTo>
                  <a:pt x="797" y="592"/>
                  <a:pt x="797" y="592"/>
                  <a:pt x="797" y="592"/>
                </a:cubicBezTo>
                <a:cubicBezTo>
                  <a:pt x="798" y="591"/>
                  <a:pt x="798" y="591"/>
                  <a:pt x="798" y="591"/>
                </a:cubicBezTo>
                <a:cubicBezTo>
                  <a:pt x="798" y="590"/>
                  <a:pt x="798" y="590"/>
                  <a:pt x="798" y="590"/>
                </a:cubicBezTo>
                <a:cubicBezTo>
                  <a:pt x="799" y="588"/>
                  <a:pt x="799" y="588"/>
                  <a:pt x="799" y="588"/>
                </a:cubicBezTo>
                <a:cubicBezTo>
                  <a:pt x="798" y="587"/>
                  <a:pt x="798" y="587"/>
                  <a:pt x="798" y="587"/>
                </a:cubicBezTo>
                <a:cubicBezTo>
                  <a:pt x="800" y="586"/>
                  <a:pt x="800" y="586"/>
                  <a:pt x="800" y="586"/>
                </a:cubicBezTo>
                <a:cubicBezTo>
                  <a:pt x="799" y="585"/>
                  <a:pt x="799" y="585"/>
                  <a:pt x="799" y="585"/>
                </a:cubicBezTo>
                <a:cubicBezTo>
                  <a:pt x="798" y="584"/>
                  <a:pt x="798" y="584"/>
                  <a:pt x="798" y="584"/>
                </a:cubicBezTo>
                <a:cubicBezTo>
                  <a:pt x="797" y="582"/>
                  <a:pt x="797" y="582"/>
                  <a:pt x="797" y="582"/>
                </a:cubicBezTo>
                <a:cubicBezTo>
                  <a:pt x="800" y="581"/>
                  <a:pt x="800" y="581"/>
                  <a:pt x="800" y="581"/>
                </a:cubicBezTo>
                <a:cubicBezTo>
                  <a:pt x="800" y="579"/>
                  <a:pt x="800" y="579"/>
                  <a:pt x="800" y="579"/>
                </a:cubicBezTo>
                <a:cubicBezTo>
                  <a:pt x="802" y="578"/>
                  <a:pt x="802" y="578"/>
                  <a:pt x="802" y="578"/>
                </a:cubicBezTo>
                <a:cubicBezTo>
                  <a:pt x="803" y="577"/>
                  <a:pt x="803" y="577"/>
                  <a:pt x="803" y="577"/>
                </a:cubicBezTo>
                <a:cubicBezTo>
                  <a:pt x="807" y="576"/>
                  <a:pt x="807" y="576"/>
                  <a:pt x="807" y="576"/>
                </a:cubicBezTo>
                <a:cubicBezTo>
                  <a:pt x="809" y="576"/>
                  <a:pt x="809" y="576"/>
                  <a:pt x="809" y="576"/>
                </a:cubicBezTo>
                <a:cubicBezTo>
                  <a:pt x="812" y="573"/>
                  <a:pt x="812" y="573"/>
                  <a:pt x="812" y="573"/>
                </a:cubicBezTo>
                <a:cubicBezTo>
                  <a:pt x="813" y="573"/>
                  <a:pt x="813" y="573"/>
                  <a:pt x="813" y="573"/>
                </a:cubicBezTo>
                <a:cubicBezTo>
                  <a:pt x="814" y="574"/>
                  <a:pt x="814" y="574"/>
                  <a:pt x="814" y="574"/>
                </a:cubicBezTo>
                <a:cubicBezTo>
                  <a:pt x="818" y="574"/>
                  <a:pt x="818" y="574"/>
                  <a:pt x="818" y="574"/>
                </a:cubicBezTo>
                <a:cubicBezTo>
                  <a:pt x="820" y="574"/>
                  <a:pt x="820" y="574"/>
                  <a:pt x="820" y="574"/>
                </a:cubicBezTo>
                <a:cubicBezTo>
                  <a:pt x="822" y="574"/>
                  <a:pt x="822" y="574"/>
                  <a:pt x="822" y="574"/>
                </a:cubicBezTo>
                <a:cubicBezTo>
                  <a:pt x="827" y="573"/>
                  <a:pt x="827" y="573"/>
                  <a:pt x="827" y="573"/>
                </a:cubicBezTo>
                <a:cubicBezTo>
                  <a:pt x="828" y="573"/>
                  <a:pt x="828" y="573"/>
                  <a:pt x="828" y="573"/>
                </a:cubicBezTo>
                <a:cubicBezTo>
                  <a:pt x="827" y="572"/>
                  <a:pt x="827" y="572"/>
                  <a:pt x="827" y="572"/>
                </a:cubicBezTo>
                <a:cubicBezTo>
                  <a:pt x="827" y="569"/>
                  <a:pt x="827" y="569"/>
                  <a:pt x="827" y="569"/>
                </a:cubicBezTo>
                <a:cubicBezTo>
                  <a:pt x="827" y="567"/>
                  <a:pt x="827" y="567"/>
                  <a:pt x="827" y="567"/>
                </a:cubicBezTo>
                <a:cubicBezTo>
                  <a:pt x="829" y="569"/>
                  <a:pt x="829" y="569"/>
                  <a:pt x="829" y="569"/>
                </a:cubicBezTo>
                <a:cubicBezTo>
                  <a:pt x="829" y="571"/>
                  <a:pt x="829" y="571"/>
                  <a:pt x="829" y="571"/>
                </a:cubicBezTo>
                <a:cubicBezTo>
                  <a:pt x="829" y="573"/>
                  <a:pt x="829" y="573"/>
                  <a:pt x="829" y="573"/>
                </a:cubicBezTo>
                <a:cubicBezTo>
                  <a:pt x="830" y="573"/>
                  <a:pt x="830" y="573"/>
                  <a:pt x="830" y="573"/>
                </a:cubicBezTo>
                <a:cubicBezTo>
                  <a:pt x="832" y="571"/>
                  <a:pt x="832" y="571"/>
                  <a:pt x="832" y="571"/>
                </a:cubicBezTo>
                <a:cubicBezTo>
                  <a:pt x="834" y="567"/>
                  <a:pt x="834" y="567"/>
                  <a:pt x="834" y="567"/>
                </a:cubicBezTo>
                <a:cubicBezTo>
                  <a:pt x="835" y="569"/>
                  <a:pt x="835" y="569"/>
                  <a:pt x="835" y="569"/>
                </a:cubicBezTo>
                <a:cubicBezTo>
                  <a:pt x="835" y="571"/>
                  <a:pt x="835" y="571"/>
                  <a:pt x="835" y="571"/>
                </a:cubicBezTo>
                <a:cubicBezTo>
                  <a:pt x="836" y="571"/>
                  <a:pt x="836" y="571"/>
                  <a:pt x="836" y="571"/>
                </a:cubicBezTo>
                <a:cubicBezTo>
                  <a:pt x="841" y="569"/>
                  <a:pt x="841" y="569"/>
                  <a:pt x="841" y="569"/>
                </a:cubicBezTo>
                <a:cubicBezTo>
                  <a:pt x="842" y="567"/>
                  <a:pt x="842" y="567"/>
                  <a:pt x="842" y="567"/>
                </a:cubicBezTo>
                <a:cubicBezTo>
                  <a:pt x="841" y="563"/>
                  <a:pt x="841" y="563"/>
                  <a:pt x="841" y="563"/>
                </a:cubicBezTo>
                <a:cubicBezTo>
                  <a:pt x="840" y="563"/>
                  <a:pt x="840" y="563"/>
                  <a:pt x="840" y="563"/>
                </a:cubicBezTo>
                <a:cubicBezTo>
                  <a:pt x="840" y="565"/>
                  <a:pt x="840" y="565"/>
                  <a:pt x="840" y="565"/>
                </a:cubicBezTo>
                <a:cubicBezTo>
                  <a:pt x="840" y="567"/>
                  <a:pt x="840" y="567"/>
                  <a:pt x="840" y="567"/>
                </a:cubicBezTo>
                <a:cubicBezTo>
                  <a:pt x="837" y="568"/>
                  <a:pt x="837" y="568"/>
                  <a:pt x="837" y="568"/>
                </a:cubicBezTo>
                <a:cubicBezTo>
                  <a:pt x="836" y="566"/>
                  <a:pt x="836" y="566"/>
                  <a:pt x="836" y="566"/>
                </a:cubicBezTo>
                <a:cubicBezTo>
                  <a:pt x="835" y="563"/>
                  <a:pt x="835" y="563"/>
                  <a:pt x="835" y="563"/>
                </a:cubicBezTo>
                <a:cubicBezTo>
                  <a:pt x="833" y="561"/>
                  <a:pt x="833" y="561"/>
                  <a:pt x="833" y="561"/>
                </a:cubicBezTo>
                <a:cubicBezTo>
                  <a:pt x="833" y="560"/>
                  <a:pt x="833" y="560"/>
                  <a:pt x="833" y="560"/>
                </a:cubicBezTo>
                <a:cubicBezTo>
                  <a:pt x="836" y="557"/>
                  <a:pt x="836" y="557"/>
                  <a:pt x="836" y="557"/>
                </a:cubicBezTo>
                <a:cubicBezTo>
                  <a:pt x="836" y="555"/>
                  <a:pt x="836" y="555"/>
                  <a:pt x="836" y="555"/>
                </a:cubicBezTo>
                <a:cubicBezTo>
                  <a:pt x="835" y="555"/>
                  <a:pt x="835" y="555"/>
                  <a:pt x="835" y="555"/>
                </a:cubicBezTo>
                <a:cubicBezTo>
                  <a:pt x="835" y="554"/>
                  <a:pt x="835" y="554"/>
                  <a:pt x="835" y="554"/>
                </a:cubicBezTo>
                <a:cubicBezTo>
                  <a:pt x="836" y="553"/>
                  <a:pt x="836" y="553"/>
                  <a:pt x="836" y="553"/>
                </a:cubicBezTo>
                <a:cubicBezTo>
                  <a:pt x="837" y="552"/>
                  <a:pt x="837" y="552"/>
                  <a:pt x="837" y="552"/>
                </a:cubicBezTo>
                <a:cubicBezTo>
                  <a:pt x="838" y="550"/>
                  <a:pt x="838" y="550"/>
                  <a:pt x="838" y="550"/>
                </a:cubicBezTo>
                <a:cubicBezTo>
                  <a:pt x="839" y="547"/>
                  <a:pt x="839" y="547"/>
                  <a:pt x="839" y="547"/>
                </a:cubicBezTo>
                <a:cubicBezTo>
                  <a:pt x="843" y="544"/>
                  <a:pt x="843" y="544"/>
                  <a:pt x="843" y="544"/>
                </a:cubicBezTo>
                <a:cubicBezTo>
                  <a:pt x="844" y="541"/>
                  <a:pt x="844" y="541"/>
                  <a:pt x="844" y="541"/>
                </a:cubicBezTo>
                <a:cubicBezTo>
                  <a:pt x="845" y="541"/>
                  <a:pt x="845" y="541"/>
                  <a:pt x="845" y="541"/>
                </a:cubicBezTo>
                <a:cubicBezTo>
                  <a:pt x="846" y="539"/>
                  <a:pt x="846" y="539"/>
                  <a:pt x="846" y="539"/>
                </a:cubicBezTo>
                <a:cubicBezTo>
                  <a:pt x="846" y="541"/>
                  <a:pt x="846" y="541"/>
                  <a:pt x="846" y="541"/>
                </a:cubicBezTo>
                <a:cubicBezTo>
                  <a:pt x="848" y="541"/>
                  <a:pt x="848" y="541"/>
                  <a:pt x="848" y="541"/>
                </a:cubicBezTo>
                <a:cubicBezTo>
                  <a:pt x="849" y="540"/>
                  <a:pt x="849" y="540"/>
                  <a:pt x="849" y="540"/>
                </a:cubicBezTo>
                <a:cubicBezTo>
                  <a:pt x="850" y="538"/>
                  <a:pt x="850" y="538"/>
                  <a:pt x="850" y="538"/>
                </a:cubicBezTo>
                <a:cubicBezTo>
                  <a:pt x="850" y="540"/>
                  <a:pt x="850" y="540"/>
                  <a:pt x="850" y="540"/>
                </a:cubicBezTo>
                <a:cubicBezTo>
                  <a:pt x="851" y="540"/>
                  <a:pt x="851" y="540"/>
                  <a:pt x="851" y="540"/>
                </a:cubicBezTo>
                <a:cubicBezTo>
                  <a:pt x="853" y="538"/>
                  <a:pt x="853" y="538"/>
                  <a:pt x="853" y="538"/>
                </a:cubicBezTo>
                <a:cubicBezTo>
                  <a:pt x="853" y="539"/>
                  <a:pt x="853" y="539"/>
                  <a:pt x="853" y="539"/>
                </a:cubicBezTo>
                <a:cubicBezTo>
                  <a:pt x="854" y="538"/>
                  <a:pt x="854" y="538"/>
                  <a:pt x="854" y="538"/>
                </a:cubicBezTo>
                <a:cubicBezTo>
                  <a:pt x="856" y="535"/>
                  <a:pt x="856" y="535"/>
                  <a:pt x="856" y="535"/>
                </a:cubicBezTo>
                <a:cubicBezTo>
                  <a:pt x="859" y="531"/>
                  <a:pt x="859" y="531"/>
                  <a:pt x="859" y="531"/>
                </a:cubicBezTo>
                <a:cubicBezTo>
                  <a:pt x="858" y="533"/>
                  <a:pt x="858" y="533"/>
                  <a:pt x="858" y="533"/>
                </a:cubicBezTo>
                <a:cubicBezTo>
                  <a:pt x="859" y="535"/>
                  <a:pt x="859" y="535"/>
                  <a:pt x="859" y="535"/>
                </a:cubicBezTo>
                <a:cubicBezTo>
                  <a:pt x="861" y="535"/>
                  <a:pt x="861" y="535"/>
                  <a:pt x="861" y="535"/>
                </a:cubicBezTo>
                <a:cubicBezTo>
                  <a:pt x="862" y="533"/>
                  <a:pt x="862" y="533"/>
                  <a:pt x="862" y="533"/>
                </a:cubicBezTo>
                <a:cubicBezTo>
                  <a:pt x="865" y="533"/>
                  <a:pt x="865" y="533"/>
                  <a:pt x="865" y="533"/>
                </a:cubicBezTo>
                <a:cubicBezTo>
                  <a:pt x="865" y="535"/>
                  <a:pt x="865" y="535"/>
                  <a:pt x="865" y="535"/>
                </a:cubicBezTo>
                <a:cubicBezTo>
                  <a:pt x="867" y="535"/>
                  <a:pt x="867" y="535"/>
                  <a:pt x="867" y="535"/>
                </a:cubicBezTo>
                <a:cubicBezTo>
                  <a:pt x="868" y="533"/>
                  <a:pt x="868" y="533"/>
                  <a:pt x="868" y="533"/>
                </a:cubicBezTo>
                <a:cubicBezTo>
                  <a:pt x="870" y="534"/>
                  <a:pt x="870" y="534"/>
                  <a:pt x="870" y="534"/>
                </a:cubicBezTo>
                <a:cubicBezTo>
                  <a:pt x="871" y="533"/>
                  <a:pt x="871" y="533"/>
                  <a:pt x="871" y="533"/>
                </a:cubicBezTo>
                <a:cubicBezTo>
                  <a:pt x="873" y="532"/>
                  <a:pt x="873" y="532"/>
                  <a:pt x="873" y="532"/>
                </a:cubicBezTo>
                <a:cubicBezTo>
                  <a:pt x="874" y="532"/>
                  <a:pt x="874" y="532"/>
                  <a:pt x="874" y="532"/>
                </a:cubicBezTo>
                <a:cubicBezTo>
                  <a:pt x="877" y="530"/>
                  <a:pt x="877" y="530"/>
                  <a:pt x="877" y="530"/>
                </a:cubicBezTo>
                <a:cubicBezTo>
                  <a:pt x="877" y="532"/>
                  <a:pt x="877" y="532"/>
                  <a:pt x="877" y="532"/>
                </a:cubicBezTo>
                <a:cubicBezTo>
                  <a:pt x="879" y="531"/>
                  <a:pt x="879" y="531"/>
                  <a:pt x="879" y="531"/>
                </a:cubicBezTo>
                <a:cubicBezTo>
                  <a:pt x="881" y="530"/>
                  <a:pt x="881" y="530"/>
                  <a:pt x="881" y="530"/>
                </a:cubicBezTo>
                <a:cubicBezTo>
                  <a:pt x="879" y="529"/>
                  <a:pt x="879" y="529"/>
                  <a:pt x="879" y="529"/>
                </a:cubicBezTo>
                <a:cubicBezTo>
                  <a:pt x="878" y="530"/>
                  <a:pt x="878" y="530"/>
                  <a:pt x="878" y="530"/>
                </a:cubicBezTo>
                <a:cubicBezTo>
                  <a:pt x="876" y="528"/>
                  <a:pt x="876" y="528"/>
                  <a:pt x="876" y="528"/>
                </a:cubicBezTo>
                <a:cubicBezTo>
                  <a:pt x="877" y="526"/>
                  <a:pt x="877" y="526"/>
                  <a:pt x="877" y="526"/>
                </a:cubicBezTo>
                <a:cubicBezTo>
                  <a:pt x="873" y="524"/>
                  <a:pt x="873" y="524"/>
                  <a:pt x="873" y="524"/>
                </a:cubicBezTo>
                <a:cubicBezTo>
                  <a:pt x="873" y="524"/>
                  <a:pt x="873" y="524"/>
                  <a:pt x="873" y="524"/>
                </a:cubicBezTo>
                <a:cubicBezTo>
                  <a:pt x="876" y="525"/>
                  <a:pt x="876" y="525"/>
                  <a:pt x="876" y="525"/>
                </a:cubicBezTo>
                <a:cubicBezTo>
                  <a:pt x="879" y="524"/>
                  <a:pt x="879" y="524"/>
                  <a:pt x="879" y="524"/>
                </a:cubicBezTo>
                <a:cubicBezTo>
                  <a:pt x="879" y="526"/>
                  <a:pt x="879" y="526"/>
                  <a:pt x="879" y="526"/>
                </a:cubicBezTo>
                <a:cubicBezTo>
                  <a:pt x="880" y="526"/>
                  <a:pt x="880" y="526"/>
                  <a:pt x="880" y="526"/>
                </a:cubicBezTo>
                <a:cubicBezTo>
                  <a:pt x="881" y="525"/>
                  <a:pt x="881" y="525"/>
                  <a:pt x="881" y="525"/>
                </a:cubicBezTo>
                <a:cubicBezTo>
                  <a:pt x="883" y="525"/>
                  <a:pt x="883" y="525"/>
                  <a:pt x="883" y="525"/>
                </a:cubicBezTo>
                <a:cubicBezTo>
                  <a:pt x="885" y="525"/>
                  <a:pt x="885" y="525"/>
                  <a:pt x="885" y="525"/>
                </a:cubicBezTo>
                <a:cubicBezTo>
                  <a:pt x="886" y="523"/>
                  <a:pt x="886" y="523"/>
                  <a:pt x="886" y="523"/>
                </a:cubicBezTo>
                <a:cubicBezTo>
                  <a:pt x="888" y="521"/>
                  <a:pt x="888" y="521"/>
                  <a:pt x="888" y="521"/>
                </a:cubicBezTo>
                <a:cubicBezTo>
                  <a:pt x="887" y="523"/>
                  <a:pt x="887" y="523"/>
                  <a:pt x="887" y="523"/>
                </a:cubicBezTo>
                <a:cubicBezTo>
                  <a:pt x="887" y="523"/>
                  <a:pt x="887" y="523"/>
                  <a:pt x="887" y="523"/>
                </a:cubicBezTo>
                <a:cubicBezTo>
                  <a:pt x="887" y="524"/>
                  <a:pt x="887" y="524"/>
                  <a:pt x="887" y="524"/>
                </a:cubicBezTo>
                <a:cubicBezTo>
                  <a:pt x="888" y="525"/>
                  <a:pt x="888" y="525"/>
                  <a:pt x="888" y="525"/>
                </a:cubicBezTo>
                <a:cubicBezTo>
                  <a:pt x="892" y="524"/>
                  <a:pt x="892" y="524"/>
                  <a:pt x="892" y="524"/>
                </a:cubicBezTo>
                <a:cubicBezTo>
                  <a:pt x="893" y="522"/>
                  <a:pt x="893" y="522"/>
                  <a:pt x="893" y="522"/>
                </a:cubicBezTo>
                <a:cubicBezTo>
                  <a:pt x="895" y="522"/>
                  <a:pt x="895" y="522"/>
                  <a:pt x="895" y="522"/>
                </a:cubicBezTo>
                <a:cubicBezTo>
                  <a:pt x="898" y="520"/>
                  <a:pt x="898" y="520"/>
                  <a:pt x="898" y="520"/>
                </a:cubicBezTo>
                <a:cubicBezTo>
                  <a:pt x="899" y="520"/>
                  <a:pt x="899" y="520"/>
                  <a:pt x="899" y="520"/>
                </a:cubicBezTo>
                <a:cubicBezTo>
                  <a:pt x="901" y="516"/>
                  <a:pt x="901" y="516"/>
                  <a:pt x="901" y="516"/>
                </a:cubicBezTo>
                <a:cubicBezTo>
                  <a:pt x="902" y="518"/>
                  <a:pt x="902" y="518"/>
                  <a:pt x="902" y="518"/>
                </a:cubicBezTo>
                <a:cubicBezTo>
                  <a:pt x="903" y="517"/>
                  <a:pt x="903" y="517"/>
                  <a:pt x="903" y="517"/>
                </a:cubicBezTo>
                <a:cubicBezTo>
                  <a:pt x="903" y="518"/>
                  <a:pt x="903" y="518"/>
                  <a:pt x="903" y="518"/>
                </a:cubicBezTo>
                <a:cubicBezTo>
                  <a:pt x="901" y="520"/>
                  <a:pt x="901" y="520"/>
                  <a:pt x="901" y="520"/>
                </a:cubicBezTo>
                <a:cubicBezTo>
                  <a:pt x="899" y="521"/>
                  <a:pt x="899" y="521"/>
                  <a:pt x="899" y="521"/>
                </a:cubicBezTo>
                <a:cubicBezTo>
                  <a:pt x="897" y="523"/>
                  <a:pt x="897" y="523"/>
                  <a:pt x="897" y="523"/>
                </a:cubicBezTo>
                <a:cubicBezTo>
                  <a:pt x="899" y="524"/>
                  <a:pt x="899" y="524"/>
                  <a:pt x="899" y="524"/>
                </a:cubicBezTo>
                <a:cubicBezTo>
                  <a:pt x="900" y="522"/>
                  <a:pt x="900" y="522"/>
                  <a:pt x="900" y="522"/>
                </a:cubicBezTo>
                <a:cubicBezTo>
                  <a:pt x="902" y="522"/>
                  <a:pt x="902" y="522"/>
                  <a:pt x="902" y="522"/>
                </a:cubicBezTo>
                <a:cubicBezTo>
                  <a:pt x="904" y="523"/>
                  <a:pt x="904" y="523"/>
                  <a:pt x="904" y="523"/>
                </a:cubicBezTo>
                <a:cubicBezTo>
                  <a:pt x="908" y="523"/>
                  <a:pt x="908" y="523"/>
                  <a:pt x="908" y="523"/>
                </a:cubicBezTo>
                <a:cubicBezTo>
                  <a:pt x="911" y="523"/>
                  <a:pt x="911" y="523"/>
                  <a:pt x="911" y="523"/>
                </a:cubicBezTo>
                <a:cubicBezTo>
                  <a:pt x="909" y="524"/>
                  <a:pt x="909" y="524"/>
                  <a:pt x="909" y="524"/>
                </a:cubicBezTo>
                <a:cubicBezTo>
                  <a:pt x="906" y="525"/>
                  <a:pt x="906" y="525"/>
                  <a:pt x="906" y="525"/>
                </a:cubicBezTo>
                <a:cubicBezTo>
                  <a:pt x="904" y="525"/>
                  <a:pt x="904" y="525"/>
                  <a:pt x="904" y="525"/>
                </a:cubicBezTo>
                <a:cubicBezTo>
                  <a:pt x="904" y="526"/>
                  <a:pt x="904" y="526"/>
                  <a:pt x="904" y="526"/>
                </a:cubicBezTo>
                <a:cubicBezTo>
                  <a:pt x="904" y="527"/>
                  <a:pt x="904" y="527"/>
                  <a:pt x="904" y="527"/>
                </a:cubicBezTo>
                <a:cubicBezTo>
                  <a:pt x="903" y="526"/>
                  <a:pt x="903" y="526"/>
                  <a:pt x="903" y="526"/>
                </a:cubicBezTo>
                <a:cubicBezTo>
                  <a:pt x="902" y="524"/>
                  <a:pt x="902" y="524"/>
                  <a:pt x="902" y="524"/>
                </a:cubicBezTo>
                <a:cubicBezTo>
                  <a:pt x="901" y="524"/>
                  <a:pt x="901" y="524"/>
                  <a:pt x="901" y="524"/>
                </a:cubicBezTo>
                <a:cubicBezTo>
                  <a:pt x="898" y="525"/>
                  <a:pt x="898" y="525"/>
                  <a:pt x="898" y="525"/>
                </a:cubicBezTo>
                <a:cubicBezTo>
                  <a:pt x="895" y="527"/>
                  <a:pt x="895" y="527"/>
                  <a:pt x="895" y="527"/>
                </a:cubicBezTo>
                <a:cubicBezTo>
                  <a:pt x="890" y="528"/>
                  <a:pt x="890" y="528"/>
                  <a:pt x="890" y="528"/>
                </a:cubicBezTo>
                <a:cubicBezTo>
                  <a:pt x="886" y="530"/>
                  <a:pt x="886" y="530"/>
                  <a:pt x="886" y="530"/>
                </a:cubicBezTo>
                <a:cubicBezTo>
                  <a:pt x="886" y="532"/>
                  <a:pt x="886" y="532"/>
                  <a:pt x="886" y="532"/>
                </a:cubicBezTo>
                <a:cubicBezTo>
                  <a:pt x="884" y="534"/>
                  <a:pt x="884" y="534"/>
                  <a:pt x="884" y="534"/>
                </a:cubicBezTo>
                <a:cubicBezTo>
                  <a:pt x="882" y="537"/>
                  <a:pt x="882" y="537"/>
                  <a:pt x="882" y="537"/>
                </a:cubicBezTo>
                <a:cubicBezTo>
                  <a:pt x="882" y="539"/>
                  <a:pt x="882" y="539"/>
                  <a:pt x="882" y="539"/>
                </a:cubicBezTo>
                <a:cubicBezTo>
                  <a:pt x="883" y="541"/>
                  <a:pt x="883" y="541"/>
                  <a:pt x="883" y="541"/>
                </a:cubicBezTo>
                <a:cubicBezTo>
                  <a:pt x="883" y="543"/>
                  <a:pt x="883" y="543"/>
                  <a:pt x="883" y="543"/>
                </a:cubicBezTo>
                <a:cubicBezTo>
                  <a:pt x="884" y="543"/>
                  <a:pt x="884" y="543"/>
                  <a:pt x="884" y="543"/>
                </a:cubicBezTo>
                <a:cubicBezTo>
                  <a:pt x="885" y="543"/>
                  <a:pt x="885" y="543"/>
                  <a:pt x="885" y="543"/>
                </a:cubicBezTo>
                <a:cubicBezTo>
                  <a:pt x="885" y="546"/>
                  <a:pt x="885" y="546"/>
                  <a:pt x="885" y="546"/>
                </a:cubicBezTo>
                <a:cubicBezTo>
                  <a:pt x="887" y="547"/>
                  <a:pt x="887" y="547"/>
                  <a:pt x="887" y="547"/>
                </a:cubicBezTo>
                <a:cubicBezTo>
                  <a:pt x="888" y="546"/>
                  <a:pt x="888" y="546"/>
                  <a:pt x="888" y="546"/>
                </a:cubicBezTo>
                <a:cubicBezTo>
                  <a:pt x="889" y="547"/>
                  <a:pt x="889" y="547"/>
                  <a:pt x="889" y="547"/>
                </a:cubicBezTo>
                <a:cubicBezTo>
                  <a:pt x="890" y="546"/>
                  <a:pt x="890" y="546"/>
                  <a:pt x="890" y="546"/>
                </a:cubicBezTo>
                <a:cubicBezTo>
                  <a:pt x="890" y="544"/>
                  <a:pt x="890" y="544"/>
                  <a:pt x="890" y="544"/>
                </a:cubicBezTo>
                <a:cubicBezTo>
                  <a:pt x="891" y="544"/>
                  <a:pt x="891" y="544"/>
                  <a:pt x="891" y="544"/>
                </a:cubicBezTo>
                <a:cubicBezTo>
                  <a:pt x="892" y="544"/>
                  <a:pt x="892" y="544"/>
                  <a:pt x="892" y="544"/>
                </a:cubicBezTo>
                <a:cubicBezTo>
                  <a:pt x="894" y="542"/>
                  <a:pt x="894" y="542"/>
                  <a:pt x="894" y="542"/>
                </a:cubicBezTo>
                <a:cubicBezTo>
                  <a:pt x="896" y="542"/>
                  <a:pt x="896" y="542"/>
                  <a:pt x="896" y="542"/>
                </a:cubicBezTo>
                <a:cubicBezTo>
                  <a:pt x="899" y="538"/>
                  <a:pt x="899" y="538"/>
                  <a:pt x="899" y="538"/>
                </a:cubicBezTo>
                <a:cubicBezTo>
                  <a:pt x="902" y="536"/>
                  <a:pt x="902" y="536"/>
                  <a:pt x="902" y="536"/>
                </a:cubicBezTo>
                <a:cubicBezTo>
                  <a:pt x="901" y="535"/>
                  <a:pt x="901" y="535"/>
                  <a:pt x="901" y="535"/>
                </a:cubicBezTo>
                <a:cubicBezTo>
                  <a:pt x="903" y="532"/>
                  <a:pt x="903" y="532"/>
                  <a:pt x="903" y="532"/>
                </a:cubicBezTo>
                <a:cubicBezTo>
                  <a:pt x="904" y="532"/>
                  <a:pt x="904" y="532"/>
                  <a:pt x="904" y="532"/>
                </a:cubicBezTo>
                <a:cubicBezTo>
                  <a:pt x="905" y="531"/>
                  <a:pt x="905" y="531"/>
                  <a:pt x="905" y="531"/>
                </a:cubicBezTo>
                <a:cubicBezTo>
                  <a:pt x="906" y="531"/>
                  <a:pt x="906" y="531"/>
                  <a:pt x="906" y="531"/>
                </a:cubicBezTo>
                <a:cubicBezTo>
                  <a:pt x="907" y="534"/>
                  <a:pt x="907" y="534"/>
                  <a:pt x="907" y="534"/>
                </a:cubicBezTo>
                <a:cubicBezTo>
                  <a:pt x="909" y="534"/>
                  <a:pt x="909" y="534"/>
                  <a:pt x="909" y="534"/>
                </a:cubicBezTo>
                <a:cubicBezTo>
                  <a:pt x="909" y="533"/>
                  <a:pt x="909" y="533"/>
                  <a:pt x="909" y="533"/>
                </a:cubicBezTo>
                <a:cubicBezTo>
                  <a:pt x="911" y="533"/>
                  <a:pt x="911" y="533"/>
                  <a:pt x="911" y="533"/>
                </a:cubicBezTo>
                <a:cubicBezTo>
                  <a:pt x="914" y="531"/>
                  <a:pt x="914" y="531"/>
                  <a:pt x="914" y="531"/>
                </a:cubicBezTo>
                <a:cubicBezTo>
                  <a:pt x="917" y="530"/>
                  <a:pt x="917" y="530"/>
                  <a:pt x="917" y="530"/>
                </a:cubicBezTo>
                <a:cubicBezTo>
                  <a:pt x="920" y="530"/>
                  <a:pt x="920" y="530"/>
                  <a:pt x="920" y="530"/>
                </a:cubicBezTo>
                <a:cubicBezTo>
                  <a:pt x="922" y="529"/>
                  <a:pt x="922" y="529"/>
                  <a:pt x="922" y="529"/>
                </a:cubicBezTo>
                <a:cubicBezTo>
                  <a:pt x="927" y="527"/>
                  <a:pt x="927" y="527"/>
                  <a:pt x="927" y="527"/>
                </a:cubicBezTo>
                <a:cubicBezTo>
                  <a:pt x="930" y="526"/>
                  <a:pt x="930" y="526"/>
                  <a:pt x="930" y="526"/>
                </a:cubicBezTo>
                <a:cubicBezTo>
                  <a:pt x="932" y="526"/>
                  <a:pt x="932" y="526"/>
                  <a:pt x="932" y="526"/>
                </a:cubicBezTo>
                <a:cubicBezTo>
                  <a:pt x="933" y="526"/>
                  <a:pt x="933" y="526"/>
                  <a:pt x="933" y="526"/>
                </a:cubicBezTo>
                <a:cubicBezTo>
                  <a:pt x="934" y="526"/>
                  <a:pt x="934" y="526"/>
                  <a:pt x="934" y="526"/>
                </a:cubicBezTo>
                <a:cubicBezTo>
                  <a:pt x="933" y="525"/>
                  <a:pt x="933" y="525"/>
                  <a:pt x="933" y="525"/>
                </a:cubicBezTo>
                <a:cubicBezTo>
                  <a:pt x="932" y="525"/>
                  <a:pt x="932" y="525"/>
                  <a:pt x="932" y="525"/>
                </a:cubicBezTo>
                <a:cubicBezTo>
                  <a:pt x="930" y="524"/>
                  <a:pt x="930" y="524"/>
                  <a:pt x="930" y="524"/>
                </a:cubicBezTo>
                <a:cubicBezTo>
                  <a:pt x="930" y="523"/>
                  <a:pt x="930" y="523"/>
                  <a:pt x="930" y="523"/>
                </a:cubicBezTo>
                <a:cubicBezTo>
                  <a:pt x="932" y="523"/>
                  <a:pt x="932" y="523"/>
                  <a:pt x="932" y="523"/>
                </a:cubicBezTo>
                <a:cubicBezTo>
                  <a:pt x="932" y="522"/>
                  <a:pt x="932" y="522"/>
                  <a:pt x="932" y="522"/>
                </a:cubicBezTo>
                <a:cubicBezTo>
                  <a:pt x="928" y="520"/>
                  <a:pt x="928" y="520"/>
                  <a:pt x="928" y="520"/>
                </a:cubicBezTo>
                <a:cubicBezTo>
                  <a:pt x="926" y="520"/>
                  <a:pt x="926" y="520"/>
                  <a:pt x="926" y="520"/>
                </a:cubicBezTo>
                <a:cubicBezTo>
                  <a:pt x="926" y="519"/>
                  <a:pt x="926" y="519"/>
                  <a:pt x="926" y="519"/>
                </a:cubicBezTo>
                <a:cubicBezTo>
                  <a:pt x="926" y="517"/>
                  <a:pt x="926" y="517"/>
                  <a:pt x="926" y="517"/>
                </a:cubicBezTo>
                <a:cubicBezTo>
                  <a:pt x="923" y="519"/>
                  <a:pt x="923" y="519"/>
                  <a:pt x="923" y="519"/>
                </a:cubicBezTo>
                <a:cubicBezTo>
                  <a:pt x="923" y="520"/>
                  <a:pt x="923" y="520"/>
                  <a:pt x="923" y="520"/>
                </a:cubicBezTo>
                <a:cubicBezTo>
                  <a:pt x="919" y="520"/>
                  <a:pt x="919" y="520"/>
                  <a:pt x="919" y="520"/>
                </a:cubicBezTo>
                <a:cubicBezTo>
                  <a:pt x="919" y="519"/>
                  <a:pt x="919" y="519"/>
                  <a:pt x="919" y="519"/>
                </a:cubicBezTo>
                <a:cubicBezTo>
                  <a:pt x="916" y="518"/>
                  <a:pt x="916" y="518"/>
                  <a:pt x="916" y="518"/>
                </a:cubicBezTo>
                <a:cubicBezTo>
                  <a:pt x="915" y="518"/>
                  <a:pt x="915" y="518"/>
                  <a:pt x="915" y="518"/>
                </a:cubicBezTo>
                <a:cubicBezTo>
                  <a:pt x="913" y="517"/>
                  <a:pt x="913" y="517"/>
                  <a:pt x="913" y="517"/>
                </a:cubicBezTo>
                <a:cubicBezTo>
                  <a:pt x="910" y="517"/>
                  <a:pt x="910" y="517"/>
                  <a:pt x="910" y="517"/>
                </a:cubicBezTo>
                <a:cubicBezTo>
                  <a:pt x="907" y="516"/>
                  <a:pt x="907" y="516"/>
                  <a:pt x="907" y="516"/>
                </a:cubicBezTo>
                <a:cubicBezTo>
                  <a:pt x="909" y="515"/>
                  <a:pt x="909" y="515"/>
                  <a:pt x="909" y="515"/>
                </a:cubicBezTo>
                <a:cubicBezTo>
                  <a:pt x="910" y="513"/>
                  <a:pt x="910" y="513"/>
                  <a:pt x="910" y="513"/>
                </a:cubicBezTo>
                <a:cubicBezTo>
                  <a:pt x="907" y="513"/>
                  <a:pt x="907" y="513"/>
                  <a:pt x="907" y="513"/>
                </a:cubicBezTo>
                <a:cubicBezTo>
                  <a:pt x="906" y="512"/>
                  <a:pt x="906" y="512"/>
                  <a:pt x="906" y="512"/>
                </a:cubicBezTo>
                <a:cubicBezTo>
                  <a:pt x="904" y="512"/>
                  <a:pt x="904" y="512"/>
                  <a:pt x="904" y="512"/>
                </a:cubicBezTo>
                <a:cubicBezTo>
                  <a:pt x="903" y="510"/>
                  <a:pt x="903" y="510"/>
                  <a:pt x="903" y="510"/>
                </a:cubicBezTo>
                <a:cubicBezTo>
                  <a:pt x="902" y="509"/>
                  <a:pt x="902" y="509"/>
                  <a:pt x="902" y="509"/>
                </a:cubicBezTo>
                <a:cubicBezTo>
                  <a:pt x="902" y="506"/>
                  <a:pt x="902" y="506"/>
                  <a:pt x="902" y="506"/>
                </a:cubicBezTo>
                <a:cubicBezTo>
                  <a:pt x="902" y="504"/>
                  <a:pt x="902" y="504"/>
                  <a:pt x="902" y="504"/>
                </a:cubicBezTo>
                <a:cubicBezTo>
                  <a:pt x="901" y="503"/>
                  <a:pt x="901" y="503"/>
                  <a:pt x="901" y="503"/>
                </a:cubicBezTo>
                <a:cubicBezTo>
                  <a:pt x="902" y="501"/>
                  <a:pt x="902" y="501"/>
                  <a:pt x="902" y="501"/>
                </a:cubicBezTo>
                <a:cubicBezTo>
                  <a:pt x="902" y="500"/>
                  <a:pt x="902" y="500"/>
                  <a:pt x="902" y="500"/>
                </a:cubicBezTo>
                <a:cubicBezTo>
                  <a:pt x="898" y="500"/>
                  <a:pt x="898" y="500"/>
                  <a:pt x="898" y="500"/>
                </a:cubicBezTo>
                <a:cubicBezTo>
                  <a:pt x="899" y="499"/>
                  <a:pt x="899" y="499"/>
                  <a:pt x="899" y="499"/>
                </a:cubicBezTo>
                <a:cubicBezTo>
                  <a:pt x="901" y="499"/>
                  <a:pt x="901" y="499"/>
                  <a:pt x="901" y="499"/>
                </a:cubicBezTo>
                <a:cubicBezTo>
                  <a:pt x="903" y="494"/>
                  <a:pt x="903" y="494"/>
                  <a:pt x="903" y="494"/>
                </a:cubicBezTo>
                <a:cubicBezTo>
                  <a:pt x="905" y="492"/>
                  <a:pt x="905" y="492"/>
                  <a:pt x="905" y="492"/>
                </a:cubicBezTo>
                <a:cubicBezTo>
                  <a:pt x="905" y="491"/>
                  <a:pt x="905" y="491"/>
                  <a:pt x="905" y="491"/>
                </a:cubicBezTo>
                <a:cubicBezTo>
                  <a:pt x="903" y="491"/>
                  <a:pt x="903" y="491"/>
                  <a:pt x="903" y="491"/>
                </a:cubicBezTo>
                <a:cubicBezTo>
                  <a:pt x="903" y="490"/>
                  <a:pt x="903" y="490"/>
                  <a:pt x="903" y="490"/>
                </a:cubicBezTo>
                <a:cubicBezTo>
                  <a:pt x="901" y="490"/>
                  <a:pt x="901" y="490"/>
                  <a:pt x="901" y="490"/>
                </a:cubicBezTo>
                <a:cubicBezTo>
                  <a:pt x="899" y="491"/>
                  <a:pt x="899" y="491"/>
                  <a:pt x="899" y="491"/>
                </a:cubicBezTo>
                <a:cubicBezTo>
                  <a:pt x="896" y="492"/>
                  <a:pt x="896" y="492"/>
                  <a:pt x="896" y="492"/>
                </a:cubicBezTo>
                <a:cubicBezTo>
                  <a:pt x="896" y="491"/>
                  <a:pt x="896" y="491"/>
                  <a:pt x="896" y="491"/>
                </a:cubicBezTo>
                <a:cubicBezTo>
                  <a:pt x="895" y="489"/>
                  <a:pt x="895" y="489"/>
                  <a:pt x="895" y="489"/>
                </a:cubicBezTo>
                <a:cubicBezTo>
                  <a:pt x="891" y="488"/>
                  <a:pt x="891" y="488"/>
                  <a:pt x="891" y="488"/>
                </a:cubicBezTo>
                <a:cubicBezTo>
                  <a:pt x="888" y="488"/>
                  <a:pt x="888" y="488"/>
                  <a:pt x="888" y="488"/>
                </a:cubicBezTo>
                <a:cubicBezTo>
                  <a:pt x="886" y="488"/>
                  <a:pt x="886" y="488"/>
                  <a:pt x="886" y="488"/>
                </a:cubicBezTo>
                <a:cubicBezTo>
                  <a:pt x="888" y="487"/>
                  <a:pt x="888" y="487"/>
                  <a:pt x="888" y="487"/>
                </a:cubicBezTo>
                <a:cubicBezTo>
                  <a:pt x="890" y="487"/>
                  <a:pt x="890" y="487"/>
                  <a:pt x="890" y="487"/>
                </a:cubicBezTo>
                <a:cubicBezTo>
                  <a:pt x="893" y="487"/>
                  <a:pt x="893" y="487"/>
                  <a:pt x="893" y="487"/>
                </a:cubicBezTo>
                <a:cubicBezTo>
                  <a:pt x="894" y="486"/>
                  <a:pt x="894" y="486"/>
                  <a:pt x="894" y="486"/>
                </a:cubicBezTo>
                <a:cubicBezTo>
                  <a:pt x="896" y="487"/>
                  <a:pt x="896" y="487"/>
                  <a:pt x="896" y="487"/>
                </a:cubicBezTo>
                <a:cubicBezTo>
                  <a:pt x="898" y="488"/>
                  <a:pt x="898" y="488"/>
                  <a:pt x="898" y="488"/>
                </a:cubicBezTo>
                <a:cubicBezTo>
                  <a:pt x="900" y="488"/>
                  <a:pt x="900" y="488"/>
                  <a:pt x="900" y="488"/>
                </a:cubicBezTo>
                <a:cubicBezTo>
                  <a:pt x="903" y="486"/>
                  <a:pt x="903" y="486"/>
                  <a:pt x="903" y="486"/>
                </a:cubicBezTo>
                <a:cubicBezTo>
                  <a:pt x="904" y="486"/>
                  <a:pt x="904" y="486"/>
                  <a:pt x="904" y="486"/>
                </a:cubicBezTo>
                <a:cubicBezTo>
                  <a:pt x="907" y="484"/>
                  <a:pt x="907" y="484"/>
                  <a:pt x="907" y="484"/>
                </a:cubicBezTo>
                <a:cubicBezTo>
                  <a:pt x="909" y="484"/>
                  <a:pt x="909" y="484"/>
                  <a:pt x="909" y="484"/>
                </a:cubicBezTo>
                <a:cubicBezTo>
                  <a:pt x="910" y="480"/>
                  <a:pt x="910" y="480"/>
                  <a:pt x="910" y="480"/>
                </a:cubicBezTo>
                <a:cubicBezTo>
                  <a:pt x="909" y="480"/>
                  <a:pt x="909" y="480"/>
                  <a:pt x="909" y="480"/>
                </a:cubicBezTo>
                <a:cubicBezTo>
                  <a:pt x="911" y="479"/>
                  <a:pt x="911" y="479"/>
                  <a:pt x="911" y="479"/>
                </a:cubicBezTo>
                <a:cubicBezTo>
                  <a:pt x="910" y="478"/>
                  <a:pt x="910" y="478"/>
                  <a:pt x="910" y="478"/>
                </a:cubicBezTo>
                <a:cubicBezTo>
                  <a:pt x="908" y="477"/>
                  <a:pt x="908" y="477"/>
                  <a:pt x="908" y="477"/>
                </a:cubicBezTo>
                <a:cubicBezTo>
                  <a:pt x="906" y="477"/>
                  <a:pt x="906" y="477"/>
                  <a:pt x="906" y="477"/>
                </a:cubicBezTo>
                <a:cubicBezTo>
                  <a:pt x="906" y="476"/>
                  <a:pt x="906" y="476"/>
                  <a:pt x="906" y="476"/>
                </a:cubicBezTo>
                <a:cubicBezTo>
                  <a:pt x="906" y="476"/>
                  <a:pt x="906" y="476"/>
                  <a:pt x="906" y="476"/>
                </a:cubicBezTo>
                <a:cubicBezTo>
                  <a:pt x="909" y="477"/>
                  <a:pt x="909" y="477"/>
                  <a:pt x="909" y="477"/>
                </a:cubicBezTo>
                <a:cubicBezTo>
                  <a:pt x="909" y="476"/>
                  <a:pt x="909" y="476"/>
                  <a:pt x="909" y="476"/>
                </a:cubicBezTo>
                <a:cubicBezTo>
                  <a:pt x="905" y="473"/>
                  <a:pt x="905" y="473"/>
                  <a:pt x="905" y="473"/>
                </a:cubicBezTo>
                <a:cubicBezTo>
                  <a:pt x="901" y="472"/>
                  <a:pt x="901" y="472"/>
                  <a:pt x="901" y="472"/>
                </a:cubicBezTo>
                <a:cubicBezTo>
                  <a:pt x="895" y="472"/>
                  <a:pt x="895" y="472"/>
                  <a:pt x="895" y="472"/>
                </a:cubicBezTo>
                <a:cubicBezTo>
                  <a:pt x="893" y="473"/>
                  <a:pt x="893" y="473"/>
                  <a:pt x="893" y="473"/>
                </a:cubicBezTo>
                <a:cubicBezTo>
                  <a:pt x="890" y="473"/>
                  <a:pt x="890" y="473"/>
                  <a:pt x="890" y="473"/>
                </a:cubicBezTo>
                <a:cubicBezTo>
                  <a:pt x="884" y="475"/>
                  <a:pt x="884" y="475"/>
                  <a:pt x="884" y="475"/>
                </a:cubicBezTo>
                <a:cubicBezTo>
                  <a:pt x="879" y="476"/>
                  <a:pt x="879" y="476"/>
                  <a:pt x="879" y="476"/>
                </a:cubicBezTo>
                <a:cubicBezTo>
                  <a:pt x="876" y="478"/>
                  <a:pt x="876" y="478"/>
                  <a:pt x="876" y="478"/>
                </a:cubicBezTo>
                <a:cubicBezTo>
                  <a:pt x="873" y="478"/>
                  <a:pt x="873" y="478"/>
                  <a:pt x="873" y="478"/>
                </a:cubicBezTo>
                <a:cubicBezTo>
                  <a:pt x="869" y="481"/>
                  <a:pt x="869" y="481"/>
                  <a:pt x="869" y="481"/>
                </a:cubicBezTo>
                <a:cubicBezTo>
                  <a:pt x="862" y="486"/>
                  <a:pt x="862" y="486"/>
                  <a:pt x="862" y="486"/>
                </a:cubicBezTo>
                <a:cubicBezTo>
                  <a:pt x="857" y="490"/>
                  <a:pt x="857" y="490"/>
                  <a:pt x="857" y="490"/>
                </a:cubicBezTo>
                <a:cubicBezTo>
                  <a:pt x="855" y="491"/>
                  <a:pt x="855" y="491"/>
                  <a:pt x="855" y="491"/>
                </a:cubicBezTo>
                <a:cubicBezTo>
                  <a:pt x="853" y="493"/>
                  <a:pt x="853" y="493"/>
                  <a:pt x="853" y="493"/>
                </a:cubicBezTo>
                <a:cubicBezTo>
                  <a:pt x="850" y="497"/>
                  <a:pt x="850" y="497"/>
                  <a:pt x="850" y="497"/>
                </a:cubicBezTo>
                <a:cubicBezTo>
                  <a:pt x="847" y="499"/>
                  <a:pt x="847" y="499"/>
                  <a:pt x="847" y="499"/>
                </a:cubicBezTo>
                <a:cubicBezTo>
                  <a:pt x="842" y="501"/>
                  <a:pt x="842" y="501"/>
                  <a:pt x="842" y="501"/>
                </a:cubicBezTo>
                <a:cubicBezTo>
                  <a:pt x="837" y="504"/>
                  <a:pt x="837" y="504"/>
                  <a:pt x="837" y="504"/>
                </a:cubicBezTo>
                <a:cubicBezTo>
                  <a:pt x="835" y="503"/>
                  <a:pt x="835" y="503"/>
                  <a:pt x="835" y="503"/>
                </a:cubicBezTo>
                <a:cubicBezTo>
                  <a:pt x="838" y="503"/>
                  <a:pt x="838" y="503"/>
                  <a:pt x="838" y="503"/>
                </a:cubicBezTo>
                <a:cubicBezTo>
                  <a:pt x="843" y="500"/>
                  <a:pt x="843" y="500"/>
                  <a:pt x="843" y="500"/>
                </a:cubicBezTo>
                <a:cubicBezTo>
                  <a:pt x="843" y="499"/>
                  <a:pt x="843" y="499"/>
                  <a:pt x="843" y="499"/>
                </a:cubicBezTo>
                <a:cubicBezTo>
                  <a:pt x="848" y="496"/>
                  <a:pt x="848" y="496"/>
                  <a:pt x="848" y="496"/>
                </a:cubicBezTo>
                <a:cubicBezTo>
                  <a:pt x="849" y="494"/>
                  <a:pt x="849" y="494"/>
                  <a:pt x="849" y="494"/>
                </a:cubicBezTo>
                <a:cubicBezTo>
                  <a:pt x="850" y="491"/>
                  <a:pt x="850" y="491"/>
                  <a:pt x="850" y="491"/>
                </a:cubicBezTo>
                <a:cubicBezTo>
                  <a:pt x="852" y="491"/>
                  <a:pt x="852" y="491"/>
                  <a:pt x="852" y="491"/>
                </a:cubicBezTo>
                <a:cubicBezTo>
                  <a:pt x="855" y="489"/>
                  <a:pt x="855" y="489"/>
                  <a:pt x="855" y="489"/>
                </a:cubicBezTo>
                <a:cubicBezTo>
                  <a:pt x="857" y="487"/>
                  <a:pt x="857" y="487"/>
                  <a:pt x="857" y="487"/>
                </a:cubicBezTo>
                <a:cubicBezTo>
                  <a:pt x="858" y="484"/>
                  <a:pt x="858" y="484"/>
                  <a:pt x="858" y="484"/>
                </a:cubicBezTo>
                <a:cubicBezTo>
                  <a:pt x="862" y="482"/>
                  <a:pt x="862" y="482"/>
                  <a:pt x="862" y="482"/>
                </a:cubicBezTo>
                <a:cubicBezTo>
                  <a:pt x="865" y="478"/>
                  <a:pt x="865" y="478"/>
                  <a:pt x="865" y="478"/>
                </a:cubicBezTo>
                <a:cubicBezTo>
                  <a:pt x="866" y="478"/>
                  <a:pt x="866" y="478"/>
                  <a:pt x="866" y="478"/>
                </a:cubicBezTo>
                <a:cubicBezTo>
                  <a:pt x="866" y="477"/>
                  <a:pt x="866" y="477"/>
                  <a:pt x="866" y="477"/>
                </a:cubicBezTo>
                <a:cubicBezTo>
                  <a:pt x="868" y="475"/>
                  <a:pt x="868" y="475"/>
                  <a:pt x="868" y="475"/>
                </a:cubicBezTo>
                <a:cubicBezTo>
                  <a:pt x="870" y="475"/>
                  <a:pt x="870" y="475"/>
                  <a:pt x="870" y="475"/>
                </a:cubicBezTo>
                <a:cubicBezTo>
                  <a:pt x="871" y="472"/>
                  <a:pt x="871" y="472"/>
                  <a:pt x="871" y="472"/>
                </a:cubicBezTo>
                <a:cubicBezTo>
                  <a:pt x="873" y="471"/>
                  <a:pt x="873" y="471"/>
                  <a:pt x="873" y="471"/>
                </a:cubicBezTo>
                <a:cubicBezTo>
                  <a:pt x="874" y="472"/>
                  <a:pt x="874" y="472"/>
                  <a:pt x="874" y="472"/>
                </a:cubicBezTo>
                <a:cubicBezTo>
                  <a:pt x="875" y="472"/>
                  <a:pt x="875" y="472"/>
                  <a:pt x="875" y="472"/>
                </a:cubicBezTo>
                <a:cubicBezTo>
                  <a:pt x="876" y="470"/>
                  <a:pt x="876" y="470"/>
                  <a:pt x="876" y="470"/>
                </a:cubicBezTo>
                <a:cubicBezTo>
                  <a:pt x="880" y="469"/>
                  <a:pt x="880" y="469"/>
                  <a:pt x="880" y="469"/>
                </a:cubicBezTo>
                <a:cubicBezTo>
                  <a:pt x="881" y="469"/>
                  <a:pt x="881" y="469"/>
                  <a:pt x="881" y="469"/>
                </a:cubicBezTo>
                <a:cubicBezTo>
                  <a:pt x="885" y="469"/>
                  <a:pt x="885" y="469"/>
                  <a:pt x="885" y="469"/>
                </a:cubicBezTo>
                <a:cubicBezTo>
                  <a:pt x="886" y="467"/>
                  <a:pt x="886" y="467"/>
                  <a:pt x="886" y="467"/>
                </a:cubicBezTo>
                <a:cubicBezTo>
                  <a:pt x="886" y="465"/>
                  <a:pt x="886" y="465"/>
                  <a:pt x="886" y="465"/>
                </a:cubicBezTo>
                <a:cubicBezTo>
                  <a:pt x="887" y="463"/>
                  <a:pt x="887" y="463"/>
                  <a:pt x="887" y="463"/>
                </a:cubicBezTo>
                <a:cubicBezTo>
                  <a:pt x="887" y="462"/>
                  <a:pt x="887" y="462"/>
                  <a:pt x="887" y="462"/>
                </a:cubicBezTo>
                <a:cubicBezTo>
                  <a:pt x="889" y="461"/>
                  <a:pt x="889" y="461"/>
                  <a:pt x="889" y="461"/>
                </a:cubicBezTo>
                <a:cubicBezTo>
                  <a:pt x="893" y="457"/>
                  <a:pt x="893" y="457"/>
                  <a:pt x="893" y="457"/>
                </a:cubicBezTo>
                <a:cubicBezTo>
                  <a:pt x="895" y="457"/>
                  <a:pt x="895" y="457"/>
                  <a:pt x="895" y="457"/>
                </a:cubicBezTo>
                <a:cubicBezTo>
                  <a:pt x="896" y="456"/>
                  <a:pt x="896" y="456"/>
                  <a:pt x="896" y="456"/>
                </a:cubicBezTo>
                <a:cubicBezTo>
                  <a:pt x="895" y="455"/>
                  <a:pt x="895" y="455"/>
                  <a:pt x="895" y="455"/>
                </a:cubicBezTo>
                <a:cubicBezTo>
                  <a:pt x="896" y="454"/>
                  <a:pt x="896" y="454"/>
                  <a:pt x="896" y="454"/>
                </a:cubicBezTo>
                <a:cubicBezTo>
                  <a:pt x="897" y="453"/>
                  <a:pt x="897" y="453"/>
                  <a:pt x="897" y="453"/>
                </a:cubicBezTo>
                <a:cubicBezTo>
                  <a:pt x="899" y="455"/>
                  <a:pt x="899" y="455"/>
                  <a:pt x="899" y="455"/>
                </a:cubicBezTo>
                <a:cubicBezTo>
                  <a:pt x="902" y="456"/>
                  <a:pt x="902" y="456"/>
                  <a:pt x="902" y="456"/>
                </a:cubicBezTo>
                <a:cubicBezTo>
                  <a:pt x="906" y="455"/>
                  <a:pt x="906" y="455"/>
                  <a:pt x="906" y="455"/>
                </a:cubicBezTo>
                <a:cubicBezTo>
                  <a:pt x="909" y="456"/>
                  <a:pt x="909" y="456"/>
                  <a:pt x="909" y="456"/>
                </a:cubicBezTo>
                <a:cubicBezTo>
                  <a:pt x="910" y="456"/>
                  <a:pt x="910" y="456"/>
                  <a:pt x="910" y="456"/>
                </a:cubicBezTo>
                <a:cubicBezTo>
                  <a:pt x="911" y="457"/>
                  <a:pt x="911" y="457"/>
                  <a:pt x="911" y="457"/>
                </a:cubicBezTo>
                <a:cubicBezTo>
                  <a:pt x="914" y="455"/>
                  <a:pt x="914" y="455"/>
                  <a:pt x="914" y="455"/>
                </a:cubicBezTo>
                <a:cubicBezTo>
                  <a:pt x="915" y="457"/>
                  <a:pt x="915" y="457"/>
                  <a:pt x="915" y="457"/>
                </a:cubicBezTo>
                <a:cubicBezTo>
                  <a:pt x="917" y="457"/>
                  <a:pt x="917" y="457"/>
                  <a:pt x="917" y="457"/>
                </a:cubicBezTo>
                <a:cubicBezTo>
                  <a:pt x="919" y="456"/>
                  <a:pt x="919" y="456"/>
                  <a:pt x="919" y="456"/>
                </a:cubicBezTo>
                <a:cubicBezTo>
                  <a:pt x="921" y="457"/>
                  <a:pt x="921" y="457"/>
                  <a:pt x="921" y="457"/>
                </a:cubicBezTo>
                <a:cubicBezTo>
                  <a:pt x="924" y="457"/>
                  <a:pt x="924" y="457"/>
                  <a:pt x="924" y="457"/>
                </a:cubicBezTo>
                <a:cubicBezTo>
                  <a:pt x="925" y="456"/>
                  <a:pt x="925" y="456"/>
                  <a:pt x="925" y="456"/>
                </a:cubicBezTo>
                <a:cubicBezTo>
                  <a:pt x="926" y="456"/>
                  <a:pt x="926" y="456"/>
                  <a:pt x="926" y="456"/>
                </a:cubicBezTo>
                <a:cubicBezTo>
                  <a:pt x="928" y="458"/>
                  <a:pt x="928" y="458"/>
                  <a:pt x="928" y="458"/>
                </a:cubicBezTo>
                <a:cubicBezTo>
                  <a:pt x="930" y="458"/>
                  <a:pt x="930" y="458"/>
                  <a:pt x="930" y="458"/>
                </a:cubicBezTo>
                <a:cubicBezTo>
                  <a:pt x="931" y="458"/>
                  <a:pt x="931" y="458"/>
                  <a:pt x="931" y="458"/>
                </a:cubicBezTo>
                <a:cubicBezTo>
                  <a:pt x="934" y="459"/>
                  <a:pt x="934" y="459"/>
                  <a:pt x="934" y="459"/>
                </a:cubicBezTo>
                <a:cubicBezTo>
                  <a:pt x="936" y="459"/>
                  <a:pt x="936" y="459"/>
                  <a:pt x="936" y="459"/>
                </a:cubicBezTo>
                <a:cubicBezTo>
                  <a:pt x="938" y="458"/>
                  <a:pt x="938" y="458"/>
                  <a:pt x="938" y="458"/>
                </a:cubicBezTo>
                <a:cubicBezTo>
                  <a:pt x="939" y="458"/>
                  <a:pt x="939" y="458"/>
                  <a:pt x="939" y="458"/>
                </a:cubicBezTo>
                <a:cubicBezTo>
                  <a:pt x="939" y="460"/>
                  <a:pt x="939" y="460"/>
                  <a:pt x="939" y="460"/>
                </a:cubicBezTo>
                <a:cubicBezTo>
                  <a:pt x="941" y="460"/>
                  <a:pt x="941" y="460"/>
                  <a:pt x="941" y="460"/>
                </a:cubicBezTo>
                <a:cubicBezTo>
                  <a:pt x="945" y="458"/>
                  <a:pt x="945" y="458"/>
                  <a:pt x="945" y="458"/>
                </a:cubicBezTo>
                <a:cubicBezTo>
                  <a:pt x="946" y="459"/>
                  <a:pt x="946" y="459"/>
                  <a:pt x="946" y="459"/>
                </a:cubicBezTo>
                <a:cubicBezTo>
                  <a:pt x="949" y="458"/>
                  <a:pt x="949" y="458"/>
                  <a:pt x="949" y="458"/>
                </a:cubicBezTo>
                <a:cubicBezTo>
                  <a:pt x="949" y="458"/>
                  <a:pt x="949" y="458"/>
                  <a:pt x="949" y="458"/>
                </a:cubicBezTo>
                <a:cubicBezTo>
                  <a:pt x="953" y="459"/>
                  <a:pt x="953" y="459"/>
                  <a:pt x="953" y="459"/>
                </a:cubicBezTo>
                <a:cubicBezTo>
                  <a:pt x="954" y="459"/>
                  <a:pt x="954" y="459"/>
                  <a:pt x="954" y="459"/>
                </a:cubicBezTo>
                <a:cubicBezTo>
                  <a:pt x="956" y="459"/>
                  <a:pt x="956" y="459"/>
                  <a:pt x="956" y="459"/>
                </a:cubicBezTo>
                <a:cubicBezTo>
                  <a:pt x="956" y="457"/>
                  <a:pt x="956" y="457"/>
                  <a:pt x="956" y="457"/>
                </a:cubicBezTo>
                <a:cubicBezTo>
                  <a:pt x="958" y="457"/>
                  <a:pt x="958" y="457"/>
                  <a:pt x="958" y="457"/>
                </a:cubicBezTo>
                <a:cubicBezTo>
                  <a:pt x="959" y="457"/>
                  <a:pt x="959" y="457"/>
                  <a:pt x="959" y="457"/>
                </a:cubicBezTo>
                <a:cubicBezTo>
                  <a:pt x="960" y="457"/>
                  <a:pt x="960" y="457"/>
                  <a:pt x="960" y="457"/>
                </a:cubicBezTo>
                <a:cubicBezTo>
                  <a:pt x="962" y="455"/>
                  <a:pt x="962" y="455"/>
                  <a:pt x="962" y="455"/>
                </a:cubicBezTo>
                <a:cubicBezTo>
                  <a:pt x="963" y="454"/>
                  <a:pt x="963" y="454"/>
                  <a:pt x="963" y="454"/>
                </a:cubicBezTo>
                <a:cubicBezTo>
                  <a:pt x="964" y="453"/>
                  <a:pt x="964" y="453"/>
                  <a:pt x="964" y="453"/>
                </a:cubicBezTo>
                <a:cubicBezTo>
                  <a:pt x="965" y="453"/>
                  <a:pt x="965" y="453"/>
                  <a:pt x="965" y="453"/>
                </a:cubicBezTo>
                <a:cubicBezTo>
                  <a:pt x="967" y="451"/>
                  <a:pt x="967" y="451"/>
                  <a:pt x="967" y="451"/>
                </a:cubicBezTo>
                <a:cubicBezTo>
                  <a:pt x="967" y="449"/>
                  <a:pt x="967" y="449"/>
                  <a:pt x="967" y="449"/>
                </a:cubicBezTo>
                <a:cubicBezTo>
                  <a:pt x="968" y="449"/>
                  <a:pt x="968" y="449"/>
                  <a:pt x="968" y="449"/>
                </a:cubicBezTo>
                <a:cubicBezTo>
                  <a:pt x="970" y="448"/>
                  <a:pt x="970" y="448"/>
                  <a:pt x="970" y="448"/>
                </a:cubicBezTo>
                <a:cubicBezTo>
                  <a:pt x="970" y="446"/>
                  <a:pt x="970" y="446"/>
                  <a:pt x="970" y="446"/>
                </a:cubicBezTo>
                <a:cubicBezTo>
                  <a:pt x="969" y="446"/>
                  <a:pt x="969" y="446"/>
                  <a:pt x="969" y="446"/>
                </a:cubicBezTo>
                <a:cubicBezTo>
                  <a:pt x="970" y="445"/>
                  <a:pt x="970" y="445"/>
                  <a:pt x="970" y="445"/>
                </a:cubicBezTo>
                <a:cubicBezTo>
                  <a:pt x="972" y="445"/>
                  <a:pt x="972" y="445"/>
                  <a:pt x="972" y="445"/>
                </a:cubicBezTo>
                <a:cubicBezTo>
                  <a:pt x="974" y="445"/>
                  <a:pt x="974" y="445"/>
                  <a:pt x="974" y="445"/>
                </a:cubicBezTo>
                <a:cubicBezTo>
                  <a:pt x="974" y="444"/>
                  <a:pt x="974" y="444"/>
                  <a:pt x="974" y="444"/>
                </a:cubicBezTo>
                <a:cubicBezTo>
                  <a:pt x="974" y="443"/>
                  <a:pt x="974" y="443"/>
                  <a:pt x="974" y="443"/>
                </a:cubicBezTo>
                <a:cubicBezTo>
                  <a:pt x="975" y="445"/>
                  <a:pt x="975" y="445"/>
                  <a:pt x="975" y="445"/>
                </a:cubicBezTo>
                <a:cubicBezTo>
                  <a:pt x="977" y="445"/>
                  <a:pt x="977" y="445"/>
                  <a:pt x="977" y="445"/>
                </a:cubicBezTo>
                <a:cubicBezTo>
                  <a:pt x="979" y="443"/>
                  <a:pt x="979" y="443"/>
                  <a:pt x="979" y="443"/>
                </a:cubicBezTo>
                <a:cubicBezTo>
                  <a:pt x="980" y="444"/>
                  <a:pt x="980" y="444"/>
                  <a:pt x="980" y="444"/>
                </a:cubicBezTo>
                <a:cubicBezTo>
                  <a:pt x="982" y="444"/>
                  <a:pt x="982" y="444"/>
                  <a:pt x="982" y="444"/>
                </a:cubicBezTo>
                <a:cubicBezTo>
                  <a:pt x="983" y="444"/>
                  <a:pt x="983" y="444"/>
                  <a:pt x="983" y="444"/>
                </a:cubicBezTo>
                <a:cubicBezTo>
                  <a:pt x="984" y="445"/>
                  <a:pt x="984" y="445"/>
                  <a:pt x="984" y="445"/>
                </a:cubicBezTo>
                <a:cubicBezTo>
                  <a:pt x="986" y="444"/>
                  <a:pt x="986" y="444"/>
                  <a:pt x="986" y="444"/>
                </a:cubicBezTo>
                <a:cubicBezTo>
                  <a:pt x="986" y="443"/>
                  <a:pt x="986" y="443"/>
                  <a:pt x="986" y="443"/>
                </a:cubicBezTo>
                <a:cubicBezTo>
                  <a:pt x="987" y="443"/>
                  <a:pt x="987" y="443"/>
                  <a:pt x="987" y="443"/>
                </a:cubicBezTo>
                <a:cubicBezTo>
                  <a:pt x="989" y="442"/>
                  <a:pt x="989" y="442"/>
                  <a:pt x="989" y="442"/>
                </a:cubicBezTo>
                <a:cubicBezTo>
                  <a:pt x="990" y="442"/>
                  <a:pt x="990" y="442"/>
                  <a:pt x="990" y="442"/>
                </a:cubicBezTo>
                <a:cubicBezTo>
                  <a:pt x="992" y="440"/>
                  <a:pt x="992" y="440"/>
                  <a:pt x="992" y="440"/>
                </a:cubicBezTo>
                <a:cubicBezTo>
                  <a:pt x="994" y="440"/>
                  <a:pt x="994" y="440"/>
                  <a:pt x="994" y="440"/>
                </a:cubicBezTo>
                <a:cubicBezTo>
                  <a:pt x="997" y="438"/>
                  <a:pt x="997" y="438"/>
                  <a:pt x="997" y="438"/>
                </a:cubicBezTo>
                <a:cubicBezTo>
                  <a:pt x="998" y="436"/>
                  <a:pt x="998" y="436"/>
                  <a:pt x="998" y="436"/>
                </a:cubicBezTo>
                <a:cubicBezTo>
                  <a:pt x="999" y="436"/>
                  <a:pt x="999" y="436"/>
                  <a:pt x="999" y="436"/>
                </a:cubicBezTo>
                <a:cubicBezTo>
                  <a:pt x="999" y="434"/>
                  <a:pt x="999" y="434"/>
                  <a:pt x="999" y="434"/>
                </a:cubicBezTo>
                <a:cubicBezTo>
                  <a:pt x="1000" y="432"/>
                  <a:pt x="1000" y="432"/>
                  <a:pt x="1000" y="432"/>
                </a:cubicBezTo>
                <a:cubicBezTo>
                  <a:pt x="999" y="432"/>
                  <a:pt x="999" y="432"/>
                  <a:pt x="999" y="432"/>
                </a:cubicBezTo>
                <a:cubicBezTo>
                  <a:pt x="997" y="432"/>
                  <a:pt x="997" y="432"/>
                  <a:pt x="997" y="432"/>
                </a:cubicBezTo>
                <a:cubicBezTo>
                  <a:pt x="996" y="431"/>
                  <a:pt x="996" y="431"/>
                  <a:pt x="996" y="431"/>
                </a:cubicBezTo>
                <a:cubicBezTo>
                  <a:pt x="997" y="431"/>
                  <a:pt x="997" y="431"/>
                  <a:pt x="997" y="431"/>
                </a:cubicBezTo>
                <a:cubicBezTo>
                  <a:pt x="999" y="431"/>
                  <a:pt x="999" y="431"/>
                  <a:pt x="999" y="431"/>
                </a:cubicBezTo>
                <a:cubicBezTo>
                  <a:pt x="1000" y="431"/>
                  <a:pt x="1000" y="431"/>
                  <a:pt x="1000" y="431"/>
                </a:cubicBezTo>
                <a:cubicBezTo>
                  <a:pt x="999" y="429"/>
                  <a:pt x="999" y="429"/>
                  <a:pt x="999" y="429"/>
                </a:cubicBezTo>
                <a:cubicBezTo>
                  <a:pt x="997" y="429"/>
                  <a:pt x="997" y="429"/>
                  <a:pt x="997" y="429"/>
                </a:cubicBezTo>
                <a:cubicBezTo>
                  <a:pt x="994" y="428"/>
                  <a:pt x="994" y="428"/>
                  <a:pt x="994" y="428"/>
                </a:cubicBezTo>
                <a:cubicBezTo>
                  <a:pt x="993" y="426"/>
                  <a:pt x="993" y="426"/>
                  <a:pt x="993" y="426"/>
                </a:cubicBezTo>
                <a:cubicBezTo>
                  <a:pt x="996" y="428"/>
                  <a:pt x="996" y="428"/>
                  <a:pt x="996" y="428"/>
                </a:cubicBezTo>
                <a:cubicBezTo>
                  <a:pt x="997" y="427"/>
                  <a:pt x="997" y="427"/>
                  <a:pt x="997" y="427"/>
                </a:cubicBezTo>
                <a:cubicBezTo>
                  <a:pt x="998" y="425"/>
                  <a:pt x="998" y="425"/>
                  <a:pt x="998" y="425"/>
                </a:cubicBezTo>
                <a:cubicBezTo>
                  <a:pt x="999" y="425"/>
                  <a:pt x="999" y="425"/>
                  <a:pt x="999" y="425"/>
                </a:cubicBezTo>
                <a:cubicBezTo>
                  <a:pt x="1000" y="423"/>
                  <a:pt x="1000" y="423"/>
                  <a:pt x="1000" y="423"/>
                </a:cubicBezTo>
                <a:cubicBezTo>
                  <a:pt x="997" y="422"/>
                  <a:pt x="997" y="422"/>
                  <a:pt x="997" y="422"/>
                </a:cubicBezTo>
                <a:cubicBezTo>
                  <a:pt x="999" y="421"/>
                  <a:pt x="999" y="421"/>
                  <a:pt x="999" y="421"/>
                </a:cubicBezTo>
                <a:cubicBezTo>
                  <a:pt x="1000" y="421"/>
                  <a:pt x="1000" y="421"/>
                  <a:pt x="1000" y="421"/>
                </a:cubicBezTo>
                <a:cubicBezTo>
                  <a:pt x="1002" y="420"/>
                  <a:pt x="1002" y="420"/>
                  <a:pt x="1002" y="420"/>
                </a:cubicBezTo>
                <a:cubicBezTo>
                  <a:pt x="1002" y="418"/>
                  <a:pt x="1002" y="418"/>
                  <a:pt x="1002" y="418"/>
                </a:cubicBezTo>
                <a:cubicBezTo>
                  <a:pt x="999" y="417"/>
                  <a:pt x="999" y="417"/>
                  <a:pt x="999" y="417"/>
                </a:cubicBezTo>
                <a:cubicBezTo>
                  <a:pt x="998" y="415"/>
                  <a:pt x="998" y="415"/>
                  <a:pt x="998" y="415"/>
                </a:cubicBezTo>
                <a:cubicBezTo>
                  <a:pt x="999" y="415"/>
                  <a:pt x="999" y="415"/>
                  <a:pt x="999" y="415"/>
                </a:cubicBezTo>
                <a:cubicBezTo>
                  <a:pt x="1001" y="416"/>
                  <a:pt x="1001" y="416"/>
                  <a:pt x="1001" y="416"/>
                </a:cubicBezTo>
                <a:cubicBezTo>
                  <a:pt x="1001" y="415"/>
                  <a:pt x="1001" y="415"/>
                  <a:pt x="1001" y="415"/>
                </a:cubicBezTo>
                <a:cubicBezTo>
                  <a:pt x="998" y="414"/>
                  <a:pt x="998" y="414"/>
                  <a:pt x="998" y="414"/>
                </a:cubicBezTo>
                <a:cubicBezTo>
                  <a:pt x="995" y="414"/>
                  <a:pt x="995" y="414"/>
                  <a:pt x="995" y="414"/>
                </a:cubicBezTo>
                <a:cubicBezTo>
                  <a:pt x="996" y="412"/>
                  <a:pt x="996" y="412"/>
                  <a:pt x="996" y="412"/>
                </a:cubicBezTo>
                <a:cubicBezTo>
                  <a:pt x="996" y="412"/>
                  <a:pt x="996" y="412"/>
                  <a:pt x="996" y="412"/>
                </a:cubicBezTo>
                <a:cubicBezTo>
                  <a:pt x="996" y="411"/>
                  <a:pt x="996" y="411"/>
                  <a:pt x="996" y="411"/>
                </a:cubicBezTo>
                <a:cubicBezTo>
                  <a:pt x="994" y="411"/>
                  <a:pt x="994" y="411"/>
                  <a:pt x="994" y="411"/>
                </a:cubicBezTo>
                <a:cubicBezTo>
                  <a:pt x="991" y="413"/>
                  <a:pt x="991" y="413"/>
                  <a:pt x="991" y="413"/>
                </a:cubicBezTo>
                <a:cubicBezTo>
                  <a:pt x="990" y="414"/>
                  <a:pt x="990" y="414"/>
                  <a:pt x="990" y="414"/>
                </a:cubicBezTo>
                <a:cubicBezTo>
                  <a:pt x="989" y="415"/>
                  <a:pt x="989" y="415"/>
                  <a:pt x="989" y="415"/>
                </a:cubicBezTo>
                <a:cubicBezTo>
                  <a:pt x="988" y="414"/>
                  <a:pt x="988" y="414"/>
                  <a:pt x="988" y="414"/>
                </a:cubicBezTo>
                <a:cubicBezTo>
                  <a:pt x="986" y="414"/>
                  <a:pt x="986" y="414"/>
                  <a:pt x="986" y="414"/>
                </a:cubicBezTo>
                <a:cubicBezTo>
                  <a:pt x="987" y="412"/>
                  <a:pt x="987" y="412"/>
                  <a:pt x="987" y="412"/>
                </a:cubicBezTo>
                <a:cubicBezTo>
                  <a:pt x="988" y="412"/>
                  <a:pt x="988" y="412"/>
                  <a:pt x="988" y="412"/>
                </a:cubicBezTo>
                <a:cubicBezTo>
                  <a:pt x="991" y="410"/>
                  <a:pt x="991" y="410"/>
                  <a:pt x="991" y="410"/>
                </a:cubicBezTo>
                <a:cubicBezTo>
                  <a:pt x="991" y="408"/>
                  <a:pt x="991" y="408"/>
                  <a:pt x="991" y="408"/>
                </a:cubicBezTo>
                <a:cubicBezTo>
                  <a:pt x="989" y="405"/>
                  <a:pt x="989" y="405"/>
                  <a:pt x="989" y="405"/>
                </a:cubicBezTo>
                <a:cubicBezTo>
                  <a:pt x="986" y="404"/>
                  <a:pt x="986" y="404"/>
                  <a:pt x="986" y="404"/>
                </a:cubicBezTo>
                <a:cubicBezTo>
                  <a:pt x="982" y="405"/>
                  <a:pt x="982" y="405"/>
                  <a:pt x="982" y="405"/>
                </a:cubicBezTo>
                <a:cubicBezTo>
                  <a:pt x="980" y="405"/>
                  <a:pt x="980" y="405"/>
                  <a:pt x="980" y="405"/>
                </a:cubicBezTo>
                <a:cubicBezTo>
                  <a:pt x="981" y="406"/>
                  <a:pt x="981" y="406"/>
                  <a:pt x="981" y="406"/>
                </a:cubicBezTo>
                <a:cubicBezTo>
                  <a:pt x="983" y="406"/>
                  <a:pt x="983" y="406"/>
                  <a:pt x="983" y="406"/>
                </a:cubicBezTo>
                <a:cubicBezTo>
                  <a:pt x="984" y="406"/>
                  <a:pt x="984" y="406"/>
                  <a:pt x="984" y="406"/>
                </a:cubicBezTo>
                <a:cubicBezTo>
                  <a:pt x="982" y="406"/>
                  <a:pt x="982" y="406"/>
                  <a:pt x="982" y="406"/>
                </a:cubicBezTo>
                <a:cubicBezTo>
                  <a:pt x="979" y="406"/>
                  <a:pt x="979" y="406"/>
                  <a:pt x="979" y="406"/>
                </a:cubicBezTo>
                <a:cubicBezTo>
                  <a:pt x="976" y="408"/>
                  <a:pt x="976" y="408"/>
                  <a:pt x="976" y="408"/>
                </a:cubicBezTo>
                <a:cubicBezTo>
                  <a:pt x="974" y="408"/>
                  <a:pt x="974" y="408"/>
                  <a:pt x="974" y="408"/>
                </a:cubicBezTo>
                <a:cubicBezTo>
                  <a:pt x="972" y="410"/>
                  <a:pt x="972" y="410"/>
                  <a:pt x="972" y="410"/>
                </a:cubicBezTo>
                <a:cubicBezTo>
                  <a:pt x="971" y="412"/>
                  <a:pt x="971" y="412"/>
                  <a:pt x="971" y="412"/>
                </a:cubicBezTo>
                <a:cubicBezTo>
                  <a:pt x="970" y="412"/>
                  <a:pt x="970" y="412"/>
                  <a:pt x="970" y="412"/>
                </a:cubicBezTo>
                <a:cubicBezTo>
                  <a:pt x="968" y="414"/>
                  <a:pt x="968" y="414"/>
                  <a:pt x="968" y="414"/>
                </a:cubicBezTo>
                <a:cubicBezTo>
                  <a:pt x="965" y="414"/>
                  <a:pt x="965" y="414"/>
                  <a:pt x="965" y="414"/>
                </a:cubicBezTo>
                <a:cubicBezTo>
                  <a:pt x="963" y="417"/>
                  <a:pt x="963" y="417"/>
                  <a:pt x="963" y="417"/>
                </a:cubicBezTo>
                <a:cubicBezTo>
                  <a:pt x="962" y="417"/>
                  <a:pt x="962" y="417"/>
                  <a:pt x="962" y="417"/>
                </a:cubicBezTo>
                <a:cubicBezTo>
                  <a:pt x="961" y="418"/>
                  <a:pt x="961" y="418"/>
                  <a:pt x="961" y="418"/>
                </a:cubicBezTo>
                <a:cubicBezTo>
                  <a:pt x="960" y="418"/>
                  <a:pt x="960" y="418"/>
                  <a:pt x="960" y="418"/>
                </a:cubicBezTo>
                <a:cubicBezTo>
                  <a:pt x="959" y="416"/>
                  <a:pt x="959" y="416"/>
                  <a:pt x="959" y="416"/>
                </a:cubicBezTo>
                <a:cubicBezTo>
                  <a:pt x="960" y="415"/>
                  <a:pt x="960" y="415"/>
                  <a:pt x="960" y="415"/>
                </a:cubicBezTo>
                <a:cubicBezTo>
                  <a:pt x="961" y="415"/>
                  <a:pt x="961" y="415"/>
                  <a:pt x="961" y="415"/>
                </a:cubicBezTo>
                <a:cubicBezTo>
                  <a:pt x="962" y="414"/>
                  <a:pt x="962" y="414"/>
                  <a:pt x="962" y="414"/>
                </a:cubicBezTo>
                <a:cubicBezTo>
                  <a:pt x="958" y="411"/>
                  <a:pt x="958" y="411"/>
                  <a:pt x="958" y="411"/>
                </a:cubicBezTo>
                <a:cubicBezTo>
                  <a:pt x="958" y="410"/>
                  <a:pt x="958" y="410"/>
                  <a:pt x="958" y="410"/>
                </a:cubicBezTo>
                <a:cubicBezTo>
                  <a:pt x="956" y="409"/>
                  <a:pt x="956" y="409"/>
                  <a:pt x="956" y="409"/>
                </a:cubicBezTo>
                <a:cubicBezTo>
                  <a:pt x="957" y="408"/>
                  <a:pt x="957" y="408"/>
                  <a:pt x="957" y="408"/>
                </a:cubicBezTo>
                <a:cubicBezTo>
                  <a:pt x="957" y="407"/>
                  <a:pt x="957" y="407"/>
                  <a:pt x="957" y="407"/>
                </a:cubicBezTo>
                <a:cubicBezTo>
                  <a:pt x="959" y="410"/>
                  <a:pt x="959" y="410"/>
                  <a:pt x="959" y="410"/>
                </a:cubicBezTo>
                <a:cubicBezTo>
                  <a:pt x="962" y="413"/>
                  <a:pt x="962" y="413"/>
                  <a:pt x="962" y="413"/>
                </a:cubicBezTo>
                <a:cubicBezTo>
                  <a:pt x="963" y="412"/>
                  <a:pt x="963" y="412"/>
                  <a:pt x="963" y="412"/>
                </a:cubicBezTo>
                <a:cubicBezTo>
                  <a:pt x="963" y="410"/>
                  <a:pt x="963" y="410"/>
                  <a:pt x="963" y="410"/>
                </a:cubicBezTo>
                <a:cubicBezTo>
                  <a:pt x="966" y="410"/>
                  <a:pt x="966" y="410"/>
                  <a:pt x="966" y="410"/>
                </a:cubicBezTo>
                <a:cubicBezTo>
                  <a:pt x="967" y="409"/>
                  <a:pt x="967" y="409"/>
                  <a:pt x="967" y="409"/>
                </a:cubicBezTo>
                <a:cubicBezTo>
                  <a:pt x="970" y="407"/>
                  <a:pt x="970" y="407"/>
                  <a:pt x="970" y="407"/>
                </a:cubicBezTo>
                <a:cubicBezTo>
                  <a:pt x="974" y="406"/>
                  <a:pt x="974" y="406"/>
                  <a:pt x="974" y="406"/>
                </a:cubicBezTo>
                <a:cubicBezTo>
                  <a:pt x="978" y="405"/>
                  <a:pt x="978" y="405"/>
                  <a:pt x="978" y="405"/>
                </a:cubicBezTo>
                <a:cubicBezTo>
                  <a:pt x="978" y="405"/>
                  <a:pt x="978" y="405"/>
                  <a:pt x="978" y="405"/>
                </a:cubicBezTo>
                <a:cubicBezTo>
                  <a:pt x="976" y="404"/>
                  <a:pt x="976" y="404"/>
                  <a:pt x="976" y="404"/>
                </a:cubicBezTo>
                <a:cubicBezTo>
                  <a:pt x="972" y="405"/>
                  <a:pt x="972" y="405"/>
                  <a:pt x="972" y="405"/>
                </a:cubicBezTo>
                <a:cubicBezTo>
                  <a:pt x="969" y="406"/>
                  <a:pt x="969" y="406"/>
                  <a:pt x="969" y="406"/>
                </a:cubicBezTo>
                <a:cubicBezTo>
                  <a:pt x="969" y="405"/>
                  <a:pt x="969" y="405"/>
                  <a:pt x="969" y="405"/>
                </a:cubicBezTo>
                <a:cubicBezTo>
                  <a:pt x="974" y="404"/>
                  <a:pt x="974" y="404"/>
                  <a:pt x="974" y="404"/>
                </a:cubicBezTo>
                <a:cubicBezTo>
                  <a:pt x="978" y="404"/>
                  <a:pt x="978" y="404"/>
                  <a:pt x="978" y="404"/>
                </a:cubicBezTo>
                <a:cubicBezTo>
                  <a:pt x="980" y="402"/>
                  <a:pt x="980" y="402"/>
                  <a:pt x="980" y="402"/>
                </a:cubicBezTo>
                <a:cubicBezTo>
                  <a:pt x="983" y="401"/>
                  <a:pt x="983" y="401"/>
                  <a:pt x="983" y="401"/>
                </a:cubicBezTo>
                <a:cubicBezTo>
                  <a:pt x="984" y="401"/>
                  <a:pt x="984" y="401"/>
                  <a:pt x="984" y="401"/>
                </a:cubicBezTo>
                <a:cubicBezTo>
                  <a:pt x="988" y="401"/>
                  <a:pt x="988" y="401"/>
                  <a:pt x="988" y="401"/>
                </a:cubicBezTo>
                <a:cubicBezTo>
                  <a:pt x="988" y="400"/>
                  <a:pt x="988" y="400"/>
                  <a:pt x="988" y="400"/>
                </a:cubicBezTo>
                <a:cubicBezTo>
                  <a:pt x="991" y="400"/>
                  <a:pt x="991" y="400"/>
                  <a:pt x="991" y="400"/>
                </a:cubicBezTo>
                <a:cubicBezTo>
                  <a:pt x="989" y="398"/>
                  <a:pt x="989" y="398"/>
                  <a:pt x="989" y="398"/>
                </a:cubicBezTo>
                <a:cubicBezTo>
                  <a:pt x="984" y="397"/>
                  <a:pt x="984" y="397"/>
                  <a:pt x="984" y="397"/>
                </a:cubicBezTo>
                <a:cubicBezTo>
                  <a:pt x="985" y="396"/>
                  <a:pt x="985" y="396"/>
                  <a:pt x="985" y="396"/>
                </a:cubicBezTo>
                <a:cubicBezTo>
                  <a:pt x="986" y="396"/>
                  <a:pt x="986" y="396"/>
                  <a:pt x="986" y="396"/>
                </a:cubicBezTo>
                <a:cubicBezTo>
                  <a:pt x="987" y="394"/>
                  <a:pt x="987" y="394"/>
                  <a:pt x="987" y="394"/>
                </a:cubicBezTo>
                <a:cubicBezTo>
                  <a:pt x="986" y="393"/>
                  <a:pt x="986" y="393"/>
                  <a:pt x="986" y="393"/>
                </a:cubicBezTo>
                <a:cubicBezTo>
                  <a:pt x="983" y="394"/>
                  <a:pt x="983" y="394"/>
                  <a:pt x="983" y="394"/>
                </a:cubicBezTo>
                <a:cubicBezTo>
                  <a:pt x="981" y="396"/>
                  <a:pt x="981" y="396"/>
                  <a:pt x="981" y="396"/>
                </a:cubicBezTo>
                <a:cubicBezTo>
                  <a:pt x="979" y="394"/>
                  <a:pt x="979" y="394"/>
                  <a:pt x="979" y="394"/>
                </a:cubicBezTo>
                <a:cubicBezTo>
                  <a:pt x="977" y="395"/>
                  <a:pt x="977" y="395"/>
                  <a:pt x="977" y="395"/>
                </a:cubicBezTo>
                <a:cubicBezTo>
                  <a:pt x="976" y="394"/>
                  <a:pt x="976" y="394"/>
                  <a:pt x="976" y="394"/>
                </a:cubicBezTo>
                <a:cubicBezTo>
                  <a:pt x="978" y="393"/>
                  <a:pt x="978" y="393"/>
                  <a:pt x="978" y="393"/>
                </a:cubicBezTo>
                <a:cubicBezTo>
                  <a:pt x="978" y="390"/>
                  <a:pt x="978" y="390"/>
                  <a:pt x="978" y="390"/>
                </a:cubicBezTo>
                <a:cubicBezTo>
                  <a:pt x="978" y="389"/>
                  <a:pt x="978" y="389"/>
                  <a:pt x="978" y="389"/>
                </a:cubicBezTo>
                <a:cubicBezTo>
                  <a:pt x="975" y="391"/>
                  <a:pt x="975" y="391"/>
                  <a:pt x="975" y="391"/>
                </a:cubicBezTo>
                <a:cubicBezTo>
                  <a:pt x="975" y="390"/>
                  <a:pt x="975" y="390"/>
                  <a:pt x="975" y="390"/>
                </a:cubicBezTo>
                <a:cubicBezTo>
                  <a:pt x="976" y="389"/>
                  <a:pt x="976" y="389"/>
                  <a:pt x="976" y="389"/>
                </a:cubicBezTo>
                <a:cubicBezTo>
                  <a:pt x="976" y="389"/>
                  <a:pt x="976" y="389"/>
                  <a:pt x="976" y="389"/>
                </a:cubicBezTo>
                <a:cubicBezTo>
                  <a:pt x="972" y="392"/>
                  <a:pt x="972" y="392"/>
                  <a:pt x="972" y="392"/>
                </a:cubicBezTo>
                <a:cubicBezTo>
                  <a:pt x="970" y="393"/>
                  <a:pt x="970" y="393"/>
                  <a:pt x="970" y="393"/>
                </a:cubicBezTo>
                <a:cubicBezTo>
                  <a:pt x="969" y="393"/>
                  <a:pt x="969" y="393"/>
                  <a:pt x="969" y="393"/>
                </a:cubicBezTo>
                <a:cubicBezTo>
                  <a:pt x="971" y="391"/>
                  <a:pt x="971" y="391"/>
                  <a:pt x="971" y="391"/>
                </a:cubicBezTo>
                <a:cubicBezTo>
                  <a:pt x="974" y="389"/>
                  <a:pt x="974" y="389"/>
                  <a:pt x="974" y="389"/>
                </a:cubicBezTo>
                <a:cubicBezTo>
                  <a:pt x="973" y="388"/>
                  <a:pt x="973" y="388"/>
                  <a:pt x="973" y="388"/>
                </a:cubicBezTo>
                <a:cubicBezTo>
                  <a:pt x="970" y="390"/>
                  <a:pt x="970" y="390"/>
                  <a:pt x="970" y="390"/>
                </a:cubicBezTo>
                <a:cubicBezTo>
                  <a:pt x="969" y="389"/>
                  <a:pt x="969" y="389"/>
                  <a:pt x="969" y="389"/>
                </a:cubicBezTo>
                <a:cubicBezTo>
                  <a:pt x="970" y="388"/>
                  <a:pt x="970" y="388"/>
                  <a:pt x="970" y="388"/>
                </a:cubicBezTo>
                <a:cubicBezTo>
                  <a:pt x="972" y="387"/>
                  <a:pt x="972" y="387"/>
                  <a:pt x="972" y="387"/>
                </a:cubicBezTo>
                <a:cubicBezTo>
                  <a:pt x="972" y="387"/>
                  <a:pt x="972" y="387"/>
                  <a:pt x="972" y="387"/>
                </a:cubicBezTo>
                <a:cubicBezTo>
                  <a:pt x="970" y="387"/>
                  <a:pt x="970" y="387"/>
                  <a:pt x="970" y="387"/>
                </a:cubicBezTo>
                <a:cubicBezTo>
                  <a:pt x="968" y="389"/>
                  <a:pt x="968" y="389"/>
                  <a:pt x="968" y="389"/>
                </a:cubicBezTo>
                <a:cubicBezTo>
                  <a:pt x="966" y="391"/>
                  <a:pt x="966" y="391"/>
                  <a:pt x="966" y="391"/>
                </a:cubicBezTo>
                <a:cubicBezTo>
                  <a:pt x="965" y="391"/>
                  <a:pt x="965" y="391"/>
                  <a:pt x="965" y="391"/>
                </a:cubicBezTo>
                <a:cubicBezTo>
                  <a:pt x="966" y="389"/>
                  <a:pt x="966" y="389"/>
                  <a:pt x="966" y="389"/>
                </a:cubicBezTo>
                <a:cubicBezTo>
                  <a:pt x="967" y="388"/>
                  <a:pt x="967" y="388"/>
                  <a:pt x="967" y="388"/>
                </a:cubicBezTo>
                <a:cubicBezTo>
                  <a:pt x="967" y="387"/>
                  <a:pt x="967" y="387"/>
                  <a:pt x="967" y="387"/>
                </a:cubicBezTo>
                <a:cubicBezTo>
                  <a:pt x="966" y="387"/>
                  <a:pt x="966" y="387"/>
                  <a:pt x="966" y="387"/>
                </a:cubicBezTo>
                <a:cubicBezTo>
                  <a:pt x="962" y="390"/>
                  <a:pt x="962" y="390"/>
                  <a:pt x="962" y="390"/>
                </a:cubicBezTo>
                <a:cubicBezTo>
                  <a:pt x="960" y="391"/>
                  <a:pt x="960" y="391"/>
                  <a:pt x="960" y="391"/>
                </a:cubicBezTo>
                <a:cubicBezTo>
                  <a:pt x="958" y="390"/>
                  <a:pt x="958" y="390"/>
                  <a:pt x="958" y="390"/>
                </a:cubicBezTo>
                <a:cubicBezTo>
                  <a:pt x="961" y="390"/>
                  <a:pt x="961" y="390"/>
                  <a:pt x="961" y="390"/>
                </a:cubicBezTo>
                <a:cubicBezTo>
                  <a:pt x="962" y="389"/>
                  <a:pt x="962" y="389"/>
                  <a:pt x="962" y="389"/>
                </a:cubicBezTo>
                <a:cubicBezTo>
                  <a:pt x="965" y="385"/>
                  <a:pt x="965" y="385"/>
                  <a:pt x="965" y="385"/>
                </a:cubicBezTo>
                <a:cubicBezTo>
                  <a:pt x="968" y="383"/>
                  <a:pt x="968" y="383"/>
                  <a:pt x="968" y="383"/>
                </a:cubicBezTo>
                <a:cubicBezTo>
                  <a:pt x="967" y="382"/>
                  <a:pt x="967" y="382"/>
                  <a:pt x="967" y="382"/>
                </a:cubicBezTo>
                <a:cubicBezTo>
                  <a:pt x="967" y="380"/>
                  <a:pt x="967" y="380"/>
                  <a:pt x="967" y="380"/>
                </a:cubicBezTo>
                <a:cubicBezTo>
                  <a:pt x="966" y="380"/>
                  <a:pt x="966" y="380"/>
                  <a:pt x="966" y="380"/>
                </a:cubicBezTo>
                <a:cubicBezTo>
                  <a:pt x="964" y="383"/>
                  <a:pt x="964" y="383"/>
                  <a:pt x="964" y="383"/>
                </a:cubicBezTo>
                <a:cubicBezTo>
                  <a:pt x="964" y="383"/>
                  <a:pt x="964" y="383"/>
                  <a:pt x="964" y="383"/>
                </a:cubicBezTo>
                <a:cubicBezTo>
                  <a:pt x="964" y="382"/>
                  <a:pt x="964" y="382"/>
                  <a:pt x="964" y="382"/>
                </a:cubicBezTo>
                <a:cubicBezTo>
                  <a:pt x="964" y="381"/>
                  <a:pt x="964" y="381"/>
                  <a:pt x="964" y="381"/>
                </a:cubicBezTo>
                <a:cubicBezTo>
                  <a:pt x="964" y="378"/>
                  <a:pt x="964" y="378"/>
                  <a:pt x="964" y="378"/>
                </a:cubicBezTo>
                <a:cubicBezTo>
                  <a:pt x="963" y="378"/>
                  <a:pt x="963" y="378"/>
                  <a:pt x="963" y="378"/>
                </a:cubicBezTo>
                <a:cubicBezTo>
                  <a:pt x="962" y="378"/>
                  <a:pt x="962" y="378"/>
                  <a:pt x="962" y="378"/>
                </a:cubicBezTo>
                <a:cubicBezTo>
                  <a:pt x="961" y="379"/>
                  <a:pt x="961" y="379"/>
                  <a:pt x="961" y="379"/>
                </a:cubicBezTo>
                <a:cubicBezTo>
                  <a:pt x="960" y="378"/>
                  <a:pt x="960" y="378"/>
                  <a:pt x="960" y="378"/>
                </a:cubicBezTo>
                <a:cubicBezTo>
                  <a:pt x="960" y="377"/>
                  <a:pt x="960" y="377"/>
                  <a:pt x="960" y="377"/>
                </a:cubicBezTo>
                <a:cubicBezTo>
                  <a:pt x="960" y="376"/>
                  <a:pt x="960" y="376"/>
                  <a:pt x="960" y="376"/>
                </a:cubicBezTo>
                <a:cubicBezTo>
                  <a:pt x="959" y="376"/>
                  <a:pt x="959" y="376"/>
                  <a:pt x="959" y="376"/>
                </a:cubicBezTo>
                <a:cubicBezTo>
                  <a:pt x="960" y="375"/>
                  <a:pt x="960" y="375"/>
                  <a:pt x="960" y="375"/>
                </a:cubicBezTo>
                <a:cubicBezTo>
                  <a:pt x="959" y="374"/>
                  <a:pt x="959" y="374"/>
                  <a:pt x="959" y="374"/>
                </a:cubicBezTo>
                <a:cubicBezTo>
                  <a:pt x="959" y="373"/>
                  <a:pt x="959" y="373"/>
                  <a:pt x="959" y="373"/>
                </a:cubicBezTo>
                <a:cubicBezTo>
                  <a:pt x="958" y="372"/>
                  <a:pt x="958" y="372"/>
                  <a:pt x="958" y="372"/>
                </a:cubicBezTo>
                <a:cubicBezTo>
                  <a:pt x="955" y="373"/>
                  <a:pt x="955" y="373"/>
                  <a:pt x="955" y="373"/>
                </a:cubicBezTo>
                <a:cubicBezTo>
                  <a:pt x="955" y="374"/>
                  <a:pt x="955" y="374"/>
                  <a:pt x="955" y="374"/>
                </a:cubicBezTo>
                <a:cubicBezTo>
                  <a:pt x="953" y="374"/>
                  <a:pt x="953" y="374"/>
                  <a:pt x="953" y="374"/>
                </a:cubicBezTo>
                <a:cubicBezTo>
                  <a:pt x="950" y="373"/>
                  <a:pt x="950" y="373"/>
                  <a:pt x="950" y="373"/>
                </a:cubicBezTo>
                <a:cubicBezTo>
                  <a:pt x="953" y="373"/>
                  <a:pt x="953" y="373"/>
                  <a:pt x="953" y="373"/>
                </a:cubicBezTo>
                <a:cubicBezTo>
                  <a:pt x="953" y="372"/>
                  <a:pt x="953" y="372"/>
                  <a:pt x="953" y="372"/>
                </a:cubicBezTo>
                <a:cubicBezTo>
                  <a:pt x="956" y="372"/>
                  <a:pt x="956" y="372"/>
                  <a:pt x="956" y="372"/>
                </a:cubicBezTo>
                <a:cubicBezTo>
                  <a:pt x="956" y="371"/>
                  <a:pt x="956" y="371"/>
                  <a:pt x="956" y="371"/>
                </a:cubicBezTo>
                <a:cubicBezTo>
                  <a:pt x="955" y="370"/>
                  <a:pt x="955" y="370"/>
                  <a:pt x="955" y="370"/>
                </a:cubicBezTo>
                <a:cubicBezTo>
                  <a:pt x="953" y="368"/>
                  <a:pt x="953" y="368"/>
                  <a:pt x="953" y="368"/>
                </a:cubicBezTo>
                <a:cubicBezTo>
                  <a:pt x="953" y="366"/>
                  <a:pt x="953" y="366"/>
                  <a:pt x="953" y="366"/>
                </a:cubicBezTo>
                <a:cubicBezTo>
                  <a:pt x="950" y="364"/>
                  <a:pt x="950" y="364"/>
                  <a:pt x="950" y="364"/>
                </a:cubicBezTo>
                <a:cubicBezTo>
                  <a:pt x="953" y="364"/>
                  <a:pt x="953" y="364"/>
                  <a:pt x="953" y="364"/>
                </a:cubicBezTo>
                <a:cubicBezTo>
                  <a:pt x="956" y="366"/>
                  <a:pt x="956" y="366"/>
                  <a:pt x="956" y="366"/>
                </a:cubicBezTo>
                <a:cubicBezTo>
                  <a:pt x="958" y="366"/>
                  <a:pt x="958" y="366"/>
                  <a:pt x="958" y="366"/>
                </a:cubicBezTo>
                <a:cubicBezTo>
                  <a:pt x="958" y="364"/>
                  <a:pt x="958" y="364"/>
                  <a:pt x="958" y="364"/>
                </a:cubicBezTo>
                <a:cubicBezTo>
                  <a:pt x="956" y="364"/>
                  <a:pt x="956" y="364"/>
                  <a:pt x="956" y="364"/>
                </a:cubicBezTo>
                <a:cubicBezTo>
                  <a:pt x="957" y="363"/>
                  <a:pt x="957" y="363"/>
                  <a:pt x="957" y="363"/>
                </a:cubicBezTo>
                <a:cubicBezTo>
                  <a:pt x="958" y="363"/>
                  <a:pt x="958" y="363"/>
                  <a:pt x="958" y="363"/>
                </a:cubicBezTo>
                <a:cubicBezTo>
                  <a:pt x="961" y="361"/>
                  <a:pt x="961" y="361"/>
                  <a:pt x="961" y="361"/>
                </a:cubicBezTo>
                <a:cubicBezTo>
                  <a:pt x="962" y="360"/>
                  <a:pt x="962" y="360"/>
                  <a:pt x="962" y="360"/>
                </a:cubicBezTo>
                <a:cubicBezTo>
                  <a:pt x="963" y="359"/>
                  <a:pt x="963" y="359"/>
                  <a:pt x="963" y="359"/>
                </a:cubicBezTo>
                <a:cubicBezTo>
                  <a:pt x="961" y="357"/>
                  <a:pt x="961" y="357"/>
                  <a:pt x="961" y="357"/>
                </a:cubicBezTo>
                <a:cubicBezTo>
                  <a:pt x="959" y="357"/>
                  <a:pt x="959" y="357"/>
                  <a:pt x="959" y="357"/>
                </a:cubicBezTo>
                <a:cubicBezTo>
                  <a:pt x="957" y="357"/>
                  <a:pt x="957" y="357"/>
                  <a:pt x="957" y="357"/>
                </a:cubicBezTo>
                <a:cubicBezTo>
                  <a:pt x="959" y="356"/>
                  <a:pt x="959" y="356"/>
                  <a:pt x="959" y="356"/>
                </a:cubicBezTo>
                <a:cubicBezTo>
                  <a:pt x="959" y="354"/>
                  <a:pt x="959" y="354"/>
                  <a:pt x="959" y="354"/>
                </a:cubicBezTo>
                <a:cubicBezTo>
                  <a:pt x="958" y="353"/>
                  <a:pt x="958" y="353"/>
                  <a:pt x="958" y="353"/>
                </a:cubicBezTo>
                <a:cubicBezTo>
                  <a:pt x="956" y="353"/>
                  <a:pt x="956" y="353"/>
                  <a:pt x="956" y="353"/>
                </a:cubicBezTo>
                <a:cubicBezTo>
                  <a:pt x="955" y="353"/>
                  <a:pt x="955" y="353"/>
                  <a:pt x="955" y="353"/>
                </a:cubicBezTo>
                <a:cubicBezTo>
                  <a:pt x="954" y="353"/>
                  <a:pt x="954" y="353"/>
                  <a:pt x="954" y="353"/>
                </a:cubicBezTo>
                <a:cubicBezTo>
                  <a:pt x="953" y="352"/>
                  <a:pt x="953" y="352"/>
                  <a:pt x="953" y="352"/>
                </a:cubicBezTo>
                <a:cubicBezTo>
                  <a:pt x="955" y="352"/>
                  <a:pt x="955" y="352"/>
                  <a:pt x="955" y="352"/>
                </a:cubicBezTo>
                <a:cubicBezTo>
                  <a:pt x="956" y="351"/>
                  <a:pt x="956" y="351"/>
                  <a:pt x="956" y="351"/>
                </a:cubicBezTo>
                <a:cubicBezTo>
                  <a:pt x="957" y="351"/>
                  <a:pt x="957" y="351"/>
                  <a:pt x="957" y="351"/>
                </a:cubicBezTo>
                <a:cubicBezTo>
                  <a:pt x="959" y="349"/>
                  <a:pt x="959" y="349"/>
                  <a:pt x="959" y="349"/>
                </a:cubicBezTo>
                <a:cubicBezTo>
                  <a:pt x="958" y="346"/>
                  <a:pt x="958" y="346"/>
                  <a:pt x="958" y="346"/>
                </a:cubicBezTo>
                <a:cubicBezTo>
                  <a:pt x="956" y="344"/>
                  <a:pt x="956" y="344"/>
                  <a:pt x="956" y="344"/>
                </a:cubicBezTo>
                <a:cubicBezTo>
                  <a:pt x="955" y="346"/>
                  <a:pt x="955" y="346"/>
                  <a:pt x="955" y="346"/>
                </a:cubicBezTo>
                <a:cubicBezTo>
                  <a:pt x="953" y="345"/>
                  <a:pt x="953" y="345"/>
                  <a:pt x="953" y="345"/>
                </a:cubicBezTo>
                <a:cubicBezTo>
                  <a:pt x="952" y="346"/>
                  <a:pt x="952" y="346"/>
                  <a:pt x="952" y="346"/>
                </a:cubicBezTo>
                <a:cubicBezTo>
                  <a:pt x="953" y="344"/>
                  <a:pt x="953" y="344"/>
                  <a:pt x="953" y="344"/>
                </a:cubicBezTo>
                <a:cubicBezTo>
                  <a:pt x="955" y="343"/>
                  <a:pt x="955" y="343"/>
                  <a:pt x="955" y="343"/>
                </a:cubicBezTo>
                <a:cubicBezTo>
                  <a:pt x="956" y="343"/>
                  <a:pt x="956" y="343"/>
                  <a:pt x="956" y="343"/>
                </a:cubicBezTo>
                <a:cubicBezTo>
                  <a:pt x="956" y="341"/>
                  <a:pt x="956" y="341"/>
                  <a:pt x="956" y="341"/>
                </a:cubicBezTo>
                <a:cubicBezTo>
                  <a:pt x="954" y="341"/>
                  <a:pt x="954" y="341"/>
                  <a:pt x="954" y="341"/>
                </a:cubicBezTo>
                <a:cubicBezTo>
                  <a:pt x="953" y="341"/>
                  <a:pt x="953" y="341"/>
                  <a:pt x="953" y="341"/>
                </a:cubicBezTo>
                <a:cubicBezTo>
                  <a:pt x="951" y="341"/>
                  <a:pt x="951" y="341"/>
                  <a:pt x="951" y="341"/>
                </a:cubicBezTo>
                <a:cubicBezTo>
                  <a:pt x="948" y="342"/>
                  <a:pt x="948" y="342"/>
                  <a:pt x="948" y="342"/>
                </a:cubicBezTo>
                <a:cubicBezTo>
                  <a:pt x="950" y="339"/>
                  <a:pt x="950" y="339"/>
                  <a:pt x="950" y="339"/>
                </a:cubicBezTo>
                <a:cubicBezTo>
                  <a:pt x="952" y="339"/>
                  <a:pt x="952" y="339"/>
                  <a:pt x="952" y="339"/>
                </a:cubicBezTo>
                <a:cubicBezTo>
                  <a:pt x="954" y="338"/>
                  <a:pt x="954" y="338"/>
                  <a:pt x="954" y="338"/>
                </a:cubicBezTo>
                <a:cubicBezTo>
                  <a:pt x="954" y="337"/>
                  <a:pt x="954" y="337"/>
                  <a:pt x="954" y="337"/>
                </a:cubicBezTo>
                <a:cubicBezTo>
                  <a:pt x="955" y="336"/>
                  <a:pt x="955" y="336"/>
                  <a:pt x="955" y="336"/>
                </a:cubicBezTo>
                <a:cubicBezTo>
                  <a:pt x="955" y="335"/>
                  <a:pt x="955" y="335"/>
                  <a:pt x="955" y="335"/>
                </a:cubicBezTo>
                <a:cubicBezTo>
                  <a:pt x="953" y="336"/>
                  <a:pt x="953" y="336"/>
                  <a:pt x="953" y="336"/>
                </a:cubicBezTo>
                <a:cubicBezTo>
                  <a:pt x="949" y="336"/>
                  <a:pt x="949" y="336"/>
                  <a:pt x="949" y="336"/>
                </a:cubicBezTo>
                <a:cubicBezTo>
                  <a:pt x="947" y="337"/>
                  <a:pt x="947" y="337"/>
                  <a:pt x="947" y="337"/>
                </a:cubicBezTo>
                <a:cubicBezTo>
                  <a:pt x="947" y="335"/>
                  <a:pt x="947" y="335"/>
                  <a:pt x="947" y="335"/>
                </a:cubicBezTo>
                <a:cubicBezTo>
                  <a:pt x="947" y="334"/>
                  <a:pt x="947" y="334"/>
                  <a:pt x="947" y="334"/>
                </a:cubicBezTo>
                <a:cubicBezTo>
                  <a:pt x="948" y="333"/>
                  <a:pt x="948" y="333"/>
                  <a:pt x="948" y="333"/>
                </a:cubicBezTo>
                <a:cubicBezTo>
                  <a:pt x="949" y="334"/>
                  <a:pt x="949" y="334"/>
                  <a:pt x="949" y="334"/>
                </a:cubicBezTo>
                <a:cubicBezTo>
                  <a:pt x="952" y="334"/>
                  <a:pt x="952" y="334"/>
                  <a:pt x="952" y="334"/>
                </a:cubicBezTo>
                <a:cubicBezTo>
                  <a:pt x="954" y="331"/>
                  <a:pt x="954" y="331"/>
                  <a:pt x="954" y="331"/>
                </a:cubicBezTo>
                <a:cubicBezTo>
                  <a:pt x="954" y="329"/>
                  <a:pt x="954" y="329"/>
                  <a:pt x="954" y="329"/>
                </a:cubicBezTo>
                <a:cubicBezTo>
                  <a:pt x="952" y="330"/>
                  <a:pt x="952" y="330"/>
                  <a:pt x="952" y="330"/>
                </a:cubicBezTo>
                <a:cubicBezTo>
                  <a:pt x="951" y="330"/>
                  <a:pt x="951" y="330"/>
                  <a:pt x="951" y="330"/>
                </a:cubicBezTo>
                <a:cubicBezTo>
                  <a:pt x="953" y="327"/>
                  <a:pt x="953" y="327"/>
                  <a:pt x="953" y="327"/>
                </a:cubicBezTo>
                <a:cubicBezTo>
                  <a:pt x="953" y="326"/>
                  <a:pt x="953" y="326"/>
                  <a:pt x="953" y="326"/>
                </a:cubicBezTo>
                <a:cubicBezTo>
                  <a:pt x="952" y="325"/>
                  <a:pt x="952" y="325"/>
                  <a:pt x="952" y="325"/>
                </a:cubicBezTo>
                <a:cubicBezTo>
                  <a:pt x="947" y="327"/>
                  <a:pt x="947" y="327"/>
                  <a:pt x="947" y="327"/>
                </a:cubicBezTo>
                <a:cubicBezTo>
                  <a:pt x="945" y="326"/>
                  <a:pt x="945" y="326"/>
                  <a:pt x="945" y="326"/>
                </a:cubicBezTo>
                <a:cubicBezTo>
                  <a:pt x="946" y="324"/>
                  <a:pt x="946" y="324"/>
                  <a:pt x="946" y="324"/>
                </a:cubicBezTo>
                <a:cubicBezTo>
                  <a:pt x="949" y="325"/>
                  <a:pt x="949" y="325"/>
                  <a:pt x="949" y="325"/>
                </a:cubicBezTo>
                <a:cubicBezTo>
                  <a:pt x="950" y="324"/>
                  <a:pt x="950" y="324"/>
                  <a:pt x="950" y="324"/>
                </a:cubicBezTo>
                <a:cubicBezTo>
                  <a:pt x="952" y="322"/>
                  <a:pt x="952" y="322"/>
                  <a:pt x="952" y="322"/>
                </a:cubicBezTo>
                <a:cubicBezTo>
                  <a:pt x="951" y="321"/>
                  <a:pt x="951" y="321"/>
                  <a:pt x="951" y="321"/>
                </a:cubicBezTo>
                <a:cubicBezTo>
                  <a:pt x="950" y="320"/>
                  <a:pt x="950" y="320"/>
                  <a:pt x="950" y="320"/>
                </a:cubicBezTo>
                <a:cubicBezTo>
                  <a:pt x="949" y="321"/>
                  <a:pt x="949" y="321"/>
                  <a:pt x="949" y="321"/>
                </a:cubicBezTo>
                <a:cubicBezTo>
                  <a:pt x="948" y="321"/>
                  <a:pt x="948" y="321"/>
                  <a:pt x="948" y="321"/>
                </a:cubicBezTo>
                <a:cubicBezTo>
                  <a:pt x="948" y="320"/>
                  <a:pt x="948" y="320"/>
                  <a:pt x="948" y="320"/>
                </a:cubicBezTo>
                <a:cubicBezTo>
                  <a:pt x="946" y="318"/>
                  <a:pt x="946" y="318"/>
                  <a:pt x="946" y="318"/>
                </a:cubicBezTo>
                <a:cubicBezTo>
                  <a:pt x="948" y="318"/>
                  <a:pt x="948" y="318"/>
                  <a:pt x="948" y="318"/>
                </a:cubicBezTo>
                <a:cubicBezTo>
                  <a:pt x="949" y="319"/>
                  <a:pt x="949" y="319"/>
                  <a:pt x="949" y="319"/>
                </a:cubicBezTo>
                <a:cubicBezTo>
                  <a:pt x="949" y="318"/>
                  <a:pt x="949" y="318"/>
                  <a:pt x="949" y="318"/>
                </a:cubicBezTo>
                <a:cubicBezTo>
                  <a:pt x="949" y="315"/>
                  <a:pt x="949" y="315"/>
                  <a:pt x="949" y="315"/>
                </a:cubicBezTo>
                <a:cubicBezTo>
                  <a:pt x="947" y="314"/>
                  <a:pt x="947" y="314"/>
                  <a:pt x="947" y="314"/>
                </a:cubicBezTo>
                <a:cubicBezTo>
                  <a:pt x="947" y="312"/>
                  <a:pt x="947" y="312"/>
                  <a:pt x="947" y="312"/>
                </a:cubicBezTo>
                <a:cubicBezTo>
                  <a:pt x="948" y="311"/>
                  <a:pt x="948" y="311"/>
                  <a:pt x="948" y="311"/>
                </a:cubicBezTo>
                <a:cubicBezTo>
                  <a:pt x="948" y="309"/>
                  <a:pt x="948" y="309"/>
                  <a:pt x="948" y="309"/>
                </a:cubicBezTo>
                <a:cubicBezTo>
                  <a:pt x="947" y="309"/>
                  <a:pt x="947" y="309"/>
                  <a:pt x="947" y="309"/>
                </a:cubicBezTo>
                <a:cubicBezTo>
                  <a:pt x="947" y="308"/>
                  <a:pt x="947" y="308"/>
                  <a:pt x="947" y="308"/>
                </a:cubicBezTo>
                <a:cubicBezTo>
                  <a:pt x="948" y="307"/>
                  <a:pt x="948" y="307"/>
                  <a:pt x="948" y="307"/>
                </a:cubicBezTo>
                <a:cubicBezTo>
                  <a:pt x="947" y="307"/>
                  <a:pt x="947" y="307"/>
                  <a:pt x="947" y="307"/>
                </a:cubicBezTo>
                <a:cubicBezTo>
                  <a:pt x="945" y="306"/>
                  <a:pt x="945" y="306"/>
                  <a:pt x="945" y="306"/>
                </a:cubicBezTo>
                <a:cubicBezTo>
                  <a:pt x="946" y="306"/>
                  <a:pt x="946" y="306"/>
                  <a:pt x="946" y="306"/>
                </a:cubicBezTo>
                <a:cubicBezTo>
                  <a:pt x="947" y="306"/>
                  <a:pt x="947" y="306"/>
                  <a:pt x="947" y="306"/>
                </a:cubicBezTo>
                <a:cubicBezTo>
                  <a:pt x="948" y="304"/>
                  <a:pt x="948" y="304"/>
                  <a:pt x="948" y="304"/>
                </a:cubicBezTo>
                <a:cubicBezTo>
                  <a:pt x="946" y="303"/>
                  <a:pt x="946" y="303"/>
                  <a:pt x="946" y="303"/>
                </a:cubicBezTo>
                <a:cubicBezTo>
                  <a:pt x="947" y="302"/>
                  <a:pt x="947" y="302"/>
                  <a:pt x="947" y="302"/>
                </a:cubicBezTo>
                <a:cubicBezTo>
                  <a:pt x="948" y="301"/>
                  <a:pt x="948" y="301"/>
                  <a:pt x="948" y="301"/>
                </a:cubicBezTo>
                <a:cubicBezTo>
                  <a:pt x="947" y="300"/>
                  <a:pt x="947" y="300"/>
                  <a:pt x="947" y="300"/>
                </a:cubicBezTo>
                <a:cubicBezTo>
                  <a:pt x="946" y="301"/>
                  <a:pt x="946" y="301"/>
                  <a:pt x="946" y="301"/>
                </a:cubicBezTo>
                <a:cubicBezTo>
                  <a:pt x="947" y="299"/>
                  <a:pt x="947" y="299"/>
                  <a:pt x="947" y="299"/>
                </a:cubicBezTo>
                <a:cubicBezTo>
                  <a:pt x="946" y="299"/>
                  <a:pt x="946" y="299"/>
                  <a:pt x="946" y="299"/>
                </a:cubicBezTo>
                <a:cubicBezTo>
                  <a:pt x="944" y="299"/>
                  <a:pt x="944" y="299"/>
                  <a:pt x="944" y="299"/>
                </a:cubicBezTo>
                <a:cubicBezTo>
                  <a:pt x="943" y="302"/>
                  <a:pt x="943" y="302"/>
                  <a:pt x="943" y="302"/>
                </a:cubicBezTo>
                <a:cubicBezTo>
                  <a:pt x="943" y="303"/>
                  <a:pt x="943" y="303"/>
                  <a:pt x="943" y="303"/>
                </a:cubicBezTo>
                <a:cubicBezTo>
                  <a:pt x="942" y="305"/>
                  <a:pt x="942" y="305"/>
                  <a:pt x="942" y="305"/>
                </a:cubicBezTo>
                <a:cubicBezTo>
                  <a:pt x="940" y="307"/>
                  <a:pt x="940" y="307"/>
                  <a:pt x="940" y="307"/>
                </a:cubicBezTo>
                <a:cubicBezTo>
                  <a:pt x="940" y="309"/>
                  <a:pt x="940" y="309"/>
                  <a:pt x="940" y="309"/>
                </a:cubicBezTo>
                <a:cubicBezTo>
                  <a:pt x="938" y="309"/>
                  <a:pt x="938" y="309"/>
                  <a:pt x="938" y="309"/>
                </a:cubicBezTo>
                <a:cubicBezTo>
                  <a:pt x="939" y="311"/>
                  <a:pt x="939" y="311"/>
                  <a:pt x="939" y="311"/>
                </a:cubicBezTo>
                <a:cubicBezTo>
                  <a:pt x="937" y="310"/>
                  <a:pt x="937" y="310"/>
                  <a:pt x="937" y="310"/>
                </a:cubicBezTo>
                <a:cubicBezTo>
                  <a:pt x="936" y="311"/>
                  <a:pt x="936" y="311"/>
                  <a:pt x="936" y="311"/>
                </a:cubicBezTo>
                <a:cubicBezTo>
                  <a:pt x="935" y="314"/>
                  <a:pt x="935" y="314"/>
                  <a:pt x="935" y="314"/>
                </a:cubicBezTo>
                <a:cubicBezTo>
                  <a:pt x="935" y="315"/>
                  <a:pt x="935" y="315"/>
                  <a:pt x="935" y="315"/>
                </a:cubicBezTo>
                <a:cubicBezTo>
                  <a:pt x="937" y="315"/>
                  <a:pt x="937" y="315"/>
                  <a:pt x="937" y="315"/>
                </a:cubicBezTo>
                <a:cubicBezTo>
                  <a:pt x="938" y="316"/>
                  <a:pt x="938" y="316"/>
                  <a:pt x="938" y="316"/>
                </a:cubicBezTo>
                <a:cubicBezTo>
                  <a:pt x="938" y="318"/>
                  <a:pt x="938" y="318"/>
                  <a:pt x="938" y="318"/>
                </a:cubicBezTo>
                <a:cubicBezTo>
                  <a:pt x="936" y="316"/>
                  <a:pt x="936" y="316"/>
                  <a:pt x="936" y="316"/>
                </a:cubicBezTo>
                <a:cubicBezTo>
                  <a:pt x="935" y="316"/>
                  <a:pt x="935" y="316"/>
                  <a:pt x="935" y="316"/>
                </a:cubicBezTo>
                <a:cubicBezTo>
                  <a:pt x="934" y="317"/>
                  <a:pt x="934" y="317"/>
                  <a:pt x="934" y="317"/>
                </a:cubicBezTo>
                <a:cubicBezTo>
                  <a:pt x="933" y="319"/>
                  <a:pt x="933" y="319"/>
                  <a:pt x="933" y="319"/>
                </a:cubicBezTo>
                <a:cubicBezTo>
                  <a:pt x="931" y="320"/>
                  <a:pt x="931" y="320"/>
                  <a:pt x="931" y="320"/>
                </a:cubicBezTo>
                <a:cubicBezTo>
                  <a:pt x="931" y="323"/>
                  <a:pt x="931" y="323"/>
                  <a:pt x="931" y="323"/>
                </a:cubicBezTo>
                <a:cubicBezTo>
                  <a:pt x="929" y="323"/>
                  <a:pt x="929" y="323"/>
                  <a:pt x="929" y="323"/>
                </a:cubicBezTo>
                <a:cubicBezTo>
                  <a:pt x="928" y="325"/>
                  <a:pt x="928" y="325"/>
                  <a:pt x="928" y="325"/>
                </a:cubicBezTo>
                <a:cubicBezTo>
                  <a:pt x="928" y="326"/>
                  <a:pt x="928" y="326"/>
                  <a:pt x="928" y="326"/>
                </a:cubicBezTo>
                <a:cubicBezTo>
                  <a:pt x="927" y="326"/>
                  <a:pt x="927" y="326"/>
                  <a:pt x="927" y="326"/>
                </a:cubicBezTo>
                <a:cubicBezTo>
                  <a:pt x="928" y="329"/>
                  <a:pt x="928" y="329"/>
                  <a:pt x="928" y="329"/>
                </a:cubicBezTo>
                <a:cubicBezTo>
                  <a:pt x="926" y="332"/>
                  <a:pt x="926" y="332"/>
                  <a:pt x="926" y="332"/>
                </a:cubicBezTo>
                <a:cubicBezTo>
                  <a:pt x="926" y="330"/>
                  <a:pt x="926" y="330"/>
                  <a:pt x="926" y="330"/>
                </a:cubicBezTo>
                <a:cubicBezTo>
                  <a:pt x="926" y="327"/>
                  <a:pt x="926" y="327"/>
                  <a:pt x="926" y="327"/>
                </a:cubicBezTo>
                <a:cubicBezTo>
                  <a:pt x="925" y="326"/>
                  <a:pt x="925" y="326"/>
                  <a:pt x="925" y="326"/>
                </a:cubicBezTo>
                <a:cubicBezTo>
                  <a:pt x="922" y="328"/>
                  <a:pt x="922" y="328"/>
                  <a:pt x="922" y="328"/>
                </a:cubicBezTo>
                <a:cubicBezTo>
                  <a:pt x="921" y="330"/>
                  <a:pt x="921" y="330"/>
                  <a:pt x="921" y="330"/>
                </a:cubicBezTo>
                <a:cubicBezTo>
                  <a:pt x="920" y="331"/>
                  <a:pt x="920" y="331"/>
                  <a:pt x="920" y="331"/>
                </a:cubicBezTo>
                <a:cubicBezTo>
                  <a:pt x="918" y="332"/>
                  <a:pt x="918" y="332"/>
                  <a:pt x="918" y="332"/>
                </a:cubicBezTo>
                <a:cubicBezTo>
                  <a:pt x="918" y="333"/>
                  <a:pt x="918" y="333"/>
                  <a:pt x="918" y="333"/>
                </a:cubicBezTo>
                <a:cubicBezTo>
                  <a:pt x="917" y="332"/>
                  <a:pt x="917" y="332"/>
                  <a:pt x="917" y="332"/>
                </a:cubicBezTo>
                <a:cubicBezTo>
                  <a:pt x="916" y="332"/>
                  <a:pt x="916" y="332"/>
                  <a:pt x="916" y="332"/>
                </a:cubicBezTo>
                <a:cubicBezTo>
                  <a:pt x="914" y="333"/>
                  <a:pt x="914" y="333"/>
                  <a:pt x="914" y="333"/>
                </a:cubicBezTo>
                <a:cubicBezTo>
                  <a:pt x="912" y="334"/>
                  <a:pt x="912" y="334"/>
                  <a:pt x="912" y="334"/>
                </a:cubicBezTo>
                <a:cubicBezTo>
                  <a:pt x="910" y="335"/>
                  <a:pt x="910" y="335"/>
                  <a:pt x="910" y="335"/>
                </a:cubicBezTo>
                <a:cubicBezTo>
                  <a:pt x="910" y="338"/>
                  <a:pt x="910" y="338"/>
                  <a:pt x="910" y="338"/>
                </a:cubicBezTo>
                <a:cubicBezTo>
                  <a:pt x="908" y="340"/>
                  <a:pt x="908" y="340"/>
                  <a:pt x="908" y="340"/>
                </a:cubicBezTo>
                <a:cubicBezTo>
                  <a:pt x="908" y="338"/>
                  <a:pt x="908" y="338"/>
                  <a:pt x="908" y="338"/>
                </a:cubicBezTo>
                <a:cubicBezTo>
                  <a:pt x="908" y="337"/>
                  <a:pt x="908" y="337"/>
                  <a:pt x="908" y="337"/>
                </a:cubicBezTo>
                <a:cubicBezTo>
                  <a:pt x="909" y="336"/>
                  <a:pt x="909" y="336"/>
                  <a:pt x="909" y="336"/>
                </a:cubicBezTo>
                <a:cubicBezTo>
                  <a:pt x="909" y="332"/>
                  <a:pt x="909" y="332"/>
                  <a:pt x="909" y="332"/>
                </a:cubicBezTo>
                <a:cubicBezTo>
                  <a:pt x="909" y="330"/>
                  <a:pt x="909" y="330"/>
                  <a:pt x="909" y="330"/>
                </a:cubicBezTo>
                <a:cubicBezTo>
                  <a:pt x="908" y="330"/>
                  <a:pt x="908" y="330"/>
                  <a:pt x="908" y="330"/>
                </a:cubicBezTo>
                <a:cubicBezTo>
                  <a:pt x="906" y="332"/>
                  <a:pt x="906" y="332"/>
                  <a:pt x="906" y="332"/>
                </a:cubicBezTo>
                <a:cubicBezTo>
                  <a:pt x="903" y="337"/>
                  <a:pt x="903" y="337"/>
                  <a:pt x="903" y="337"/>
                </a:cubicBezTo>
                <a:cubicBezTo>
                  <a:pt x="901" y="339"/>
                  <a:pt x="901" y="339"/>
                  <a:pt x="901" y="339"/>
                </a:cubicBezTo>
                <a:cubicBezTo>
                  <a:pt x="902" y="337"/>
                  <a:pt x="902" y="337"/>
                  <a:pt x="902" y="337"/>
                </a:cubicBezTo>
                <a:cubicBezTo>
                  <a:pt x="903" y="334"/>
                  <a:pt x="903" y="334"/>
                  <a:pt x="903" y="334"/>
                </a:cubicBezTo>
                <a:cubicBezTo>
                  <a:pt x="905" y="331"/>
                  <a:pt x="905" y="331"/>
                  <a:pt x="905" y="331"/>
                </a:cubicBezTo>
                <a:cubicBezTo>
                  <a:pt x="905" y="329"/>
                  <a:pt x="905" y="329"/>
                  <a:pt x="905" y="329"/>
                </a:cubicBezTo>
                <a:cubicBezTo>
                  <a:pt x="905" y="327"/>
                  <a:pt x="905" y="327"/>
                  <a:pt x="905" y="327"/>
                </a:cubicBezTo>
                <a:cubicBezTo>
                  <a:pt x="904" y="325"/>
                  <a:pt x="904" y="325"/>
                  <a:pt x="904" y="325"/>
                </a:cubicBezTo>
                <a:cubicBezTo>
                  <a:pt x="902" y="323"/>
                  <a:pt x="902" y="323"/>
                  <a:pt x="902" y="323"/>
                </a:cubicBezTo>
                <a:cubicBezTo>
                  <a:pt x="900" y="323"/>
                  <a:pt x="900" y="323"/>
                  <a:pt x="900" y="323"/>
                </a:cubicBezTo>
                <a:cubicBezTo>
                  <a:pt x="901" y="325"/>
                  <a:pt x="901" y="325"/>
                  <a:pt x="901" y="325"/>
                </a:cubicBezTo>
                <a:cubicBezTo>
                  <a:pt x="900" y="325"/>
                  <a:pt x="900" y="325"/>
                  <a:pt x="900" y="325"/>
                </a:cubicBezTo>
                <a:cubicBezTo>
                  <a:pt x="898" y="324"/>
                  <a:pt x="898" y="324"/>
                  <a:pt x="898" y="324"/>
                </a:cubicBezTo>
                <a:cubicBezTo>
                  <a:pt x="896" y="320"/>
                  <a:pt x="896" y="320"/>
                  <a:pt x="896" y="320"/>
                </a:cubicBezTo>
                <a:cubicBezTo>
                  <a:pt x="900" y="322"/>
                  <a:pt x="900" y="322"/>
                  <a:pt x="900" y="322"/>
                </a:cubicBezTo>
                <a:cubicBezTo>
                  <a:pt x="901" y="321"/>
                  <a:pt x="901" y="321"/>
                  <a:pt x="901" y="321"/>
                </a:cubicBezTo>
                <a:cubicBezTo>
                  <a:pt x="899" y="321"/>
                  <a:pt x="899" y="321"/>
                  <a:pt x="899" y="321"/>
                </a:cubicBezTo>
                <a:cubicBezTo>
                  <a:pt x="897" y="317"/>
                  <a:pt x="897" y="317"/>
                  <a:pt x="897" y="317"/>
                </a:cubicBezTo>
                <a:cubicBezTo>
                  <a:pt x="896" y="317"/>
                  <a:pt x="896" y="317"/>
                  <a:pt x="896" y="317"/>
                </a:cubicBezTo>
                <a:cubicBezTo>
                  <a:pt x="898" y="314"/>
                  <a:pt x="898" y="314"/>
                  <a:pt x="898" y="314"/>
                </a:cubicBezTo>
                <a:cubicBezTo>
                  <a:pt x="898" y="313"/>
                  <a:pt x="898" y="313"/>
                  <a:pt x="898" y="313"/>
                </a:cubicBezTo>
                <a:cubicBezTo>
                  <a:pt x="900" y="310"/>
                  <a:pt x="900" y="310"/>
                  <a:pt x="900" y="310"/>
                </a:cubicBezTo>
                <a:cubicBezTo>
                  <a:pt x="900" y="307"/>
                  <a:pt x="900" y="307"/>
                  <a:pt x="900" y="307"/>
                </a:cubicBezTo>
                <a:cubicBezTo>
                  <a:pt x="898" y="304"/>
                  <a:pt x="898" y="304"/>
                  <a:pt x="898" y="304"/>
                </a:cubicBezTo>
                <a:cubicBezTo>
                  <a:pt x="894" y="304"/>
                  <a:pt x="894" y="304"/>
                  <a:pt x="894" y="304"/>
                </a:cubicBezTo>
                <a:cubicBezTo>
                  <a:pt x="889" y="301"/>
                  <a:pt x="889" y="301"/>
                  <a:pt x="889" y="301"/>
                </a:cubicBezTo>
                <a:cubicBezTo>
                  <a:pt x="894" y="303"/>
                  <a:pt x="894" y="303"/>
                  <a:pt x="894" y="303"/>
                </a:cubicBezTo>
                <a:cubicBezTo>
                  <a:pt x="899" y="303"/>
                  <a:pt x="899" y="303"/>
                  <a:pt x="899" y="303"/>
                </a:cubicBezTo>
                <a:cubicBezTo>
                  <a:pt x="899" y="300"/>
                  <a:pt x="899" y="300"/>
                  <a:pt x="899" y="300"/>
                </a:cubicBezTo>
                <a:cubicBezTo>
                  <a:pt x="900" y="299"/>
                  <a:pt x="900" y="299"/>
                  <a:pt x="900" y="299"/>
                </a:cubicBezTo>
                <a:cubicBezTo>
                  <a:pt x="901" y="302"/>
                  <a:pt x="901" y="302"/>
                  <a:pt x="901" y="302"/>
                </a:cubicBezTo>
                <a:cubicBezTo>
                  <a:pt x="902" y="300"/>
                  <a:pt x="902" y="300"/>
                  <a:pt x="902" y="300"/>
                </a:cubicBezTo>
                <a:cubicBezTo>
                  <a:pt x="901" y="295"/>
                  <a:pt x="901" y="295"/>
                  <a:pt x="901" y="295"/>
                </a:cubicBezTo>
                <a:cubicBezTo>
                  <a:pt x="903" y="292"/>
                  <a:pt x="903" y="292"/>
                  <a:pt x="903" y="292"/>
                </a:cubicBezTo>
                <a:cubicBezTo>
                  <a:pt x="906" y="292"/>
                  <a:pt x="906" y="292"/>
                  <a:pt x="906" y="292"/>
                </a:cubicBezTo>
                <a:cubicBezTo>
                  <a:pt x="906" y="288"/>
                  <a:pt x="906" y="288"/>
                  <a:pt x="906" y="288"/>
                </a:cubicBezTo>
                <a:cubicBezTo>
                  <a:pt x="906" y="285"/>
                  <a:pt x="906" y="285"/>
                  <a:pt x="906" y="285"/>
                </a:cubicBezTo>
                <a:cubicBezTo>
                  <a:pt x="904" y="285"/>
                  <a:pt x="904" y="285"/>
                  <a:pt x="904" y="285"/>
                </a:cubicBezTo>
                <a:cubicBezTo>
                  <a:pt x="904" y="288"/>
                  <a:pt x="904" y="288"/>
                  <a:pt x="904" y="288"/>
                </a:cubicBezTo>
                <a:cubicBezTo>
                  <a:pt x="902" y="290"/>
                  <a:pt x="902" y="290"/>
                  <a:pt x="902" y="290"/>
                </a:cubicBezTo>
                <a:cubicBezTo>
                  <a:pt x="901" y="288"/>
                  <a:pt x="901" y="288"/>
                  <a:pt x="901" y="288"/>
                </a:cubicBezTo>
                <a:cubicBezTo>
                  <a:pt x="901" y="284"/>
                  <a:pt x="901" y="284"/>
                  <a:pt x="901" y="284"/>
                </a:cubicBezTo>
                <a:cubicBezTo>
                  <a:pt x="898" y="284"/>
                  <a:pt x="898" y="284"/>
                  <a:pt x="898" y="284"/>
                </a:cubicBezTo>
                <a:cubicBezTo>
                  <a:pt x="896" y="285"/>
                  <a:pt x="896" y="285"/>
                  <a:pt x="896" y="285"/>
                </a:cubicBezTo>
                <a:cubicBezTo>
                  <a:pt x="896" y="284"/>
                  <a:pt x="896" y="284"/>
                  <a:pt x="896" y="284"/>
                </a:cubicBezTo>
                <a:cubicBezTo>
                  <a:pt x="894" y="284"/>
                  <a:pt x="894" y="284"/>
                  <a:pt x="894" y="284"/>
                </a:cubicBezTo>
                <a:cubicBezTo>
                  <a:pt x="891" y="281"/>
                  <a:pt x="891" y="281"/>
                  <a:pt x="891" y="281"/>
                </a:cubicBezTo>
                <a:cubicBezTo>
                  <a:pt x="890" y="282"/>
                  <a:pt x="890" y="282"/>
                  <a:pt x="890" y="282"/>
                </a:cubicBezTo>
                <a:cubicBezTo>
                  <a:pt x="890" y="281"/>
                  <a:pt x="890" y="281"/>
                  <a:pt x="890" y="281"/>
                </a:cubicBezTo>
                <a:cubicBezTo>
                  <a:pt x="888" y="282"/>
                  <a:pt x="888" y="282"/>
                  <a:pt x="888" y="282"/>
                </a:cubicBezTo>
                <a:cubicBezTo>
                  <a:pt x="888" y="280"/>
                  <a:pt x="888" y="280"/>
                  <a:pt x="888" y="280"/>
                </a:cubicBezTo>
                <a:cubicBezTo>
                  <a:pt x="885" y="278"/>
                  <a:pt x="885" y="278"/>
                  <a:pt x="885" y="278"/>
                </a:cubicBezTo>
                <a:cubicBezTo>
                  <a:pt x="887" y="278"/>
                  <a:pt x="887" y="278"/>
                  <a:pt x="887" y="278"/>
                </a:cubicBezTo>
                <a:cubicBezTo>
                  <a:pt x="888" y="276"/>
                  <a:pt x="888" y="276"/>
                  <a:pt x="888" y="276"/>
                </a:cubicBezTo>
                <a:cubicBezTo>
                  <a:pt x="890" y="277"/>
                  <a:pt x="890" y="277"/>
                  <a:pt x="890" y="277"/>
                </a:cubicBezTo>
                <a:cubicBezTo>
                  <a:pt x="890" y="276"/>
                  <a:pt x="890" y="276"/>
                  <a:pt x="890" y="276"/>
                </a:cubicBezTo>
                <a:cubicBezTo>
                  <a:pt x="888" y="274"/>
                  <a:pt x="888" y="274"/>
                  <a:pt x="888" y="274"/>
                </a:cubicBezTo>
                <a:cubicBezTo>
                  <a:pt x="887" y="275"/>
                  <a:pt x="887" y="275"/>
                  <a:pt x="887" y="275"/>
                </a:cubicBezTo>
                <a:cubicBezTo>
                  <a:pt x="885" y="274"/>
                  <a:pt x="885" y="274"/>
                  <a:pt x="885" y="274"/>
                </a:cubicBezTo>
                <a:cubicBezTo>
                  <a:pt x="887" y="273"/>
                  <a:pt x="887" y="273"/>
                  <a:pt x="887" y="273"/>
                </a:cubicBezTo>
                <a:cubicBezTo>
                  <a:pt x="886" y="271"/>
                  <a:pt x="886" y="271"/>
                  <a:pt x="886" y="271"/>
                </a:cubicBezTo>
                <a:cubicBezTo>
                  <a:pt x="883" y="269"/>
                  <a:pt x="883" y="269"/>
                  <a:pt x="883" y="269"/>
                </a:cubicBezTo>
                <a:cubicBezTo>
                  <a:pt x="882" y="270"/>
                  <a:pt x="882" y="270"/>
                  <a:pt x="882" y="270"/>
                </a:cubicBezTo>
                <a:cubicBezTo>
                  <a:pt x="882" y="268"/>
                  <a:pt x="882" y="268"/>
                  <a:pt x="882" y="268"/>
                </a:cubicBezTo>
                <a:cubicBezTo>
                  <a:pt x="883" y="267"/>
                  <a:pt x="883" y="267"/>
                  <a:pt x="883" y="267"/>
                </a:cubicBezTo>
                <a:cubicBezTo>
                  <a:pt x="883" y="264"/>
                  <a:pt x="883" y="264"/>
                  <a:pt x="883" y="264"/>
                </a:cubicBezTo>
                <a:cubicBezTo>
                  <a:pt x="882" y="264"/>
                  <a:pt x="882" y="264"/>
                  <a:pt x="882" y="264"/>
                </a:cubicBezTo>
                <a:cubicBezTo>
                  <a:pt x="879" y="262"/>
                  <a:pt x="879" y="262"/>
                  <a:pt x="879" y="262"/>
                </a:cubicBezTo>
                <a:cubicBezTo>
                  <a:pt x="879" y="260"/>
                  <a:pt x="879" y="260"/>
                  <a:pt x="879" y="260"/>
                </a:cubicBezTo>
                <a:cubicBezTo>
                  <a:pt x="876" y="257"/>
                  <a:pt x="876" y="257"/>
                  <a:pt x="876" y="257"/>
                </a:cubicBezTo>
                <a:cubicBezTo>
                  <a:pt x="873" y="258"/>
                  <a:pt x="873" y="258"/>
                  <a:pt x="873" y="258"/>
                </a:cubicBezTo>
                <a:cubicBezTo>
                  <a:pt x="871" y="259"/>
                  <a:pt x="871" y="259"/>
                  <a:pt x="871" y="259"/>
                </a:cubicBezTo>
                <a:cubicBezTo>
                  <a:pt x="870" y="260"/>
                  <a:pt x="870" y="260"/>
                  <a:pt x="870" y="260"/>
                </a:cubicBezTo>
                <a:cubicBezTo>
                  <a:pt x="868" y="259"/>
                  <a:pt x="868" y="259"/>
                  <a:pt x="868" y="259"/>
                </a:cubicBezTo>
                <a:cubicBezTo>
                  <a:pt x="868" y="261"/>
                  <a:pt x="868" y="261"/>
                  <a:pt x="868" y="261"/>
                </a:cubicBezTo>
                <a:cubicBezTo>
                  <a:pt x="867" y="259"/>
                  <a:pt x="867" y="259"/>
                  <a:pt x="867" y="259"/>
                </a:cubicBezTo>
                <a:cubicBezTo>
                  <a:pt x="865" y="259"/>
                  <a:pt x="865" y="259"/>
                  <a:pt x="865" y="259"/>
                </a:cubicBezTo>
                <a:cubicBezTo>
                  <a:pt x="864" y="258"/>
                  <a:pt x="864" y="258"/>
                  <a:pt x="864" y="258"/>
                </a:cubicBezTo>
                <a:cubicBezTo>
                  <a:pt x="862" y="258"/>
                  <a:pt x="862" y="258"/>
                  <a:pt x="862" y="258"/>
                </a:cubicBezTo>
                <a:cubicBezTo>
                  <a:pt x="859" y="260"/>
                  <a:pt x="859" y="260"/>
                  <a:pt x="859" y="260"/>
                </a:cubicBezTo>
                <a:cubicBezTo>
                  <a:pt x="856" y="260"/>
                  <a:pt x="856" y="260"/>
                  <a:pt x="856" y="260"/>
                </a:cubicBezTo>
                <a:cubicBezTo>
                  <a:pt x="859" y="259"/>
                  <a:pt x="859" y="259"/>
                  <a:pt x="859" y="259"/>
                </a:cubicBezTo>
                <a:cubicBezTo>
                  <a:pt x="859" y="257"/>
                  <a:pt x="859" y="257"/>
                  <a:pt x="859" y="257"/>
                </a:cubicBezTo>
                <a:cubicBezTo>
                  <a:pt x="857" y="257"/>
                  <a:pt x="857" y="257"/>
                  <a:pt x="857" y="257"/>
                </a:cubicBezTo>
                <a:cubicBezTo>
                  <a:pt x="852" y="254"/>
                  <a:pt x="852" y="254"/>
                  <a:pt x="852" y="254"/>
                </a:cubicBezTo>
                <a:cubicBezTo>
                  <a:pt x="849" y="253"/>
                  <a:pt x="849" y="253"/>
                  <a:pt x="849" y="253"/>
                </a:cubicBezTo>
                <a:cubicBezTo>
                  <a:pt x="846" y="252"/>
                  <a:pt x="846" y="252"/>
                  <a:pt x="846" y="252"/>
                </a:cubicBezTo>
                <a:cubicBezTo>
                  <a:pt x="844" y="251"/>
                  <a:pt x="844" y="251"/>
                  <a:pt x="844" y="251"/>
                </a:cubicBezTo>
                <a:cubicBezTo>
                  <a:pt x="843" y="252"/>
                  <a:pt x="843" y="252"/>
                  <a:pt x="843" y="252"/>
                </a:cubicBezTo>
                <a:cubicBezTo>
                  <a:pt x="842" y="252"/>
                  <a:pt x="842" y="252"/>
                  <a:pt x="842" y="252"/>
                </a:cubicBezTo>
                <a:cubicBezTo>
                  <a:pt x="840" y="254"/>
                  <a:pt x="840" y="254"/>
                  <a:pt x="840" y="254"/>
                </a:cubicBezTo>
                <a:cubicBezTo>
                  <a:pt x="840" y="255"/>
                  <a:pt x="840" y="255"/>
                  <a:pt x="840" y="255"/>
                </a:cubicBezTo>
                <a:cubicBezTo>
                  <a:pt x="839" y="255"/>
                  <a:pt x="839" y="255"/>
                  <a:pt x="839" y="255"/>
                </a:cubicBezTo>
                <a:cubicBezTo>
                  <a:pt x="838" y="254"/>
                  <a:pt x="838" y="254"/>
                  <a:pt x="838" y="254"/>
                </a:cubicBezTo>
                <a:cubicBezTo>
                  <a:pt x="837" y="255"/>
                  <a:pt x="837" y="255"/>
                  <a:pt x="837" y="255"/>
                </a:cubicBezTo>
                <a:cubicBezTo>
                  <a:pt x="837" y="258"/>
                  <a:pt x="837" y="258"/>
                  <a:pt x="837" y="258"/>
                </a:cubicBezTo>
                <a:cubicBezTo>
                  <a:pt x="835" y="261"/>
                  <a:pt x="835" y="261"/>
                  <a:pt x="835" y="261"/>
                </a:cubicBezTo>
                <a:cubicBezTo>
                  <a:pt x="835" y="265"/>
                  <a:pt x="835" y="265"/>
                  <a:pt x="835" y="265"/>
                </a:cubicBezTo>
                <a:cubicBezTo>
                  <a:pt x="837" y="267"/>
                  <a:pt x="837" y="267"/>
                  <a:pt x="837" y="267"/>
                </a:cubicBezTo>
                <a:cubicBezTo>
                  <a:pt x="838" y="267"/>
                  <a:pt x="838" y="267"/>
                  <a:pt x="838" y="267"/>
                </a:cubicBezTo>
                <a:cubicBezTo>
                  <a:pt x="838" y="268"/>
                  <a:pt x="838" y="268"/>
                  <a:pt x="838" y="268"/>
                </a:cubicBezTo>
                <a:cubicBezTo>
                  <a:pt x="839" y="268"/>
                  <a:pt x="839" y="268"/>
                  <a:pt x="839" y="268"/>
                </a:cubicBezTo>
                <a:cubicBezTo>
                  <a:pt x="839" y="270"/>
                  <a:pt x="839" y="270"/>
                  <a:pt x="839" y="270"/>
                </a:cubicBezTo>
                <a:cubicBezTo>
                  <a:pt x="838" y="271"/>
                  <a:pt x="838" y="271"/>
                  <a:pt x="838" y="271"/>
                </a:cubicBezTo>
                <a:cubicBezTo>
                  <a:pt x="837" y="271"/>
                  <a:pt x="837" y="271"/>
                  <a:pt x="837" y="271"/>
                </a:cubicBezTo>
                <a:cubicBezTo>
                  <a:pt x="836" y="274"/>
                  <a:pt x="836" y="274"/>
                  <a:pt x="836" y="274"/>
                </a:cubicBezTo>
                <a:cubicBezTo>
                  <a:pt x="834" y="277"/>
                  <a:pt x="834" y="277"/>
                  <a:pt x="834" y="277"/>
                </a:cubicBezTo>
                <a:cubicBezTo>
                  <a:pt x="829" y="281"/>
                  <a:pt x="829" y="281"/>
                  <a:pt x="829" y="281"/>
                </a:cubicBezTo>
                <a:cubicBezTo>
                  <a:pt x="829" y="282"/>
                  <a:pt x="829" y="282"/>
                  <a:pt x="829" y="282"/>
                </a:cubicBezTo>
                <a:cubicBezTo>
                  <a:pt x="830" y="283"/>
                  <a:pt x="830" y="283"/>
                  <a:pt x="830" y="283"/>
                </a:cubicBezTo>
                <a:cubicBezTo>
                  <a:pt x="833" y="283"/>
                  <a:pt x="833" y="283"/>
                  <a:pt x="833" y="283"/>
                </a:cubicBezTo>
                <a:cubicBezTo>
                  <a:pt x="835" y="283"/>
                  <a:pt x="835" y="283"/>
                  <a:pt x="835" y="283"/>
                </a:cubicBezTo>
                <a:cubicBezTo>
                  <a:pt x="833" y="284"/>
                  <a:pt x="833" y="284"/>
                  <a:pt x="833" y="284"/>
                </a:cubicBezTo>
                <a:cubicBezTo>
                  <a:pt x="832" y="287"/>
                  <a:pt x="832" y="287"/>
                  <a:pt x="832" y="287"/>
                </a:cubicBezTo>
                <a:cubicBezTo>
                  <a:pt x="832" y="288"/>
                  <a:pt x="832" y="288"/>
                  <a:pt x="832" y="288"/>
                </a:cubicBezTo>
                <a:cubicBezTo>
                  <a:pt x="834" y="288"/>
                  <a:pt x="834" y="288"/>
                  <a:pt x="834" y="288"/>
                </a:cubicBezTo>
                <a:cubicBezTo>
                  <a:pt x="833" y="289"/>
                  <a:pt x="833" y="289"/>
                  <a:pt x="833" y="289"/>
                </a:cubicBezTo>
                <a:cubicBezTo>
                  <a:pt x="831" y="290"/>
                  <a:pt x="831" y="290"/>
                  <a:pt x="831" y="290"/>
                </a:cubicBezTo>
                <a:cubicBezTo>
                  <a:pt x="832" y="292"/>
                  <a:pt x="832" y="292"/>
                  <a:pt x="832" y="292"/>
                </a:cubicBezTo>
                <a:cubicBezTo>
                  <a:pt x="833" y="293"/>
                  <a:pt x="833" y="293"/>
                  <a:pt x="833" y="293"/>
                </a:cubicBezTo>
                <a:cubicBezTo>
                  <a:pt x="831" y="295"/>
                  <a:pt x="831" y="295"/>
                  <a:pt x="831" y="295"/>
                </a:cubicBezTo>
                <a:cubicBezTo>
                  <a:pt x="831" y="296"/>
                  <a:pt x="831" y="296"/>
                  <a:pt x="831" y="296"/>
                </a:cubicBezTo>
                <a:cubicBezTo>
                  <a:pt x="834" y="296"/>
                  <a:pt x="834" y="296"/>
                  <a:pt x="834" y="296"/>
                </a:cubicBezTo>
                <a:cubicBezTo>
                  <a:pt x="834" y="297"/>
                  <a:pt x="834" y="297"/>
                  <a:pt x="834" y="297"/>
                </a:cubicBezTo>
                <a:cubicBezTo>
                  <a:pt x="832" y="301"/>
                  <a:pt x="832" y="301"/>
                  <a:pt x="832" y="301"/>
                </a:cubicBezTo>
                <a:cubicBezTo>
                  <a:pt x="830" y="302"/>
                  <a:pt x="830" y="302"/>
                  <a:pt x="830" y="302"/>
                </a:cubicBezTo>
                <a:cubicBezTo>
                  <a:pt x="830" y="304"/>
                  <a:pt x="830" y="304"/>
                  <a:pt x="830" y="304"/>
                </a:cubicBezTo>
                <a:cubicBezTo>
                  <a:pt x="831" y="305"/>
                  <a:pt x="831" y="305"/>
                  <a:pt x="831" y="305"/>
                </a:cubicBezTo>
                <a:cubicBezTo>
                  <a:pt x="829" y="305"/>
                  <a:pt x="829" y="305"/>
                  <a:pt x="829" y="305"/>
                </a:cubicBezTo>
                <a:cubicBezTo>
                  <a:pt x="828" y="302"/>
                  <a:pt x="828" y="302"/>
                  <a:pt x="828" y="302"/>
                </a:cubicBezTo>
                <a:cubicBezTo>
                  <a:pt x="827" y="302"/>
                  <a:pt x="827" y="302"/>
                  <a:pt x="827" y="302"/>
                </a:cubicBezTo>
                <a:cubicBezTo>
                  <a:pt x="825" y="305"/>
                  <a:pt x="825" y="305"/>
                  <a:pt x="825" y="305"/>
                </a:cubicBezTo>
                <a:cubicBezTo>
                  <a:pt x="825" y="306"/>
                  <a:pt x="825" y="306"/>
                  <a:pt x="825" y="306"/>
                </a:cubicBezTo>
                <a:cubicBezTo>
                  <a:pt x="826" y="306"/>
                  <a:pt x="826" y="306"/>
                  <a:pt x="826" y="306"/>
                </a:cubicBezTo>
                <a:cubicBezTo>
                  <a:pt x="826" y="308"/>
                  <a:pt x="826" y="308"/>
                  <a:pt x="826" y="308"/>
                </a:cubicBezTo>
                <a:cubicBezTo>
                  <a:pt x="824" y="309"/>
                  <a:pt x="824" y="309"/>
                  <a:pt x="824" y="309"/>
                </a:cubicBezTo>
                <a:cubicBezTo>
                  <a:pt x="823" y="309"/>
                  <a:pt x="823" y="309"/>
                  <a:pt x="823" y="309"/>
                </a:cubicBezTo>
                <a:cubicBezTo>
                  <a:pt x="817" y="315"/>
                  <a:pt x="817" y="315"/>
                  <a:pt x="817" y="315"/>
                </a:cubicBezTo>
                <a:cubicBezTo>
                  <a:pt x="816" y="316"/>
                  <a:pt x="816" y="316"/>
                  <a:pt x="816" y="316"/>
                </a:cubicBezTo>
                <a:cubicBezTo>
                  <a:pt x="814" y="320"/>
                  <a:pt x="814" y="320"/>
                  <a:pt x="814" y="320"/>
                </a:cubicBezTo>
                <a:cubicBezTo>
                  <a:pt x="815" y="321"/>
                  <a:pt x="815" y="321"/>
                  <a:pt x="815" y="321"/>
                </a:cubicBezTo>
                <a:cubicBezTo>
                  <a:pt x="817" y="322"/>
                  <a:pt x="817" y="322"/>
                  <a:pt x="817" y="322"/>
                </a:cubicBezTo>
                <a:cubicBezTo>
                  <a:pt x="818" y="324"/>
                  <a:pt x="818" y="324"/>
                  <a:pt x="818" y="324"/>
                </a:cubicBezTo>
                <a:cubicBezTo>
                  <a:pt x="820" y="326"/>
                  <a:pt x="820" y="326"/>
                  <a:pt x="820" y="326"/>
                </a:cubicBezTo>
                <a:cubicBezTo>
                  <a:pt x="823" y="330"/>
                  <a:pt x="823" y="330"/>
                  <a:pt x="823" y="330"/>
                </a:cubicBezTo>
                <a:cubicBezTo>
                  <a:pt x="823" y="336"/>
                  <a:pt x="823" y="336"/>
                  <a:pt x="823" y="336"/>
                </a:cubicBezTo>
                <a:cubicBezTo>
                  <a:pt x="823" y="342"/>
                  <a:pt x="823" y="342"/>
                  <a:pt x="823" y="342"/>
                </a:cubicBezTo>
                <a:cubicBezTo>
                  <a:pt x="825" y="345"/>
                  <a:pt x="825" y="345"/>
                  <a:pt x="825" y="345"/>
                </a:cubicBezTo>
                <a:cubicBezTo>
                  <a:pt x="824" y="347"/>
                  <a:pt x="824" y="347"/>
                  <a:pt x="824" y="347"/>
                </a:cubicBezTo>
                <a:cubicBezTo>
                  <a:pt x="824" y="351"/>
                  <a:pt x="824" y="351"/>
                  <a:pt x="824" y="351"/>
                </a:cubicBezTo>
                <a:cubicBezTo>
                  <a:pt x="824" y="352"/>
                  <a:pt x="824" y="352"/>
                  <a:pt x="824" y="352"/>
                </a:cubicBezTo>
                <a:cubicBezTo>
                  <a:pt x="822" y="357"/>
                  <a:pt x="822" y="357"/>
                  <a:pt x="822" y="357"/>
                </a:cubicBezTo>
                <a:cubicBezTo>
                  <a:pt x="821" y="359"/>
                  <a:pt x="821" y="359"/>
                  <a:pt x="821" y="359"/>
                </a:cubicBezTo>
                <a:cubicBezTo>
                  <a:pt x="822" y="359"/>
                  <a:pt x="822" y="359"/>
                  <a:pt x="822" y="359"/>
                </a:cubicBezTo>
                <a:cubicBezTo>
                  <a:pt x="823" y="357"/>
                  <a:pt x="823" y="357"/>
                  <a:pt x="823" y="357"/>
                </a:cubicBezTo>
                <a:cubicBezTo>
                  <a:pt x="824" y="356"/>
                  <a:pt x="824" y="356"/>
                  <a:pt x="824" y="356"/>
                </a:cubicBezTo>
                <a:cubicBezTo>
                  <a:pt x="824" y="358"/>
                  <a:pt x="824" y="358"/>
                  <a:pt x="824" y="358"/>
                </a:cubicBezTo>
                <a:cubicBezTo>
                  <a:pt x="826" y="361"/>
                  <a:pt x="826" y="361"/>
                  <a:pt x="826" y="361"/>
                </a:cubicBezTo>
                <a:cubicBezTo>
                  <a:pt x="824" y="362"/>
                  <a:pt x="824" y="362"/>
                  <a:pt x="824" y="362"/>
                </a:cubicBezTo>
                <a:cubicBezTo>
                  <a:pt x="822" y="363"/>
                  <a:pt x="822" y="363"/>
                  <a:pt x="822" y="363"/>
                </a:cubicBezTo>
                <a:cubicBezTo>
                  <a:pt x="821" y="362"/>
                  <a:pt x="821" y="362"/>
                  <a:pt x="821" y="362"/>
                </a:cubicBezTo>
                <a:cubicBezTo>
                  <a:pt x="820" y="361"/>
                  <a:pt x="820" y="361"/>
                  <a:pt x="820" y="361"/>
                </a:cubicBezTo>
                <a:cubicBezTo>
                  <a:pt x="817" y="366"/>
                  <a:pt x="817" y="366"/>
                  <a:pt x="817" y="366"/>
                </a:cubicBezTo>
                <a:cubicBezTo>
                  <a:pt x="815" y="367"/>
                  <a:pt x="815" y="367"/>
                  <a:pt x="815" y="367"/>
                </a:cubicBezTo>
                <a:cubicBezTo>
                  <a:pt x="815" y="369"/>
                  <a:pt x="815" y="369"/>
                  <a:pt x="815" y="369"/>
                </a:cubicBezTo>
                <a:cubicBezTo>
                  <a:pt x="810" y="371"/>
                  <a:pt x="810" y="371"/>
                  <a:pt x="810" y="371"/>
                </a:cubicBezTo>
                <a:cubicBezTo>
                  <a:pt x="809" y="372"/>
                  <a:pt x="809" y="372"/>
                  <a:pt x="809" y="372"/>
                </a:cubicBezTo>
                <a:cubicBezTo>
                  <a:pt x="808" y="373"/>
                  <a:pt x="808" y="373"/>
                  <a:pt x="808" y="373"/>
                </a:cubicBezTo>
                <a:cubicBezTo>
                  <a:pt x="802" y="375"/>
                  <a:pt x="802" y="375"/>
                  <a:pt x="802" y="375"/>
                </a:cubicBezTo>
                <a:cubicBezTo>
                  <a:pt x="798" y="377"/>
                  <a:pt x="798" y="377"/>
                  <a:pt x="798" y="377"/>
                </a:cubicBezTo>
                <a:cubicBezTo>
                  <a:pt x="797" y="378"/>
                  <a:pt x="797" y="378"/>
                  <a:pt x="797" y="378"/>
                </a:cubicBezTo>
                <a:cubicBezTo>
                  <a:pt x="795" y="378"/>
                  <a:pt x="795" y="378"/>
                  <a:pt x="795" y="378"/>
                </a:cubicBezTo>
                <a:cubicBezTo>
                  <a:pt x="793" y="379"/>
                  <a:pt x="793" y="379"/>
                  <a:pt x="793" y="379"/>
                </a:cubicBezTo>
                <a:cubicBezTo>
                  <a:pt x="789" y="380"/>
                  <a:pt x="789" y="380"/>
                  <a:pt x="789" y="380"/>
                </a:cubicBezTo>
                <a:cubicBezTo>
                  <a:pt x="786" y="381"/>
                  <a:pt x="786" y="381"/>
                  <a:pt x="786" y="381"/>
                </a:cubicBezTo>
                <a:cubicBezTo>
                  <a:pt x="787" y="382"/>
                  <a:pt x="787" y="382"/>
                  <a:pt x="787" y="382"/>
                </a:cubicBezTo>
                <a:cubicBezTo>
                  <a:pt x="787" y="384"/>
                  <a:pt x="787" y="384"/>
                  <a:pt x="787" y="384"/>
                </a:cubicBezTo>
                <a:cubicBezTo>
                  <a:pt x="788" y="386"/>
                  <a:pt x="788" y="386"/>
                  <a:pt x="788" y="386"/>
                </a:cubicBezTo>
                <a:cubicBezTo>
                  <a:pt x="788" y="388"/>
                  <a:pt x="788" y="388"/>
                  <a:pt x="788" y="388"/>
                </a:cubicBezTo>
                <a:cubicBezTo>
                  <a:pt x="789" y="389"/>
                  <a:pt x="789" y="389"/>
                  <a:pt x="789" y="389"/>
                </a:cubicBezTo>
                <a:cubicBezTo>
                  <a:pt x="788" y="390"/>
                  <a:pt x="788" y="390"/>
                  <a:pt x="788" y="390"/>
                </a:cubicBezTo>
                <a:cubicBezTo>
                  <a:pt x="788" y="391"/>
                  <a:pt x="788" y="391"/>
                  <a:pt x="788" y="391"/>
                </a:cubicBezTo>
                <a:cubicBezTo>
                  <a:pt x="789" y="391"/>
                  <a:pt x="789" y="391"/>
                  <a:pt x="789" y="391"/>
                </a:cubicBezTo>
                <a:cubicBezTo>
                  <a:pt x="788" y="392"/>
                  <a:pt x="788" y="392"/>
                  <a:pt x="788" y="392"/>
                </a:cubicBezTo>
                <a:cubicBezTo>
                  <a:pt x="789" y="394"/>
                  <a:pt x="789" y="394"/>
                  <a:pt x="789" y="394"/>
                </a:cubicBezTo>
                <a:cubicBezTo>
                  <a:pt x="788" y="395"/>
                  <a:pt x="788" y="395"/>
                  <a:pt x="788" y="395"/>
                </a:cubicBezTo>
                <a:cubicBezTo>
                  <a:pt x="788" y="397"/>
                  <a:pt x="788" y="397"/>
                  <a:pt x="788" y="397"/>
                </a:cubicBezTo>
                <a:cubicBezTo>
                  <a:pt x="787" y="398"/>
                  <a:pt x="787" y="398"/>
                  <a:pt x="787" y="398"/>
                </a:cubicBezTo>
                <a:cubicBezTo>
                  <a:pt x="787" y="401"/>
                  <a:pt x="787" y="401"/>
                  <a:pt x="787" y="401"/>
                </a:cubicBezTo>
                <a:cubicBezTo>
                  <a:pt x="787" y="403"/>
                  <a:pt x="787" y="403"/>
                  <a:pt x="787" y="403"/>
                </a:cubicBezTo>
                <a:cubicBezTo>
                  <a:pt x="786" y="408"/>
                  <a:pt x="786" y="408"/>
                  <a:pt x="786" y="408"/>
                </a:cubicBezTo>
                <a:cubicBezTo>
                  <a:pt x="786" y="409"/>
                  <a:pt x="786" y="409"/>
                  <a:pt x="786" y="409"/>
                </a:cubicBezTo>
                <a:cubicBezTo>
                  <a:pt x="787" y="410"/>
                  <a:pt x="787" y="410"/>
                  <a:pt x="787" y="410"/>
                </a:cubicBezTo>
                <a:cubicBezTo>
                  <a:pt x="787" y="411"/>
                  <a:pt x="787" y="411"/>
                  <a:pt x="787" y="411"/>
                </a:cubicBezTo>
                <a:cubicBezTo>
                  <a:pt x="788" y="412"/>
                  <a:pt x="788" y="412"/>
                  <a:pt x="788" y="412"/>
                </a:cubicBezTo>
                <a:cubicBezTo>
                  <a:pt x="786" y="414"/>
                  <a:pt x="786" y="414"/>
                  <a:pt x="786" y="414"/>
                </a:cubicBezTo>
                <a:cubicBezTo>
                  <a:pt x="786" y="416"/>
                  <a:pt x="786" y="416"/>
                  <a:pt x="786" y="416"/>
                </a:cubicBezTo>
                <a:cubicBezTo>
                  <a:pt x="787" y="417"/>
                  <a:pt x="787" y="417"/>
                  <a:pt x="787" y="417"/>
                </a:cubicBezTo>
                <a:cubicBezTo>
                  <a:pt x="787" y="420"/>
                  <a:pt x="787" y="420"/>
                  <a:pt x="787" y="420"/>
                </a:cubicBezTo>
                <a:cubicBezTo>
                  <a:pt x="788" y="421"/>
                  <a:pt x="788" y="421"/>
                  <a:pt x="788" y="421"/>
                </a:cubicBezTo>
                <a:cubicBezTo>
                  <a:pt x="786" y="423"/>
                  <a:pt x="786" y="423"/>
                  <a:pt x="786" y="423"/>
                </a:cubicBezTo>
                <a:cubicBezTo>
                  <a:pt x="785" y="426"/>
                  <a:pt x="785" y="426"/>
                  <a:pt x="785" y="426"/>
                </a:cubicBezTo>
                <a:cubicBezTo>
                  <a:pt x="784" y="426"/>
                  <a:pt x="784" y="426"/>
                  <a:pt x="784" y="426"/>
                </a:cubicBezTo>
                <a:cubicBezTo>
                  <a:pt x="783" y="426"/>
                  <a:pt x="783" y="426"/>
                  <a:pt x="783" y="426"/>
                </a:cubicBezTo>
                <a:cubicBezTo>
                  <a:pt x="783" y="428"/>
                  <a:pt x="783" y="428"/>
                  <a:pt x="783" y="428"/>
                </a:cubicBezTo>
                <a:cubicBezTo>
                  <a:pt x="784" y="429"/>
                  <a:pt x="784" y="429"/>
                  <a:pt x="784" y="429"/>
                </a:cubicBezTo>
                <a:cubicBezTo>
                  <a:pt x="783" y="431"/>
                  <a:pt x="783" y="431"/>
                  <a:pt x="783" y="431"/>
                </a:cubicBezTo>
                <a:cubicBezTo>
                  <a:pt x="782" y="434"/>
                  <a:pt x="782" y="434"/>
                  <a:pt x="782" y="434"/>
                </a:cubicBezTo>
                <a:cubicBezTo>
                  <a:pt x="783" y="436"/>
                  <a:pt x="783" y="436"/>
                  <a:pt x="783" y="436"/>
                </a:cubicBezTo>
                <a:cubicBezTo>
                  <a:pt x="785" y="438"/>
                  <a:pt x="785" y="438"/>
                  <a:pt x="785" y="438"/>
                </a:cubicBezTo>
                <a:cubicBezTo>
                  <a:pt x="787" y="439"/>
                  <a:pt x="787" y="439"/>
                  <a:pt x="787" y="439"/>
                </a:cubicBezTo>
                <a:cubicBezTo>
                  <a:pt x="783" y="439"/>
                  <a:pt x="783" y="439"/>
                  <a:pt x="783" y="439"/>
                </a:cubicBezTo>
                <a:cubicBezTo>
                  <a:pt x="781" y="437"/>
                  <a:pt x="781" y="437"/>
                  <a:pt x="781" y="437"/>
                </a:cubicBezTo>
                <a:cubicBezTo>
                  <a:pt x="781" y="434"/>
                  <a:pt x="781" y="434"/>
                  <a:pt x="781" y="434"/>
                </a:cubicBezTo>
                <a:cubicBezTo>
                  <a:pt x="781" y="431"/>
                  <a:pt x="781" y="431"/>
                  <a:pt x="781" y="431"/>
                </a:cubicBezTo>
                <a:cubicBezTo>
                  <a:pt x="779" y="430"/>
                  <a:pt x="779" y="430"/>
                  <a:pt x="779" y="430"/>
                </a:cubicBezTo>
                <a:cubicBezTo>
                  <a:pt x="779" y="429"/>
                  <a:pt x="779" y="429"/>
                  <a:pt x="779" y="429"/>
                </a:cubicBezTo>
                <a:cubicBezTo>
                  <a:pt x="779" y="428"/>
                  <a:pt x="779" y="428"/>
                  <a:pt x="779" y="428"/>
                </a:cubicBezTo>
                <a:cubicBezTo>
                  <a:pt x="779" y="428"/>
                  <a:pt x="779" y="428"/>
                  <a:pt x="779" y="428"/>
                </a:cubicBezTo>
                <a:cubicBezTo>
                  <a:pt x="775" y="432"/>
                  <a:pt x="775" y="432"/>
                  <a:pt x="775" y="432"/>
                </a:cubicBezTo>
                <a:cubicBezTo>
                  <a:pt x="775" y="434"/>
                  <a:pt x="775" y="434"/>
                  <a:pt x="775" y="434"/>
                </a:cubicBezTo>
                <a:cubicBezTo>
                  <a:pt x="775" y="435"/>
                  <a:pt x="775" y="435"/>
                  <a:pt x="775" y="435"/>
                </a:cubicBezTo>
                <a:cubicBezTo>
                  <a:pt x="773" y="435"/>
                  <a:pt x="773" y="435"/>
                  <a:pt x="773" y="435"/>
                </a:cubicBezTo>
                <a:cubicBezTo>
                  <a:pt x="771" y="433"/>
                  <a:pt x="771" y="433"/>
                  <a:pt x="771" y="433"/>
                </a:cubicBezTo>
                <a:cubicBezTo>
                  <a:pt x="769" y="433"/>
                  <a:pt x="769" y="433"/>
                  <a:pt x="769" y="433"/>
                </a:cubicBezTo>
                <a:cubicBezTo>
                  <a:pt x="766" y="434"/>
                  <a:pt x="766" y="434"/>
                  <a:pt x="766" y="434"/>
                </a:cubicBezTo>
                <a:cubicBezTo>
                  <a:pt x="763" y="436"/>
                  <a:pt x="763" y="436"/>
                  <a:pt x="763" y="436"/>
                </a:cubicBezTo>
                <a:cubicBezTo>
                  <a:pt x="767" y="432"/>
                  <a:pt x="767" y="432"/>
                  <a:pt x="767" y="432"/>
                </a:cubicBezTo>
                <a:cubicBezTo>
                  <a:pt x="768" y="430"/>
                  <a:pt x="768" y="430"/>
                  <a:pt x="768" y="430"/>
                </a:cubicBezTo>
                <a:cubicBezTo>
                  <a:pt x="767" y="428"/>
                  <a:pt x="767" y="428"/>
                  <a:pt x="767" y="428"/>
                </a:cubicBezTo>
                <a:cubicBezTo>
                  <a:pt x="767" y="425"/>
                  <a:pt x="767" y="425"/>
                  <a:pt x="767" y="425"/>
                </a:cubicBezTo>
                <a:cubicBezTo>
                  <a:pt x="766" y="423"/>
                  <a:pt x="766" y="423"/>
                  <a:pt x="766" y="423"/>
                </a:cubicBezTo>
                <a:cubicBezTo>
                  <a:pt x="765" y="422"/>
                  <a:pt x="765" y="422"/>
                  <a:pt x="765" y="422"/>
                </a:cubicBezTo>
                <a:cubicBezTo>
                  <a:pt x="765" y="422"/>
                  <a:pt x="765" y="422"/>
                  <a:pt x="765" y="422"/>
                </a:cubicBezTo>
                <a:cubicBezTo>
                  <a:pt x="763" y="421"/>
                  <a:pt x="763" y="421"/>
                  <a:pt x="763" y="421"/>
                </a:cubicBezTo>
                <a:cubicBezTo>
                  <a:pt x="761" y="420"/>
                  <a:pt x="761" y="420"/>
                  <a:pt x="761" y="420"/>
                </a:cubicBezTo>
                <a:cubicBezTo>
                  <a:pt x="761" y="419"/>
                  <a:pt x="761" y="419"/>
                  <a:pt x="761" y="419"/>
                </a:cubicBezTo>
                <a:cubicBezTo>
                  <a:pt x="760" y="418"/>
                  <a:pt x="760" y="418"/>
                  <a:pt x="760" y="418"/>
                </a:cubicBezTo>
                <a:cubicBezTo>
                  <a:pt x="761" y="416"/>
                  <a:pt x="761" y="416"/>
                  <a:pt x="761" y="416"/>
                </a:cubicBezTo>
                <a:cubicBezTo>
                  <a:pt x="760" y="414"/>
                  <a:pt x="760" y="414"/>
                  <a:pt x="760" y="414"/>
                </a:cubicBezTo>
                <a:cubicBezTo>
                  <a:pt x="758" y="413"/>
                  <a:pt x="758" y="413"/>
                  <a:pt x="758" y="413"/>
                </a:cubicBezTo>
                <a:cubicBezTo>
                  <a:pt x="758" y="411"/>
                  <a:pt x="758" y="411"/>
                  <a:pt x="758" y="411"/>
                </a:cubicBezTo>
                <a:cubicBezTo>
                  <a:pt x="756" y="409"/>
                  <a:pt x="756" y="409"/>
                  <a:pt x="756" y="409"/>
                </a:cubicBezTo>
                <a:cubicBezTo>
                  <a:pt x="755" y="408"/>
                  <a:pt x="755" y="408"/>
                  <a:pt x="755" y="408"/>
                </a:cubicBezTo>
                <a:cubicBezTo>
                  <a:pt x="756" y="404"/>
                  <a:pt x="756" y="404"/>
                  <a:pt x="756" y="404"/>
                </a:cubicBezTo>
                <a:cubicBezTo>
                  <a:pt x="758" y="402"/>
                  <a:pt x="758" y="402"/>
                  <a:pt x="758" y="402"/>
                </a:cubicBezTo>
                <a:cubicBezTo>
                  <a:pt x="759" y="399"/>
                  <a:pt x="759" y="399"/>
                  <a:pt x="759" y="399"/>
                </a:cubicBezTo>
                <a:cubicBezTo>
                  <a:pt x="759" y="398"/>
                  <a:pt x="759" y="398"/>
                  <a:pt x="759" y="398"/>
                </a:cubicBezTo>
                <a:cubicBezTo>
                  <a:pt x="762" y="394"/>
                  <a:pt x="762" y="394"/>
                  <a:pt x="762" y="394"/>
                </a:cubicBezTo>
                <a:cubicBezTo>
                  <a:pt x="762" y="389"/>
                  <a:pt x="762" y="389"/>
                  <a:pt x="762" y="389"/>
                </a:cubicBezTo>
                <a:cubicBezTo>
                  <a:pt x="761" y="389"/>
                  <a:pt x="761" y="389"/>
                  <a:pt x="761" y="389"/>
                </a:cubicBezTo>
                <a:cubicBezTo>
                  <a:pt x="761" y="386"/>
                  <a:pt x="761" y="386"/>
                  <a:pt x="761" y="386"/>
                </a:cubicBezTo>
                <a:cubicBezTo>
                  <a:pt x="762" y="384"/>
                  <a:pt x="762" y="384"/>
                  <a:pt x="762" y="384"/>
                </a:cubicBezTo>
                <a:cubicBezTo>
                  <a:pt x="763" y="382"/>
                  <a:pt x="763" y="382"/>
                  <a:pt x="763" y="382"/>
                </a:cubicBezTo>
                <a:cubicBezTo>
                  <a:pt x="764" y="380"/>
                  <a:pt x="764" y="380"/>
                  <a:pt x="764" y="380"/>
                </a:cubicBezTo>
                <a:cubicBezTo>
                  <a:pt x="766" y="375"/>
                  <a:pt x="766" y="375"/>
                  <a:pt x="766" y="375"/>
                </a:cubicBezTo>
                <a:cubicBezTo>
                  <a:pt x="766" y="372"/>
                  <a:pt x="766" y="372"/>
                  <a:pt x="766" y="372"/>
                </a:cubicBezTo>
                <a:cubicBezTo>
                  <a:pt x="765" y="372"/>
                  <a:pt x="765" y="372"/>
                  <a:pt x="765" y="372"/>
                </a:cubicBezTo>
                <a:cubicBezTo>
                  <a:pt x="764" y="372"/>
                  <a:pt x="764" y="372"/>
                  <a:pt x="764" y="372"/>
                </a:cubicBezTo>
                <a:cubicBezTo>
                  <a:pt x="764" y="372"/>
                  <a:pt x="764" y="372"/>
                  <a:pt x="764" y="372"/>
                </a:cubicBezTo>
                <a:cubicBezTo>
                  <a:pt x="763" y="372"/>
                  <a:pt x="763" y="372"/>
                  <a:pt x="763" y="372"/>
                </a:cubicBezTo>
                <a:cubicBezTo>
                  <a:pt x="760" y="373"/>
                  <a:pt x="760" y="373"/>
                  <a:pt x="760" y="373"/>
                </a:cubicBezTo>
                <a:cubicBezTo>
                  <a:pt x="757" y="372"/>
                  <a:pt x="757" y="372"/>
                  <a:pt x="757" y="372"/>
                </a:cubicBezTo>
                <a:cubicBezTo>
                  <a:pt x="754" y="371"/>
                  <a:pt x="754" y="371"/>
                  <a:pt x="754" y="371"/>
                </a:cubicBezTo>
                <a:cubicBezTo>
                  <a:pt x="753" y="371"/>
                  <a:pt x="753" y="371"/>
                  <a:pt x="753" y="371"/>
                </a:cubicBezTo>
                <a:cubicBezTo>
                  <a:pt x="752" y="370"/>
                  <a:pt x="752" y="370"/>
                  <a:pt x="752" y="370"/>
                </a:cubicBezTo>
                <a:cubicBezTo>
                  <a:pt x="748" y="370"/>
                  <a:pt x="748" y="370"/>
                  <a:pt x="748" y="370"/>
                </a:cubicBezTo>
                <a:cubicBezTo>
                  <a:pt x="745" y="370"/>
                  <a:pt x="745" y="370"/>
                  <a:pt x="745" y="370"/>
                </a:cubicBezTo>
                <a:cubicBezTo>
                  <a:pt x="744" y="370"/>
                  <a:pt x="744" y="370"/>
                  <a:pt x="744" y="370"/>
                </a:cubicBezTo>
                <a:cubicBezTo>
                  <a:pt x="741" y="370"/>
                  <a:pt x="741" y="370"/>
                  <a:pt x="741" y="370"/>
                </a:cubicBezTo>
                <a:cubicBezTo>
                  <a:pt x="741" y="369"/>
                  <a:pt x="741" y="369"/>
                  <a:pt x="741" y="369"/>
                </a:cubicBezTo>
                <a:cubicBezTo>
                  <a:pt x="741" y="368"/>
                  <a:pt x="741" y="368"/>
                  <a:pt x="741" y="368"/>
                </a:cubicBezTo>
                <a:cubicBezTo>
                  <a:pt x="738" y="366"/>
                  <a:pt x="738" y="366"/>
                  <a:pt x="738" y="366"/>
                </a:cubicBezTo>
                <a:cubicBezTo>
                  <a:pt x="738" y="364"/>
                  <a:pt x="738" y="364"/>
                  <a:pt x="738" y="364"/>
                </a:cubicBezTo>
                <a:cubicBezTo>
                  <a:pt x="735" y="361"/>
                  <a:pt x="735" y="361"/>
                  <a:pt x="735" y="361"/>
                </a:cubicBezTo>
                <a:cubicBezTo>
                  <a:pt x="733" y="361"/>
                  <a:pt x="733" y="361"/>
                  <a:pt x="733" y="361"/>
                </a:cubicBezTo>
                <a:cubicBezTo>
                  <a:pt x="730" y="359"/>
                  <a:pt x="730" y="359"/>
                  <a:pt x="730" y="359"/>
                </a:cubicBezTo>
                <a:cubicBezTo>
                  <a:pt x="729" y="358"/>
                  <a:pt x="729" y="358"/>
                  <a:pt x="729" y="358"/>
                </a:cubicBezTo>
                <a:cubicBezTo>
                  <a:pt x="724" y="356"/>
                  <a:pt x="724" y="356"/>
                  <a:pt x="724" y="356"/>
                </a:cubicBezTo>
                <a:cubicBezTo>
                  <a:pt x="723" y="354"/>
                  <a:pt x="723" y="354"/>
                  <a:pt x="723" y="354"/>
                </a:cubicBezTo>
                <a:cubicBezTo>
                  <a:pt x="722" y="355"/>
                  <a:pt x="722" y="355"/>
                  <a:pt x="722" y="355"/>
                </a:cubicBezTo>
                <a:cubicBezTo>
                  <a:pt x="722" y="354"/>
                  <a:pt x="722" y="354"/>
                  <a:pt x="722" y="354"/>
                </a:cubicBezTo>
                <a:cubicBezTo>
                  <a:pt x="721" y="351"/>
                  <a:pt x="721" y="351"/>
                  <a:pt x="721" y="351"/>
                </a:cubicBezTo>
                <a:cubicBezTo>
                  <a:pt x="719" y="349"/>
                  <a:pt x="719" y="349"/>
                  <a:pt x="719" y="349"/>
                </a:cubicBezTo>
                <a:cubicBezTo>
                  <a:pt x="719" y="347"/>
                  <a:pt x="719" y="347"/>
                  <a:pt x="719" y="347"/>
                </a:cubicBezTo>
                <a:cubicBezTo>
                  <a:pt x="718" y="346"/>
                  <a:pt x="718" y="346"/>
                  <a:pt x="718" y="346"/>
                </a:cubicBezTo>
                <a:cubicBezTo>
                  <a:pt x="716" y="343"/>
                  <a:pt x="716" y="343"/>
                  <a:pt x="716" y="343"/>
                </a:cubicBezTo>
                <a:cubicBezTo>
                  <a:pt x="715" y="343"/>
                  <a:pt x="715" y="343"/>
                  <a:pt x="715" y="343"/>
                </a:cubicBezTo>
                <a:cubicBezTo>
                  <a:pt x="711" y="339"/>
                  <a:pt x="711" y="339"/>
                  <a:pt x="711" y="339"/>
                </a:cubicBezTo>
                <a:cubicBezTo>
                  <a:pt x="709" y="339"/>
                  <a:pt x="709" y="339"/>
                  <a:pt x="709" y="339"/>
                </a:cubicBezTo>
                <a:cubicBezTo>
                  <a:pt x="708" y="338"/>
                  <a:pt x="708" y="338"/>
                  <a:pt x="708" y="338"/>
                </a:cubicBezTo>
                <a:cubicBezTo>
                  <a:pt x="704" y="337"/>
                  <a:pt x="704" y="337"/>
                  <a:pt x="704" y="337"/>
                </a:cubicBezTo>
                <a:cubicBezTo>
                  <a:pt x="701" y="334"/>
                  <a:pt x="701" y="334"/>
                  <a:pt x="701" y="334"/>
                </a:cubicBezTo>
                <a:cubicBezTo>
                  <a:pt x="696" y="331"/>
                  <a:pt x="696" y="331"/>
                  <a:pt x="696" y="331"/>
                </a:cubicBezTo>
                <a:cubicBezTo>
                  <a:pt x="693" y="331"/>
                  <a:pt x="693" y="331"/>
                  <a:pt x="693" y="331"/>
                </a:cubicBezTo>
                <a:cubicBezTo>
                  <a:pt x="685" y="334"/>
                  <a:pt x="685" y="334"/>
                  <a:pt x="685" y="334"/>
                </a:cubicBezTo>
                <a:cubicBezTo>
                  <a:pt x="678" y="336"/>
                  <a:pt x="678" y="336"/>
                  <a:pt x="678" y="336"/>
                </a:cubicBezTo>
                <a:cubicBezTo>
                  <a:pt x="675" y="336"/>
                  <a:pt x="675" y="336"/>
                  <a:pt x="675" y="336"/>
                </a:cubicBezTo>
                <a:cubicBezTo>
                  <a:pt x="673" y="335"/>
                  <a:pt x="673" y="335"/>
                  <a:pt x="673" y="335"/>
                </a:cubicBezTo>
                <a:cubicBezTo>
                  <a:pt x="675" y="335"/>
                  <a:pt x="675" y="335"/>
                  <a:pt x="675" y="335"/>
                </a:cubicBezTo>
                <a:cubicBezTo>
                  <a:pt x="678" y="334"/>
                  <a:pt x="678" y="334"/>
                  <a:pt x="678" y="334"/>
                </a:cubicBezTo>
                <a:cubicBezTo>
                  <a:pt x="684" y="328"/>
                  <a:pt x="684" y="328"/>
                  <a:pt x="684" y="328"/>
                </a:cubicBezTo>
                <a:cubicBezTo>
                  <a:pt x="685" y="326"/>
                  <a:pt x="685" y="326"/>
                  <a:pt x="685" y="326"/>
                </a:cubicBezTo>
                <a:cubicBezTo>
                  <a:pt x="684" y="322"/>
                  <a:pt x="684" y="322"/>
                  <a:pt x="684" y="322"/>
                </a:cubicBezTo>
                <a:cubicBezTo>
                  <a:pt x="683" y="321"/>
                  <a:pt x="683" y="321"/>
                  <a:pt x="683" y="321"/>
                </a:cubicBezTo>
                <a:cubicBezTo>
                  <a:pt x="685" y="317"/>
                  <a:pt x="685" y="317"/>
                  <a:pt x="685" y="317"/>
                </a:cubicBezTo>
                <a:cubicBezTo>
                  <a:pt x="685" y="313"/>
                  <a:pt x="685" y="313"/>
                  <a:pt x="685" y="313"/>
                </a:cubicBezTo>
                <a:cubicBezTo>
                  <a:pt x="684" y="310"/>
                  <a:pt x="684" y="310"/>
                  <a:pt x="684" y="310"/>
                </a:cubicBezTo>
                <a:cubicBezTo>
                  <a:pt x="684" y="308"/>
                  <a:pt x="684" y="308"/>
                  <a:pt x="684" y="308"/>
                </a:cubicBezTo>
                <a:cubicBezTo>
                  <a:pt x="684" y="305"/>
                  <a:pt x="684" y="305"/>
                  <a:pt x="684" y="305"/>
                </a:cubicBezTo>
                <a:cubicBezTo>
                  <a:pt x="684" y="303"/>
                  <a:pt x="684" y="303"/>
                  <a:pt x="684" y="303"/>
                </a:cubicBezTo>
                <a:cubicBezTo>
                  <a:pt x="683" y="303"/>
                  <a:pt x="683" y="303"/>
                  <a:pt x="683" y="303"/>
                </a:cubicBezTo>
                <a:cubicBezTo>
                  <a:pt x="677" y="303"/>
                  <a:pt x="677" y="303"/>
                  <a:pt x="677" y="303"/>
                </a:cubicBezTo>
                <a:cubicBezTo>
                  <a:pt x="674" y="308"/>
                  <a:pt x="674" y="308"/>
                  <a:pt x="674" y="308"/>
                </a:cubicBezTo>
                <a:cubicBezTo>
                  <a:pt x="671" y="312"/>
                  <a:pt x="671" y="312"/>
                  <a:pt x="671" y="312"/>
                </a:cubicBezTo>
                <a:cubicBezTo>
                  <a:pt x="666" y="313"/>
                  <a:pt x="666" y="313"/>
                  <a:pt x="666" y="313"/>
                </a:cubicBezTo>
                <a:cubicBezTo>
                  <a:pt x="663" y="315"/>
                  <a:pt x="663" y="315"/>
                  <a:pt x="663" y="315"/>
                </a:cubicBezTo>
                <a:cubicBezTo>
                  <a:pt x="664" y="313"/>
                  <a:pt x="664" y="313"/>
                  <a:pt x="664" y="313"/>
                </a:cubicBezTo>
                <a:cubicBezTo>
                  <a:pt x="670" y="312"/>
                  <a:pt x="670" y="312"/>
                  <a:pt x="670" y="312"/>
                </a:cubicBezTo>
                <a:cubicBezTo>
                  <a:pt x="672" y="309"/>
                  <a:pt x="672" y="309"/>
                  <a:pt x="672" y="309"/>
                </a:cubicBezTo>
                <a:cubicBezTo>
                  <a:pt x="674" y="304"/>
                  <a:pt x="674" y="304"/>
                  <a:pt x="674" y="304"/>
                </a:cubicBezTo>
                <a:cubicBezTo>
                  <a:pt x="673" y="304"/>
                  <a:pt x="673" y="304"/>
                  <a:pt x="673" y="304"/>
                </a:cubicBezTo>
                <a:cubicBezTo>
                  <a:pt x="673" y="301"/>
                  <a:pt x="673" y="301"/>
                  <a:pt x="673" y="301"/>
                </a:cubicBezTo>
                <a:cubicBezTo>
                  <a:pt x="672" y="300"/>
                  <a:pt x="672" y="300"/>
                  <a:pt x="672" y="300"/>
                </a:cubicBezTo>
                <a:cubicBezTo>
                  <a:pt x="673" y="298"/>
                  <a:pt x="673" y="298"/>
                  <a:pt x="673" y="298"/>
                </a:cubicBezTo>
                <a:cubicBezTo>
                  <a:pt x="672" y="297"/>
                  <a:pt x="672" y="297"/>
                  <a:pt x="672" y="297"/>
                </a:cubicBezTo>
                <a:cubicBezTo>
                  <a:pt x="670" y="296"/>
                  <a:pt x="670" y="296"/>
                  <a:pt x="670" y="296"/>
                </a:cubicBezTo>
                <a:cubicBezTo>
                  <a:pt x="671" y="295"/>
                  <a:pt x="671" y="295"/>
                  <a:pt x="671" y="295"/>
                </a:cubicBezTo>
                <a:cubicBezTo>
                  <a:pt x="673" y="295"/>
                  <a:pt x="673" y="295"/>
                  <a:pt x="673" y="295"/>
                </a:cubicBezTo>
                <a:cubicBezTo>
                  <a:pt x="674" y="293"/>
                  <a:pt x="674" y="293"/>
                  <a:pt x="674" y="293"/>
                </a:cubicBezTo>
                <a:cubicBezTo>
                  <a:pt x="676" y="290"/>
                  <a:pt x="676" y="290"/>
                  <a:pt x="676" y="290"/>
                </a:cubicBezTo>
                <a:cubicBezTo>
                  <a:pt x="676" y="287"/>
                  <a:pt x="676" y="287"/>
                  <a:pt x="676" y="287"/>
                </a:cubicBezTo>
                <a:cubicBezTo>
                  <a:pt x="675" y="286"/>
                  <a:pt x="675" y="286"/>
                  <a:pt x="675" y="286"/>
                </a:cubicBezTo>
                <a:cubicBezTo>
                  <a:pt x="676" y="282"/>
                  <a:pt x="676" y="282"/>
                  <a:pt x="676" y="282"/>
                </a:cubicBezTo>
                <a:cubicBezTo>
                  <a:pt x="678" y="281"/>
                  <a:pt x="678" y="281"/>
                  <a:pt x="678" y="281"/>
                </a:cubicBezTo>
                <a:cubicBezTo>
                  <a:pt x="679" y="279"/>
                  <a:pt x="679" y="279"/>
                  <a:pt x="679" y="279"/>
                </a:cubicBezTo>
                <a:cubicBezTo>
                  <a:pt x="680" y="277"/>
                  <a:pt x="680" y="277"/>
                  <a:pt x="680" y="277"/>
                </a:cubicBezTo>
                <a:cubicBezTo>
                  <a:pt x="681" y="273"/>
                  <a:pt x="681" y="273"/>
                  <a:pt x="681" y="273"/>
                </a:cubicBezTo>
                <a:cubicBezTo>
                  <a:pt x="682" y="271"/>
                  <a:pt x="682" y="271"/>
                  <a:pt x="682" y="271"/>
                </a:cubicBezTo>
                <a:cubicBezTo>
                  <a:pt x="681" y="269"/>
                  <a:pt x="681" y="269"/>
                  <a:pt x="681" y="269"/>
                </a:cubicBezTo>
                <a:cubicBezTo>
                  <a:pt x="682" y="268"/>
                  <a:pt x="682" y="268"/>
                  <a:pt x="682" y="268"/>
                </a:cubicBezTo>
                <a:cubicBezTo>
                  <a:pt x="684" y="269"/>
                  <a:pt x="684" y="269"/>
                  <a:pt x="684" y="269"/>
                </a:cubicBezTo>
                <a:cubicBezTo>
                  <a:pt x="686" y="267"/>
                  <a:pt x="686" y="267"/>
                  <a:pt x="686" y="267"/>
                </a:cubicBezTo>
                <a:cubicBezTo>
                  <a:pt x="686" y="265"/>
                  <a:pt x="686" y="265"/>
                  <a:pt x="686" y="265"/>
                </a:cubicBezTo>
                <a:cubicBezTo>
                  <a:pt x="688" y="265"/>
                  <a:pt x="688" y="265"/>
                  <a:pt x="688" y="265"/>
                </a:cubicBezTo>
                <a:cubicBezTo>
                  <a:pt x="691" y="262"/>
                  <a:pt x="691" y="262"/>
                  <a:pt x="691" y="262"/>
                </a:cubicBezTo>
                <a:cubicBezTo>
                  <a:pt x="693" y="261"/>
                  <a:pt x="693" y="261"/>
                  <a:pt x="693" y="261"/>
                </a:cubicBezTo>
                <a:cubicBezTo>
                  <a:pt x="693" y="259"/>
                  <a:pt x="693" y="259"/>
                  <a:pt x="693" y="259"/>
                </a:cubicBezTo>
                <a:cubicBezTo>
                  <a:pt x="694" y="258"/>
                  <a:pt x="694" y="258"/>
                  <a:pt x="694" y="258"/>
                </a:cubicBezTo>
                <a:cubicBezTo>
                  <a:pt x="695" y="258"/>
                  <a:pt x="695" y="258"/>
                  <a:pt x="695" y="258"/>
                </a:cubicBezTo>
                <a:cubicBezTo>
                  <a:pt x="696" y="256"/>
                  <a:pt x="696" y="256"/>
                  <a:pt x="696" y="256"/>
                </a:cubicBezTo>
                <a:cubicBezTo>
                  <a:pt x="694" y="255"/>
                  <a:pt x="694" y="255"/>
                  <a:pt x="694" y="255"/>
                </a:cubicBezTo>
                <a:cubicBezTo>
                  <a:pt x="697" y="254"/>
                  <a:pt x="697" y="254"/>
                  <a:pt x="697" y="254"/>
                </a:cubicBezTo>
                <a:cubicBezTo>
                  <a:pt x="699" y="251"/>
                  <a:pt x="699" y="251"/>
                  <a:pt x="699" y="251"/>
                </a:cubicBezTo>
                <a:cubicBezTo>
                  <a:pt x="701" y="251"/>
                  <a:pt x="701" y="251"/>
                  <a:pt x="701" y="251"/>
                </a:cubicBezTo>
                <a:cubicBezTo>
                  <a:pt x="701" y="250"/>
                  <a:pt x="701" y="250"/>
                  <a:pt x="701" y="250"/>
                </a:cubicBezTo>
                <a:cubicBezTo>
                  <a:pt x="701" y="249"/>
                  <a:pt x="701" y="249"/>
                  <a:pt x="701" y="249"/>
                </a:cubicBezTo>
                <a:cubicBezTo>
                  <a:pt x="699" y="247"/>
                  <a:pt x="699" y="247"/>
                  <a:pt x="699" y="247"/>
                </a:cubicBezTo>
                <a:cubicBezTo>
                  <a:pt x="700" y="247"/>
                  <a:pt x="700" y="247"/>
                  <a:pt x="700" y="247"/>
                </a:cubicBezTo>
                <a:cubicBezTo>
                  <a:pt x="700" y="245"/>
                  <a:pt x="700" y="245"/>
                  <a:pt x="700" y="245"/>
                </a:cubicBezTo>
                <a:cubicBezTo>
                  <a:pt x="702" y="246"/>
                  <a:pt x="702" y="246"/>
                  <a:pt x="702" y="246"/>
                </a:cubicBezTo>
                <a:cubicBezTo>
                  <a:pt x="704" y="247"/>
                  <a:pt x="704" y="247"/>
                  <a:pt x="704" y="247"/>
                </a:cubicBezTo>
                <a:cubicBezTo>
                  <a:pt x="704" y="248"/>
                  <a:pt x="704" y="248"/>
                  <a:pt x="704" y="248"/>
                </a:cubicBezTo>
                <a:cubicBezTo>
                  <a:pt x="705" y="248"/>
                  <a:pt x="705" y="248"/>
                  <a:pt x="705" y="248"/>
                </a:cubicBezTo>
                <a:cubicBezTo>
                  <a:pt x="705" y="246"/>
                  <a:pt x="705" y="246"/>
                  <a:pt x="705" y="246"/>
                </a:cubicBezTo>
                <a:cubicBezTo>
                  <a:pt x="703" y="245"/>
                  <a:pt x="703" y="245"/>
                  <a:pt x="703" y="245"/>
                </a:cubicBezTo>
                <a:cubicBezTo>
                  <a:pt x="706" y="244"/>
                  <a:pt x="706" y="244"/>
                  <a:pt x="706" y="244"/>
                </a:cubicBezTo>
                <a:cubicBezTo>
                  <a:pt x="707" y="243"/>
                  <a:pt x="707" y="243"/>
                  <a:pt x="707" y="243"/>
                </a:cubicBezTo>
                <a:cubicBezTo>
                  <a:pt x="710" y="243"/>
                  <a:pt x="710" y="243"/>
                  <a:pt x="710" y="243"/>
                </a:cubicBezTo>
                <a:cubicBezTo>
                  <a:pt x="710" y="244"/>
                  <a:pt x="710" y="244"/>
                  <a:pt x="710" y="244"/>
                </a:cubicBezTo>
                <a:cubicBezTo>
                  <a:pt x="711" y="242"/>
                  <a:pt x="711" y="242"/>
                  <a:pt x="711" y="242"/>
                </a:cubicBezTo>
                <a:cubicBezTo>
                  <a:pt x="710" y="241"/>
                  <a:pt x="710" y="241"/>
                  <a:pt x="710" y="241"/>
                </a:cubicBezTo>
                <a:cubicBezTo>
                  <a:pt x="711" y="242"/>
                  <a:pt x="711" y="242"/>
                  <a:pt x="711" y="242"/>
                </a:cubicBezTo>
                <a:cubicBezTo>
                  <a:pt x="712" y="244"/>
                  <a:pt x="712" y="244"/>
                  <a:pt x="712" y="244"/>
                </a:cubicBezTo>
                <a:cubicBezTo>
                  <a:pt x="713" y="242"/>
                  <a:pt x="713" y="242"/>
                  <a:pt x="713" y="242"/>
                </a:cubicBezTo>
                <a:cubicBezTo>
                  <a:pt x="713" y="240"/>
                  <a:pt x="713" y="240"/>
                  <a:pt x="713" y="240"/>
                </a:cubicBezTo>
                <a:cubicBezTo>
                  <a:pt x="712" y="239"/>
                  <a:pt x="712" y="239"/>
                  <a:pt x="712" y="239"/>
                </a:cubicBezTo>
                <a:cubicBezTo>
                  <a:pt x="712" y="238"/>
                  <a:pt x="712" y="238"/>
                  <a:pt x="712" y="238"/>
                </a:cubicBezTo>
                <a:cubicBezTo>
                  <a:pt x="713" y="238"/>
                  <a:pt x="713" y="238"/>
                  <a:pt x="713" y="238"/>
                </a:cubicBezTo>
                <a:cubicBezTo>
                  <a:pt x="717" y="239"/>
                  <a:pt x="717" y="239"/>
                  <a:pt x="717" y="239"/>
                </a:cubicBezTo>
                <a:cubicBezTo>
                  <a:pt x="716" y="238"/>
                  <a:pt x="716" y="238"/>
                  <a:pt x="716" y="238"/>
                </a:cubicBezTo>
                <a:cubicBezTo>
                  <a:pt x="714" y="237"/>
                  <a:pt x="714" y="237"/>
                  <a:pt x="714" y="237"/>
                </a:cubicBezTo>
                <a:cubicBezTo>
                  <a:pt x="714" y="236"/>
                  <a:pt x="714" y="236"/>
                  <a:pt x="714" y="236"/>
                </a:cubicBezTo>
                <a:cubicBezTo>
                  <a:pt x="714" y="235"/>
                  <a:pt x="714" y="235"/>
                  <a:pt x="714" y="235"/>
                </a:cubicBezTo>
                <a:cubicBezTo>
                  <a:pt x="715" y="234"/>
                  <a:pt x="715" y="234"/>
                  <a:pt x="715" y="234"/>
                </a:cubicBezTo>
                <a:cubicBezTo>
                  <a:pt x="715" y="237"/>
                  <a:pt x="715" y="237"/>
                  <a:pt x="715" y="237"/>
                </a:cubicBezTo>
                <a:cubicBezTo>
                  <a:pt x="717" y="236"/>
                  <a:pt x="717" y="236"/>
                  <a:pt x="717" y="236"/>
                </a:cubicBezTo>
                <a:cubicBezTo>
                  <a:pt x="719" y="237"/>
                  <a:pt x="719" y="237"/>
                  <a:pt x="719" y="237"/>
                </a:cubicBezTo>
                <a:cubicBezTo>
                  <a:pt x="720" y="236"/>
                  <a:pt x="720" y="236"/>
                  <a:pt x="720" y="236"/>
                </a:cubicBezTo>
                <a:cubicBezTo>
                  <a:pt x="718" y="232"/>
                  <a:pt x="718" y="232"/>
                  <a:pt x="718" y="232"/>
                </a:cubicBezTo>
                <a:cubicBezTo>
                  <a:pt x="716" y="228"/>
                  <a:pt x="716" y="228"/>
                  <a:pt x="716" y="228"/>
                </a:cubicBezTo>
                <a:cubicBezTo>
                  <a:pt x="714" y="226"/>
                  <a:pt x="714" y="226"/>
                  <a:pt x="714" y="226"/>
                </a:cubicBezTo>
                <a:cubicBezTo>
                  <a:pt x="715" y="224"/>
                  <a:pt x="715" y="224"/>
                  <a:pt x="715" y="224"/>
                </a:cubicBezTo>
                <a:cubicBezTo>
                  <a:pt x="714" y="223"/>
                  <a:pt x="714" y="223"/>
                  <a:pt x="714" y="223"/>
                </a:cubicBezTo>
                <a:cubicBezTo>
                  <a:pt x="715" y="222"/>
                  <a:pt x="715" y="222"/>
                  <a:pt x="715" y="222"/>
                </a:cubicBezTo>
                <a:cubicBezTo>
                  <a:pt x="716" y="223"/>
                  <a:pt x="716" y="223"/>
                  <a:pt x="716" y="223"/>
                </a:cubicBezTo>
                <a:cubicBezTo>
                  <a:pt x="717" y="227"/>
                  <a:pt x="717" y="227"/>
                  <a:pt x="717" y="227"/>
                </a:cubicBezTo>
                <a:cubicBezTo>
                  <a:pt x="720" y="230"/>
                  <a:pt x="720" y="230"/>
                  <a:pt x="720" y="230"/>
                </a:cubicBezTo>
                <a:cubicBezTo>
                  <a:pt x="724" y="231"/>
                  <a:pt x="724" y="231"/>
                  <a:pt x="724" y="231"/>
                </a:cubicBezTo>
                <a:cubicBezTo>
                  <a:pt x="726" y="232"/>
                  <a:pt x="726" y="232"/>
                  <a:pt x="726" y="232"/>
                </a:cubicBezTo>
                <a:cubicBezTo>
                  <a:pt x="728" y="232"/>
                  <a:pt x="728" y="232"/>
                  <a:pt x="728" y="232"/>
                </a:cubicBezTo>
                <a:cubicBezTo>
                  <a:pt x="729" y="231"/>
                  <a:pt x="729" y="231"/>
                  <a:pt x="729" y="231"/>
                </a:cubicBezTo>
                <a:cubicBezTo>
                  <a:pt x="731" y="231"/>
                  <a:pt x="731" y="231"/>
                  <a:pt x="731" y="231"/>
                </a:cubicBezTo>
                <a:cubicBezTo>
                  <a:pt x="734" y="228"/>
                  <a:pt x="734" y="228"/>
                  <a:pt x="734" y="228"/>
                </a:cubicBezTo>
                <a:cubicBezTo>
                  <a:pt x="734" y="224"/>
                  <a:pt x="734" y="224"/>
                  <a:pt x="734" y="224"/>
                </a:cubicBezTo>
                <a:cubicBezTo>
                  <a:pt x="730" y="219"/>
                  <a:pt x="730" y="219"/>
                  <a:pt x="730" y="219"/>
                </a:cubicBezTo>
                <a:cubicBezTo>
                  <a:pt x="730" y="217"/>
                  <a:pt x="730" y="217"/>
                  <a:pt x="730" y="217"/>
                </a:cubicBezTo>
                <a:cubicBezTo>
                  <a:pt x="729" y="215"/>
                  <a:pt x="729" y="215"/>
                  <a:pt x="729" y="215"/>
                </a:cubicBezTo>
                <a:cubicBezTo>
                  <a:pt x="728" y="216"/>
                  <a:pt x="728" y="216"/>
                  <a:pt x="728" y="216"/>
                </a:cubicBezTo>
                <a:cubicBezTo>
                  <a:pt x="726" y="218"/>
                  <a:pt x="726" y="218"/>
                  <a:pt x="726" y="218"/>
                </a:cubicBezTo>
                <a:cubicBezTo>
                  <a:pt x="722" y="218"/>
                  <a:pt x="722" y="218"/>
                  <a:pt x="722" y="218"/>
                </a:cubicBezTo>
                <a:cubicBezTo>
                  <a:pt x="721" y="219"/>
                  <a:pt x="721" y="219"/>
                  <a:pt x="721" y="219"/>
                </a:cubicBezTo>
                <a:cubicBezTo>
                  <a:pt x="721" y="218"/>
                  <a:pt x="721" y="218"/>
                  <a:pt x="721" y="218"/>
                </a:cubicBezTo>
                <a:cubicBezTo>
                  <a:pt x="720" y="217"/>
                  <a:pt x="720" y="217"/>
                  <a:pt x="720" y="217"/>
                </a:cubicBezTo>
                <a:cubicBezTo>
                  <a:pt x="722" y="217"/>
                  <a:pt x="722" y="217"/>
                  <a:pt x="722" y="217"/>
                </a:cubicBezTo>
                <a:cubicBezTo>
                  <a:pt x="724" y="217"/>
                  <a:pt x="724" y="217"/>
                  <a:pt x="724" y="217"/>
                </a:cubicBezTo>
                <a:cubicBezTo>
                  <a:pt x="726" y="215"/>
                  <a:pt x="726" y="215"/>
                  <a:pt x="726" y="215"/>
                </a:cubicBezTo>
                <a:cubicBezTo>
                  <a:pt x="726" y="214"/>
                  <a:pt x="726" y="214"/>
                  <a:pt x="726" y="214"/>
                </a:cubicBezTo>
                <a:cubicBezTo>
                  <a:pt x="722" y="212"/>
                  <a:pt x="722" y="212"/>
                  <a:pt x="722" y="212"/>
                </a:cubicBezTo>
                <a:cubicBezTo>
                  <a:pt x="718" y="208"/>
                  <a:pt x="718" y="208"/>
                  <a:pt x="718" y="208"/>
                </a:cubicBezTo>
                <a:cubicBezTo>
                  <a:pt x="717" y="208"/>
                  <a:pt x="717" y="208"/>
                  <a:pt x="717" y="208"/>
                </a:cubicBezTo>
                <a:cubicBezTo>
                  <a:pt x="717" y="208"/>
                  <a:pt x="717" y="208"/>
                  <a:pt x="717" y="208"/>
                </a:cubicBezTo>
                <a:cubicBezTo>
                  <a:pt x="718" y="210"/>
                  <a:pt x="718" y="210"/>
                  <a:pt x="718" y="210"/>
                </a:cubicBezTo>
                <a:cubicBezTo>
                  <a:pt x="717" y="211"/>
                  <a:pt x="717" y="211"/>
                  <a:pt x="717" y="211"/>
                </a:cubicBezTo>
                <a:cubicBezTo>
                  <a:pt x="715" y="209"/>
                  <a:pt x="715" y="209"/>
                  <a:pt x="715" y="209"/>
                </a:cubicBezTo>
                <a:cubicBezTo>
                  <a:pt x="714" y="206"/>
                  <a:pt x="714" y="206"/>
                  <a:pt x="714" y="206"/>
                </a:cubicBezTo>
                <a:cubicBezTo>
                  <a:pt x="716" y="207"/>
                  <a:pt x="716" y="207"/>
                  <a:pt x="716" y="207"/>
                </a:cubicBezTo>
                <a:cubicBezTo>
                  <a:pt x="716" y="204"/>
                  <a:pt x="716" y="204"/>
                  <a:pt x="716" y="204"/>
                </a:cubicBezTo>
                <a:cubicBezTo>
                  <a:pt x="717" y="205"/>
                  <a:pt x="717" y="205"/>
                  <a:pt x="717" y="205"/>
                </a:cubicBezTo>
                <a:cubicBezTo>
                  <a:pt x="720" y="207"/>
                  <a:pt x="720" y="207"/>
                  <a:pt x="720" y="207"/>
                </a:cubicBezTo>
                <a:cubicBezTo>
                  <a:pt x="722" y="208"/>
                  <a:pt x="722" y="208"/>
                  <a:pt x="722" y="208"/>
                </a:cubicBezTo>
                <a:cubicBezTo>
                  <a:pt x="723" y="211"/>
                  <a:pt x="723" y="211"/>
                  <a:pt x="723" y="211"/>
                </a:cubicBezTo>
                <a:cubicBezTo>
                  <a:pt x="727" y="213"/>
                  <a:pt x="727" y="213"/>
                  <a:pt x="727" y="213"/>
                </a:cubicBezTo>
                <a:cubicBezTo>
                  <a:pt x="731" y="215"/>
                  <a:pt x="731" y="215"/>
                  <a:pt x="731" y="215"/>
                </a:cubicBezTo>
                <a:cubicBezTo>
                  <a:pt x="733" y="217"/>
                  <a:pt x="733" y="217"/>
                  <a:pt x="733" y="217"/>
                </a:cubicBezTo>
                <a:cubicBezTo>
                  <a:pt x="734" y="218"/>
                  <a:pt x="734" y="218"/>
                  <a:pt x="734" y="218"/>
                </a:cubicBezTo>
                <a:cubicBezTo>
                  <a:pt x="735" y="220"/>
                  <a:pt x="735" y="220"/>
                  <a:pt x="735" y="220"/>
                </a:cubicBezTo>
                <a:cubicBezTo>
                  <a:pt x="737" y="221"/>
                  <a:pt x="737" y="221"/>
                  <a:pt x="737" y="221"/>
                </a:cubicBezTo>
                <a:cubicBezTo>
                  <a:pt x="737" y="221"/>
                  <a:pt x="737" y="221"/>
                  <a:pt x="737" y="221"/>
                </a:cubicBezTo>
                <a:cubicBezTo>
                  <a:pt x="738" y="219"/>
                  <a:pt x="738" y="219"/>
                  <a:pt x="738" y="219"/>
                </a:cubicBezTo>
                <a:cubicBezTo>
                  <a:pt x="740" y="218"/>
                  <a:pt x="740" y="218"/>
                  <a:pt x="740" y="218"/>
                </a:cubicBezTo>
                <a:cubicBezTo>
                  <a:pt x="738" y="217"/>
                  <a:pt x="738" y="217"/>
                  <a:pt x="738" y="217"/>
                </a:cubicBezTo>
                <a:cubicBezTo>
                  <a:pt x="739" y="215"/>
                  <a:pt x="739" y="215"/>
                  <a:pt x="739" y="215"/>
                </a:cubicBezTo>
                <a:cubicBezTo>
                  <a:pt x="740" y="218"/>
                  <a:pt x="740" y="218"/>
                  <a:pt x="740" y="218"/>
                </a:cubicBezTo>
                <a:cubicBezTo>
                  <a:pt x="741" y="219"/>
                  <a:pt x="741" y="219"/>
                  <a:pt x="741" y="219"/>
                </a:cubicBezTo>
                <a:cubicBezTo>
                  <a:pt x="742" y="219"/>
                  <a:pt x="742" y="219"/>
                  <a:pt x="742" y="219"/>
                </a:cubicBezTo>
                <a:cubicBezTo>
                  <a:pt x="744" y="216"/>
                  <a:pt x="744" y="216"/>
                  <a:pt x="744" y="216"/>
                </a:cubicBezTo>
                <a:cubicBezTo>
                  <a:pt x="745" y="212"/>
                  <a:pt x="745" y="212"/>
                  <a:pt x="745" y="212"/>
                </a:cubicBezTo>
                <a:cubicBezTo>
                  <a:pt x="744" y="211"/>
                  <a:pt x="744" y="211"/>
                  <a:pt x="744" y="211"/>
                </a:cubicBezTo>
                <a:cubicBezTo>
                  <a:pt x="745" y="208"/>
                  <a:pt x="745" y="208"/>
                  <a:pt x="745" y="208"/>
                </a:cubicBezTo>
                <a:cubicBezTo>
                  <a:pt x="746" y="211"/>
                  <a:pt x="746" y="211"/>
                  <a:pt x="746" y="211"/>
                </a:cubicBezTo>
                <a:cubicBezTo>
                  <a:pt x="746" y="213"/>
                  <a:pt x="746" y="213"/>
                  <a:pt x="746" y="213"/>
                </a:cubicBezTo>
                <a:cubicBezTo>
                  <a:pt x="747" y="209"/>
                  <a:pt x="747" y="209"/>
                  <a:pt x="747" y="209"/>
                </a:cubicBezTo>
                <a:cubicBezTo>
                  <a:pt x="749" y="208"/>
                  <a:pt x="749" y="208"/>
                  <a:pt x="749" y="208"/>
                </a:cubicBezTo>
                <a:cubicBezTo>
                  <a:pt x="750" y="209"/>
                  <a:pt x="750" y="209"/>
                  <a:pt x="750" y="209"/>
                </a:cubicBezTo>
                <a:cubicBezTo>
                  <a:pt x="750" y="209"/>
                  <a:pt x="750" y="209"/>
                  <a:pt x="750" y="209"/>
                </a:cubicBezTo>
                <a:cubicBezTo>
                  <a:pt x="749" y="211"/>
                  <a:pt x="749" y="211"/>
                  <a:pt x="749" y="211"/>
                </a:cubicBezTo>
                <a:cubicBezTo>
                  <a:pt x="750" y="212"/>
                  <a:pt x="750" y="212"/>
                  <a:pt x="750" y="212"/>
                </a:cubicBezTo>
                <a:cubicBezTo>
                  <a:pt x="750" y="213"/>
                  <a:pt x="750" y="213"/>
                  <a:pt x="750" y="213"/>
                </a:cubicBezTo>
                <a:cubicBezTo>
                  <a:pt x="751" y="212"/>
                  <a:pt x="751" y="212"/>
                  <a:pt x="751" y="212"/>
                </a:cubicBezTo>
                <a:cubicBezTo>
                  <a:pt x="753" y="212"/>
                  <a:pt x="753" y="212"/>
                  <a:pt x="753" y="212"/>
                </a:cubicBezTo>
                <a:cubicBezTo>
                  <a:pt x="755" y="215"/>
                  <a:pt x="755" y="215"/>
                  <a:pt x="755" y="215"/>
                </a:cubicBezTo>
                <a:cubicBezTo>
                  <a:pt x="756" y="214"/>
                  <a:pt x="756" y="214"/>
                  <a:pt x="756" y="214"/>
                </a:cubicBezTo>
                <a:cubicBezTo>
                  <a:pt x="757" y="214"/>
                  <a:pt x="757" y="214"/>
                  <a:pt x="757" y="214"/>
                </a:cubicBezTo>
                <a:cubicBezTo>
                  <a:pt x="758" y="215"/>
                  <a:pt x="758" y="215"/>
                  <a:pt x="758" y="215"/>
                </a:cubicBezTo>
                <a:cubicBezTo>
                  <a:pt x="760" y="214"/>
                  <a:pt x="760" y="214"/>
                  <a:pt x="760" y="214"/>
                </a:cubicBezTo>
                <a:cubicBezTo>
                  <a:pt x="761" y="211"/>
                  <a:pt x="761" y="211"/>
                  <a:pt x="761" y="211"/>
                </a:cubicBezTo>
                <a:cubicBezTo>
                  <a:pt x="764" y="210"/>
                  <a:pt x="764" y="210"/>
                  <a:pt x="764" y="210"/>
                </a:cubicBezTo>
                <a:cubicBezTo>
                  <a:pt x="771" y="204"/>
                  <a:pt x="771" y="204"/>
                  <a:pt x="771" y="204"/>
                </a:cubicBezTo>
                <a:cubicBezTo>
                  <a:pt x="771" y="202"/>
                  <a:pt x="771" y="202"/>
                  <a:pt x="771" y="202"/>
                </a:cubicBezTo>
                <a:cubicBezTo>
                  <a:pt x="772" y="202"/>
                  <a:pt x="772" y="202"/>
                  <a:pt x="772" y="202"/>
                </a:cubicBezTo>
                <a:cubicBezTo>
                  <a:pt x="772" y="202"/>
                  <a:pt x="772" y="202"/>
                  <a:pt x="772" y="202"/>
                </a:cubicBezTo>
                <a:cubicBezTo>
                  <a:pt x="775" y="199"/>
                  <a:pt x="775" y="199"/>
                  <a:pt x="775" y="199"/>
                </a:cubicBezTo>
                <a:cubicBezTo>
                  <a:pt x="777" y="198"/>
                  <a:pt x="777" y="198"/>
                  <a:pt x="777" y="198"/>
                </a:cubicBezTo>
                <a:cubicBezTo>
                  <a:pt x="779" y="196"/>
                  <a:pt x="779" y="196"/>
                  <a:pt x="779" y="196"/>
                </a:cubicBezTo>
                <a:cubicBezTo>
                  <a:pt x="780" y="195"/>
                  <a:pt x="780" y="195"/>
                  <a:pt x="780" y="195"/>
                </a:cubicBezTo>
                <a:cubicBezTo>
                  <a:pt x="780" y="193"/>
                  <a:pt x="780" y="193"/>
                  <a:pt x="780" y="193"/>
                </a:cubicBezTo>
                <a:cubicBezTo>
                  <a:pt x="772" y="191"/>
                  <a:pt x="772" y="191"/>
                  <a:pt x="772" y="191"/>
                </a:cubicBezTo>
                <a:cubicBezTo>
                  <a:pt x="769" y="190"/>
                  <a:pt x="769" y="190"/>
                  <a:pt x="769" y="190"/>
                </a:cubicBezTo>
                <a:cubicBezTo>
                  <a:pt x="765" y="189"/>
                  <a:pt x="765" y="189"/>
                  <a:pt x="765" y="189"/>
                </a:cubicBezTo>
                <a:cubicBezTo>
                  <a:pt x="764" y="186"/>
                  <a:pt x="764" y="186"/>
                  <a:pt x="764" y="186"/>
                </a:cubicBezTo>
                <a:cubicBezTo>
                  <a:pt x="761" y="182"/>
                  <a:pt x="761" y="182"/>
                  <a:pt x="761" y="182"/>
                </a:cubicBezTo>
                <a:cubicBezTo>
                  <a:pt x="760" y="182"/>
                  <a:pt x="760" y="182"/>
                  <a:pt x="760" y="182"/>
                </a:cubicBezTo>
                <a:cubicBezTo>
                  <a:pt x="760" y="178"/>
                  <a:pt x="760" y="178"/>
                  <a:pt x="760" y="178"/>
                </a:cubicBezTo>
                <a:cubicBezTo>
                  <a:pt x="760" y="178"/>
                  <a:pt x="760" y="178"/>
                  <a:pt x="760" y="178"/>
                </a:cubicBezTo>
                <a:cubicBezTo>
                  <a:pt x="760" y="177"/>
                  <a:pt x="760" y="177"/>
                  <a:pt x="760" y="177"/>
                </a:cubicBezTo>
                <a:cubicBezTo>
                  <a:pt x="761" y="177"/>
                  <a:pt x="761" y="177"/>
                  <a:pt x="761" y="177"/>
                </a:cubicBezTo>
                <a:cubicBezTo>
                  <a:pt x="761" y="176"/>
                  <a:pt x="761" y="176"/>
                  <a:pt x="761" y="176"/>
                </a:cubicBezTo>
                <a:cubicBezTo>
                  <a:pt x="760" y="175"/>
                  <a:pt x="760" y="175"/>
                  <a:pt x="760" y="175"/>
                </a:cubicBezTo>
                <a:cubicBezTo>
                  <a:pt x="756" y="175"/>
                  <a:pt x="756" y="175"/>
                  <a:pt x="756" y="175"/>
                </a:cubicBezTo>
                <a:cubicBezTo>
                  <a:pt x="751" y="173"/>
                  <a:pt x="751" y="173"/>
                  <a:pt x="751" y="173"/>
                </a:cubicBezTo>
                <a:cubicBezTo>
                  <a:pt x="750" y="174"/>
                  <a:pt x="750" y="174"/>
                  <a:pt x="750" y="174"/>
                </a:cubicBezTo>
                <a:cubicBezTo>
                  <a:pt x="750" y="175"/>
                  <a:pt x="750" y="175"/>
                  <a:pt x="750" y="175"/>
                </a:cubicBezTo>
                <a:cubicBezTo>
                  <a:pt x="748" y="173"/>
                  <a:pt x="748" y="173"/>
                  <a:pt x="748" y="173"/>
                </a:cubicBezTo>
                <a:cubicBezTo>
                  <a:pt x="748" y="172"/>
                  <a:pt x="748" y="172"/>
                  <a:pt x="748" y="172"/>
                </a:cubicBezTo>
                <a:cubicBezTo>
                  <a:pt x="750" y="172"/>
                  <a:pt x="750" y="172"/>
                  <a:pt x="750" y="172"/>
                </a:cubicBezTo>
                <a:cubicBezTo>
                  <a:pt x="755" y="173"/>
                  <a:pt x="755" y="173"/>
                  <a:pt x="755" y="173"/>
                </a:cubicBezTo>
                <a:cubicBezTo>
                  <a:pt x="758" y="174"/>
                  <a:pt x="758" y="174"/>
                  <a:pt x="758" y="174"/>
                </a:cubicBezTo>
                <a:cubicBezTo>
                  <a:pt x="762" y="174"/>
                  <a:pt x="762" y="174"/>
                  <a:pt x="762" y="174"/>
                </a:cubicBezTo>
                <a:cubicBezTo>
                  <a:pt x="764" y="176"/>
                  <a:pt x="764" y="176"/>
                  <a:pt x="764" y="176"/>
                </a:cubicBezTo>
                <a:cubicBezTo>
                  <a:pt x="766" y="180"/>
                  <a:pt x="766" y="180"/>
                  <a:pt x="766" y="180"/>
                </a:cubicBezTo>
                <a:cubicBezTo>
                  <a:pt x="768" y="181"/>
                  <a:pt x="768" y="181"/>
                  <a:pt x="768" y="181"/>
                </a:cubicBezTo>
                <a:cubicBezTo>
                  <a:pt x="769" y="182"/>
                  <a:pt x="769" y="182"/>
                  <a:pt x="769" y="182"/>
                </a:cubicBezTo>
                <a:cubicBezTo>
                  <a:pt x="769" y="183"/>
                  <a:pt x="769" y="183"/>
                  <a:pt x="769" y="183"/>
                </a:cubicBezTo>
                <a:cubicBezTo>
                  <a:pt x="768" y="183"/>
                  <a:pt x="768" y="183"/>
                  <a:pt x="768" y="183"/>
                </a:cubicBezTo>
                <a:cubicBezTo>
                  <a:pt x="767" y="184"/>
                  <a:pt x="767" y="184"/>
                  <a:pt x="767" y="184"/>
                </a:cubicBezTo>
                <a:cubicBezTo>
                  <a:pt x="771" y="185"/>
                  <a:pt x="771" y="185"/>
                  <a:pt x="771" y="185"/>
                </a:cubicBezTo>
                <a:cubicBezTo>
                  <a:pt x="771" y="187"/>
                  <a:pt x="771" y="187"/>
                  <a:pt x="771" y="187"/>
                </a:cubicBezTo>
                <a:cubicBezTo>
                  <a:pt x="773" y="189"/>
                  <a:pt x="773" y="189"/>
                  <a:pt x="773" y="189"/>
                </a:cubicBezTo>
                <a:cubicBezTo>
                  <a:pt x="779" y="191"/>
                  <a:pt x="779" y="191"/>
                  <a:pt x="779" y="191"/>
                </a:cubicBezTo>
                <a:cubicBezTo>
                  <a:pt x="781" y="190"/>
                  <a:pt x="781" y="190"/>
                  <a:pt x="781" y="190"/>
                </a:cubicBezTo>
                <a:cubicBezTo>
                  <a:pt x="782" y="187"/>
                  <a:pt x="782" y="187"/>
                  <a:pt x="782" y="187"/>
                </a:cubicBezTo>
                <a:cubicBezTo>
                  <a:pt x="783" y="186"/>
                  <a:pt x="783" y="186"/>
                  <a:pt x="783" y="186"/>
                </a:cubicBezTo>
                <a:cubicBezTo>
                  <a:pt x="785" y="187"/>
                  <a:pt x="785" y="187"/>
                  <a:pt x="785" y="187"/>
                </a:cubicBezTo>
                <a:cubicBezTo>
                  <a:pt x="787" y="184"/>
                  <a:pt x="787" y="184"/>
                  <a:pt x="787" y="184"/>
                </a:cubicBezTo>
                <a:cubicBezTo>
                  <a:pt x="789" y="181"/>
                  <a:pt x="789" y="181"/>
                  <a:pt x="789" y="181"/>
                </a:cubicBezTo>
                <a:cubicBezTo>
                  <a:pt x="794" y="178"/>
                  <a:pt x="794" y="178"/>
                  <a:pt x="794" y="178"/>
                </a:cubicBezTo>
                <a:cubicBezTo>
                  <a:pt x="795" y="178"/>
                  <a:pt x="795" y="178"/>
                  <a:pt x="795" y="178"/>
                </a:cubicBezTo>
                <a:cubicBezTo>
                  <a:pt x="797" y="175"/>
                  <a:pt x="797" y="175"/>
                  <a:pt x="797" y="175"/>
                </a:cubicBezTo>
                <a:cubicBezTo>
                  <a:pt x="796" y="173"/>
                  <a:pt x="796" y="173"/>
                  <a:pt x="796" y="173"/>
                </a:cubicBezTo>
                <a:cubicBezTo>
                  <a:pt x="793" y="173"/>
                  <a:pt x="793" y="173"/>
                  <a:pt x="793" y="173"/>
                </a:cubicBezTo>
                <a:cubicBezTo>
                  <a:pt x="792" y="171"/>
                  <a:pt x="792" y="171"/>
                  <a:pt x="792" y="171"/>
                </a:cubicBezTo>
                <a:cubicBezTo>
                  <a:pt x="792" y="169"/>
                  <a:pt x="792" y="169"/>
                  <a:pt x="792" y="169"/>
                </a:cubicBezTo>
                <a:cubicBezTo>
                  <a:pt x="793" y="169"/>
                  <a:pt x="793" y="169"/>
                  <a:pt x="793" y="169"/>
                </a:cubicBezTo>
                <a:cubicBezTo>
                  <a:pt x="793" y="167"/>
                  <a:pt x="793" y="167"/>
                  <a:pt x="793" y="167"/>
                </a:cubicBezTo>
                <a:cubicBezTo>
                  <a:pt x="793" y="166"/>
                  <a:pt x="793" y="166"/>
                  <a:pt x="793" y="166"/>
                </a:cubicBezTo>
                <a:cubicBezTo>
                  <a:pt x="795" y="167"/>
                  <a:pt x="795" y="167"/>
                  <a:pt x="795" y="167"/>
                </a:cubicBezTo>
                <a:cubicBezTo>
                  <a:pt x="797" y="167"/>
                  <a:pt x="797" y="167"/>
                  <a:pt x="797" y="167"/>
                </a:cubicBezTo>
                <a:cubicBezTo>
                  <a:pt x="798" y="168"/>
                  <a:pt x="798" y="168"/>
                  <a:pt x="798" y="168"/>
                </a:cubicBezTo>
                <a:cubicBezTo>
                  <a:pt x="801" y="168"/>
                  <a:pt x="801" y="168"/>
                  <a:pt x="801" y="168"/>
                </a:cubicBezTo>
                <a:cubicBezTo>
                  <a:pt x="804" y="167"/>
                  <a:pt x="804" y="167"/>
                  <a:pt x="804" y="167"/>
                </a:cubicBezTo>
                <a:cubicBezTo>
                  <a:pt x="804" y="168"/>
                  <a:pt x="804" y="168"/>
                  <a:pt x="804" y="168"/>
                </a:cubicBezTo>
                <a:cubicBezTo>
                  <a:pt x="805" y="168"/>
                  <a:pt x="805" y="168"/>
                  <a:pt x="805" y="168"/>
                </a:cubicBezTo>
                <a:cubicBezTo>
                  <a:pt x="804" y="169"/>
                  <a:pt x="804" y="169"/>
                  <a:pt x="804" y="169"/>
                </a:cubicBezTo>
                <a:cubicBezTo>
                  <a:pt x="803" y="172"/>
                  <a:pt x="803" y="172"/>
                  <a:pt x="803" y="172"/>
                </a:cubicBezTo>
                <a:cubicBezTo>
                  <a:pt x="804" y="173"/>
                  <a:pt x="804" y="173"/>
                  <a:pt x="804" y="173"/>
                </a:cubicBezTo>
                <a:cubicBezTo>
                  <a:pt x="805" y="173"/>
                  <a:pt x="805" y="173"/>
                  <a:pt x="805" y="173"/>
                </a:cubicBezTo>
                <a:cubicBezTo>
                  <a:pt x="805" y="174"/>
                  <a:pt x="805" y="174"/>
                  <a:pt x="805" y="174"/>
                </a:cubicBezTo>
                <a:cubicBezTo>
                  <a:pt x="807" y="174"/>
                  <a:pt x="807" y="174"/>
                  <a:pt x="807" y="174"/>
                </a:cubicBezTo>
                <a:cubicBezTo>
                  <a:pt x="809" y="175"/>
                  <a:pt x="809" y="175"/>
                  <a:pt x="809" y="175"/>
                </a:cubicBezTo>
                <a:cubicBezTo>
                  <a:pt x="810" y="174"/>
                  <a:pt x="810" y="174"/>
                  <a:pt x="810" y="174"/>
                </a:cubicBezTo>
                <a:cubicBezTo>
                  <a:pt x="808" y="172"/>
                  <a:pt x="808" y="172"/>
                  <a:pt x="808" y="172"/>
                </a:cubicBezTo>
                <a:cubicBezTo>
                  <a:pt x="809" y="170"/>
                  <a:pt x="809" y="170"/>
                  <a:pt x="809" y="170"/>
                </a:cubicBezTo>
                <a:cubicBezTo>
                  <a:pt x="809" y="172"/>
                  <a:pt x="809" y="172"/>
                  <a:pt x="809" y="172"/>
                </a:cubicBezTo>
                <a:cubicBezTo>
                  <a:pt x="811" y="172"/>
                  <a:pt x="811" y="172"/>
                  <a:pt x="811" y="172"/>
                </a:cubicBezTo>
                <a:cubicBezTo>
                  <a:pt x="811" y="174"/>
                  <a:pt x="811" y="174"/>
                  <a:pt x="811" y="174"/>
                </a:cubicBezTo>
                <a:cubicBezTo>
                  <a:pt x="814" y="177"/>
                  <a:pt x="814" y="177"/>
                  <a:pt x="814" y="177"/>
                </a:cubicBezTo>
                <a:cubicBezTo>
                  <a:pt x="815" y="177"/>
                  <a:pt x="815" y="177"/>
                  <a:pt x="815" y="177"/>
                </a:cubicBezTo>
                <a:cubicBezTo>
                  <a:pt x="815" y="175"/>
                  <a:pt x="815" y="175"/>
                  <a:pt x="815" y="175"/>
                </a:cubicBezTo>
                <a:cubicBezTo>
                  <a:pt x="815" y="174"/>
                  <a:pt x="815" y="174"/>
                  <a:pt x="815" y="174"/>
                </a:cubicBezTo>
                <a:cubicBezTo>
                  <a:pt x="816" y="173"/>
                  <a:pt x="816" y="173"/>
                  <a:pt x="816" y="173"/>
                </a:cubicBezTo>
                <a:cubicBezTo>
                  <a:pt x="815" y="170"/>
                  <a:pt x="815" y="170"/>
                  <a:pt x="815" y="170"/>
                </a:cubicBezTo>
                <a:cubicBezTo>
                  <a:pt x="814" y="170"/>
                  <a:pt x="814" y="170"/>
                  <a:pt x="814" y="170"/>
                </a:cubicBezTo>
                <a:cubicBezTo>
                  <a:pt x="815" y="167"/>
                  <a:pt x="815" y="167"/>
                  <a:pt x="815" y="167"/>
                </a:cubicBezTo>
                <a:cubicBezTo>
                  <a:pt x="813" y="164"/>
                  <a:pt x="813" y="164"/>
                  <a:pt x="813" y="164"/>
                </a:cubicBezTo>
                <a:cubicBezTo>
                  <a:pt x="812" y="163"/>
                  <a:pt x="812" y="163"/>
                  <a:pt x="812" y="163"/>
                </a:cubicBezTo>
                <a:cubicBezTo>
                  <a:pt x="812" y="161"/>
                  <a:pt x="812" y="161"/>
                  <a:pt x="812" y="161"/>
                </a:cubicBezTo>
                <a:cubicBezTo>
                  <a:pt x="811" y="161"/>
                  <a:pt x="811" y="161"/>
                  <a:pt x="811" y="161"/>
                </a:cubicBezTo>
                <a:cubicBezTo>
                  <a:pt x="808" y="162"/>
                  <a:pt x="808" y="162"/>
                  <a:pt x="808" y="162"/>
                </a:cubicBezTo>
                <a:cubicBezTo>
                  <a:pt x="807" y="162"/>
                  <a:pt x="807" y="162"/>
                  <a:pt x="807" y="162"/>
                </a:cubicBezTo>
                <a:cubicBezTo>
                  <a:pt x="809" y="159"/>
                  <a:pt x="809" y="159"/>
                  <a:pt x="809" y="159"/>
                </a:cubicBezTo>
                <a:cubicBezTo>
                  <a:pt x="811" y="159"/>
                  <a:pt x="811" y="159"/>
                  <a:pt x="811" y="159"/>
                </a:cubicBezTo>
                <a:cubicBezTo>
                  <a:pt x="811" y="160"/>
                  <a:pt x="811" y="160"/>
                  <a:pt x="811" y="160"/>
                </a:cubicBezTo>
                <a:cubicBezTo>
                  <a:pt x="813" y="159"/>
                  <a:pt x="813" y="159"/>
                  <a:pt x="813" y="159"/>
                </a:cubicBezTo>
                <a:cubicBezTo>
                  <a:pt x="814" y="161"/>
                  <a:pt x="814" y="161"/>
                  <a:pt x="814" y="161"/>
                </a:cubicBezTo>
                <a:cubicBezTo>
                  <a:pt x="815" y="161"/>
                  <a:pt x="815" y="161"/>
                  <a:pt x="815" y="161"/>
                </a:cubicBezTo>
                <a:cubicBezTo>
                  <a:pt x="816" y="165"/>
                  <a:pt x="816" y="165"/>
                  <a:pt x="816" y="165"/>
                </a:cubicBezTo>
                <a:cubicBezTo>
                  <a:pt x="816" y="165"/>
                  <a:pt x="816" y="165"/>
                  <a:pt x="816" y="165"/>
                </a:cubicBezTo>
                <a:cubicBezTo>
                  <a:pt x="818" y="163"/>
                  <a:pt x="818" y="163"/>
                  <a:pt x="818" y="163"/>
                </a:cubicBezTo>
                <a:cubicBezTo>
                  <a:pt x="817" y="166"/>
                  <a:pt x="817" y="166"/>
                  <a:pt x="817" y="166"/>
                </a:cubicBezTo>
                <a:cubicBezTo>
                  <a:pt x="817" y="167"/>
                  <a:pt x="817" y="167"/>
                  <a:pt x="817" y="167"/>
                </a:cubicBezTo>
                <a:cubicBezTo>
                  <a:pt x="816" y="168"/>
                  <a:pt x="816" y="168"/>
                  <a:pt x="816" y="168"/>
                </a:cubicBezTo>
                <a:cubicBezTo>
                  <a:pt x="816" y="169"/>
                  <a:pt x="816" y="169"/>
                  <a:pt x="816" y="169"/>
                </a:cubicBezTo>
                <a:cubicBezTo>
                  <a:pt x="817" y="170"/>
                  <a:pt x="817" y="170"/>
                  <a:pt x="817" y="170"/>
                </a:cubicBezTo>
                <a:cubicBezTo>
                  <a:pt x="818" y="173"/>
                  <a:pt x="818" y="173"/>
                  <a:pt x="818" y="173"/>
                </a:cubicBezTo>
                <a:cubicBezTo>
                  <a:pt x="817" y="174"/>
                  <a:pt x="817" y="174"/>
                  <a:pt x="817" y="174"/>
                </a:cubicBezTo>
                <a:cubicBezTo>
                  <a:pt x="818" y="175"/>
                  <a:pt x="818" y="175"/>
                  <a:pt x="818" y="175"/>
                </a:cubicBezTo>
                <a:cubicBezTo>
                  <a:pt x="823" y="174"/>
                  <a:pt x="823" y="174"/>
                  <a:pt x="823" y="174"/>
                </a:cubicBezTo>
                <a:cubicBezTo>
                  <a:pt x="824" y="172"/>
                  <a:pt x="824" y="172"/>
                  <a:pt x="824" y="172"/>
                </a:cubicBezTo>
                <a:cubicBezTo>
                  <a:pt x="825" y="172"/>
                  <a:pt x="825" y="172"/>
                  <a:pt x="825" y="172"/>
                </a:cubicBezTo>
                <a:cubicBezTo>
                  <a:pt x="827" y="172"/>
                  <a:pt x="827" y="172"/>
                  <a:pt x="827" y="172"/>
                </a:cubicBezTo>
                <a:cubicBezTo>
                  <a:pt x="829" y="169"/>
                  <a:pt x="829" y="169"/>
                  <a:pt x="829" y="169"/>
                </a:cubicBezTo>
                <a:cubicBezTo>
                  <a:pt x="831" y="169"/>
                  <a:pt x="831" y="169"/>
                  <a:pt x="831" y="169"/>
                </a:cubicBezTo>
                <a:cubicBezTo>
                  <a:pt x="832" y="168"/>
                  <a:pt x="832" y="168"/>
                  <a:pt x="832" y="168"/>
                </a:cubicBezTo>
                <a:cubicBezTo>
                  <a:pt x="834" y="166"/>
                  <a:pt x="834" y="166"/>
                  <a:pt x="834" y="166"/>
                </a:cubicBezTo>
                <a:cubicBezTo>
                  <a:pt x="834" y="164"/>
                  <a:pt x="834" y="164"/>
                  <a:pt x="834" y="164"/>
                </a:cubicBezTo>
                <a:cubicBezTo>
                  <a:pt x="836" y="163"/>
                  <a:pt x="836" y="163"/>
                  <a:pt x="836" y="163"/>
                </a:cubicBezTo>
                <a:cubicBezTo>
                  <a:pt x="839" y="163"/>
                  <a:pt x="839" y="163"/>
                  <a:pt x="839" y="163"/>
                </a:cubicBezTo>
                <a:cubicBezTo>
                  <a:pt x="841" y="164"/>
                  <a:pt x="841" y="164"/>
                  <a:pt x="841" y="164"/>
                </a:cubicBezTo>
                <a:cubicBezTo>
                  <a:pt x="842" y="162"/>
                  <a:pt x="842" y="162"/>
                  <a:pt x="842" y="162"/>
                </a:cubicBezTo>
                <a:cubicBezTo>
                  <a:pt x="841" y="161"/>
                  <a:pt x="841" y="161"/>
                  <a:pt x="841" y="161"/>
                </a:cubicBezTo>
                <a:cubicBezTo>
                  <a:pt x="844" y="158"/>
                  <a:pt x="844" y="158"/>
                  <a:pt x="844" y="158"/>
                </a:cubicBezTo>
                <a:cubicBezTo>
                  <a:pt x="844" y="157"/>
                  <a:pt x="844" y="157"/>
                  <a:pt x="844" y="157"/>
                </a:cubicBezTo>
                <a:cubicBezTo>
                  <a:pt x="845" y="156"/>
                  <a:pt x="845" y="156"/>
                  <a:pt x="845" y="156"/>
                </a:cubicBezTo>
                <a:cubicBezTo>
                  <a:pt x="845" y="154"/>
                  <a:pt x="845" y="154"/>
                  <a:pt x="845" y="154"/>
                </a:cubicBezTo>
                <a:cubicBezTo>
                  <a:pt x="843" y="149"/>
                  <a:pt x="843" y="149"/>
                  <a:pt x="843" y="149"/>
                </a:cubicBezTo>
                <a:cubicBezTo>
                  <a:pt x="843" y="148"/>
                  <a:pt x="843" y="148"/>
                  <a:pt x="843" y="148"/>
                </a:cubicBezTo>
                <a:cubicBezTo>
                  <a:pt x="841" y="146"/>
                  <a:pt x="841" y="146"/>
                  <a:pt x="841" y="146"/>
                </a:cubicBezTo>
                <a:cubicBezTo>
                  <a:pt x="841" y="144"/>
                  <a:pt x="841" y="144"/>
                  <a:pt x="841" y="144"/>
                </a:cubicBezTo>
                <a:cubicBezTo>
                  <a:pt x="841" y="142"/>
                  <a:pt x="841" y="142"/>
                  <a:pt x="841" y="142"/>
                </a:cubicBezTo>
                <a:cubicBezTo>
                  <a:pt x="844" y="141"/>
                  <a:pt x="844" y="141"/>
                  <a:pt x="844" y="141"/>
                </a:cubicBezTo>
                <a:cubicBezTo>
                  <a:pt x="844" y="140"/>
                  <a:pt x="844" y="140"/>
                  <a:pt x="844" y="140"/>
                </a:cubicBezTo>
                <a:cubicBezTo>
                  <a:pt x="844" y="140"/>
                  <a:pt x="844" y="140"/>
                  <a:pt x="844" y="140"/>
                </a:cubicBezTo>
                <a:cubicBezTo>
                  <a:pt x="842" y="141"/>
                  <a:pt x="842" y="141"/>
                  <a:pt x="842" y="141"/>
                </a:cubicBezTo>
                <a:cubicBezTo>
                  <a:pt x="842" y="141"/>
                  <a:pt x="842" y="141"/>
                  <a:pt x="842" y="141"/>
                </a:cubicBezTo>
                <a:cubicBezTo>
                  <a:pt x="842" y="140"/>
                  <a:pt x="842" y="140"/>
                  <a:pt x="842" y="140"/>
                </a:cubicBezTo>
                <a:cubicBezTo>
                  <a:pt x="843" y="138"/>
                  <a:pt x="843" y="138"/>
                  <a:pt x="843" y="138"/>
                </a:cubicBezTo>
                <a:cubicBezTo>
                  <a:pt x="841" y="138"/>
                  <a:pt x="841" y="138"/>
                  <a:pt x="841" y="138"/>
                </a:cubicBezTo>
                <a:cubicBezTo>
                  <a:pt x="842" y="137"/>
                  <a:pt x="842" y="137"/>
                  <a:pt x="842" y="137"/>
                </a:cubicBezTo>
                <a:cubicBezTo>
                  <a:pt x="843" y="135"/>
                  <a:pt x="843" y="135"/>
                  <a:pt x="843" y="135"/>
                </a:cubicBezTo>
                <a:cubicBezTo>
                  <a:pt x="842" y="134"/>
                  <a:pt x="842" y="134"/>
                  <a:pt x="842" y="134"/>
                </a:cubicBezTo>
                <a:cubicBezTo>
                  <a:pt x="840" y="134"/>
                  <a:pt x="840" y="134"/>
                  <a:pt x="840" y="134"/>
                </a:cubicBezTo>
                <a:cubicBezTo>
                  <a:pt x="841" y="133"/>
                  <a:pt x="841" y="133"/>
                  <a:pt x="841" y="133"/>
                </a:cubicBezTo>
                <a:cubicBezTo>
                  <a:pt x="841" y="132"/>
                  <a:pt x="841" y="132"/>
                  <a:pt x="841" y="132"/>
                </a:cubicBezTo>
                <a:cubicBezTo>
                  <a:pt x="842" y="131"/>
                  <a:pt x="842" y="131"/>
                  <a:pt x="842" y="131"/>
                </a:cubicBezTo>
                <a:cubicBezTo>
                  <a:pt x="843" y="133"/>
                  <a:pt x="843" y="133"/>
                  <a:pt x="843" y="133"/>
                </a:cubicBezTo>
                <a:cubicBezTo>
                  <a:pt x="845" y="133"/>
                  <a:pt x="845" y="133"/>
                  <a:pt x="845" y="133"/>
                </a:cubicBezTo>
                <a:cubicBezTo>
                  <a:pt x="846" y="134"/>
                  <a:pt x="846" y="134"/>
                  <a:pt x="846" y="134"/>
                </a:cubicBezTo>
                <a:cubicBezTo>
                  <a:pt x="848" y="135"/>
                  <a:pt x="848" y="135"/>
                  <a:pt x="848" y="135"/>
                </a:cubicBezTo>
                <a:cubicBezTo>
                  <a:pt x="849" y="134"/>
                  <a:pt x="849" y="134"/>
                  <a:pt x="849" y="134"/>
                </a:cubicBezTo>
                <a:cubicBezTo>
                  <a:pt x="850" y="134"/>
                  <a:pt x="850" y="134"/>
                  <a:pt x="850" y="134"/>
                </a:cubicBezTo>
                <a:cubicBezTo>
                  <a:pt x="853" y="133"/>
                  <a:pt x="853" y="133"/>
                  <a:pt x="853" y="133"/>
                </a:cubicBezTo>
                <a:cubicBezTo>
                  <a:pt x="855" y="131"/>
                  <a:pt x="855" y="131"/>
                  <a:pt x="855" y="131"/>
                </a:cubicBezTo>
                <a:cubicBezTo>
                  <a:pt x="855" y="131"/>
                  <a:pt x="855" y="131"/>
                  <a:pt x="855" y="131"/>
                </a:cubicBezTo>
                <a:cubicBezTo>
                  <a:pt x="856" y="129"/>
                  <a:pt x="856" y="129"/>
                  <a:pt x="856" y="129"/>
                </a:cubicBezTo>
                <a:cubicBezTo>
                  <a:pt x="855" y="128"/>
                  <a:pt x="855" y="128"/>
                  <a:pt x="855" y="128"/>
                </a:cubicBezTo>
                <a:cubicBezTo>
                  <a:pt x="854" y="128"/>
                  <a:pt x="854" y="128"/>
                  <a:pt x="854" y="128"/>
                </a:cubicBezTo>
                <a:cubicBezTo>
                  <a:pt x="854" y="127"/>
                  <a:pt x="854" y="127"/>
                  <a:pt x="854" y="127"/>
                </a:cubicBezTo>
                <a:cubicBezTo>
                  <a:pt x="853" y="126"/>
                  <a:pt x="853" y="126"/>
                  <a:pt x="853" y="126"/>
                </a:cubicBezTo>
                <a:cubicBezTo>
                  <a:pt x="851" y="126"/>
                  <a:pt x="851" y="126"/>
                  <a:pt x="851" y="126"/>
                </a:cubicBezTo>
                <a:cubicBezTo>
                  <a:pt x="852" y="125"/>
                  <a:pt x="852" y="125"/>
                  <a:pt x="852" y="125"/>
                </a:cubicBezTo>
                <a:cubicBezTo>
                  <a:pt x="854" y="125"/>
                  <a:pt x="854" y="125"/>
                  <a:pt x="854" y="125"/>
                </a:cubicBezTo>
                <a:cubicBezTo>
                  <a:pt x="857" y="123"/>
                  <a:pt x="857" y="123"/>
                  <a:pt x="857" y="123"/>
                </a:cubicBezTo>
                <a:cubicBezTo>
                  <a:pt x="858" y="121"/>
                  <a:pt x="858" y="121"/>
                  <a:pt x="858" y="121"/>
                </a:cubicBezTo>
                <a:cubicBezTo>
                  <a:pt x="858" y="120"/>
                  <a:pt x="858" y="120"/>
                  <a:pt x="858" y="120"/>
                </a:cubicBezTo>
                <a:cubicBezTo>
                  <a:pt x="857" y="119"/>
                  <a:pt x="857" y="119"/>
                  <a:pt x="857" y="119"/>
                </a:cubicBezTo>
                <a:cubicBezTo>
                  <a:pt x="856" y="118"/>
                  <a:pt x="856" y="118"/>
                  <a:pt x="856" y="118"/>
                </a:cubicBezTo>
                <a:cubicBezTo>
                  <a:pt x="853" y="117"/>
                  <a:pt x="853" y="117"/>
                  <a:pt x="853" y="117"/>
                </a:cubicBezTo>
                <a:cubicBezTo>
                  <a:pt x="851" y="118"/>
                  <a:pt x="851" y="118"/>
                  <a:pt x="851" y="118"/>
                </a:cubicBezTo>
                <a:cubicBezTo>
                  <a:pt x="850" y="117"/>
                  <a:pt x="850" y="117"/>
                  <a:pt x="850" y="117"/>
                </a:cubicBezTo>
                <a:cubicBezTo>
                  <a:pt x="852" y="117"/>
                  <a:pt x="852" y="117"/>
                  <a:pt x="852" y="117"/>
                </a:cubicBezTo>
                <a:cubicBezTo>
                  <a:pt x="852" y="115"/>
                  <a:pt x="852" y="115"/>
                  <a:pt x="852" y="115"/>
                </a:cubicBezTo>
                <a:cubicBezTo>
                  <a:pt x="848" y="112"/>
                  <a:pt x="848" y="112"/>
                  <a:pt x="848" y="112"/>
                </a:cubicBezTo>
                <a:cubicBezTo>
                  <a:pt x="847" y="111"/>
                  <a:pt x="847" y="111"/>
                  <a:pt x="847" y="111"/>
                </a:cubicBezTo>
                <a:cubicBezTo>
                  <a:pt x="849" y="111"/>
                  <a:pt x="849" y="111"/>
                  <a:pt x="849" y="111"/>
                </a:cubicBezTo>
                <a:cubicBezTo>
                  <a:pt x="850" y="112"/>
                  <a:pt x="850" y="112"/>
                  <a:pt x="850" y="112"/>
                </a:cubicBezTo>
                <a:cubicBezTo>
                  <a:pt x="851" y="112"/>
                  <a:pt x="851" y="112"/>
                  <a:pt x="851" y="112"/>
                </a:cubicBezTo>
                <a:cubicBezTo>
                  <a:pt x="850" y="110"/>
                  <a:pt x="850" y="110"/>
                  <a:pt x="850" y="110"/>
                </a:cubicBezTo>
                <a:cubicBezTo>
                  <a:pt x="851" y="110"/>
                  <a:pt x="851" y="110"/>
                  <a:pt x="851" y="110"/>
                </a:cubicBezTo>
                <a:cubicBezTo>
                  <a:pt x="851" y="109"/>
                  <a:pt x="851" y="109"/>
                  <a:pt x="851" y="109"/>
                </a:cubicBezTo>
                <a:cubicBezTo>
                  <a:pt x="849" y="108"/>
                  <a:pt x="849" y="108"/>
                  <a:pt x="849" y="108"/>
                </a:cubicBezTo>
                <a:cubicBezTo>
                  <a:pt x="847" y="106"/>
                  <a:pt x="847" y="106"/>
                  <a:pt x="847" y="106"/>
                </a:cubicBezTo>
                <a:cubicBezTo>
                  <a:pt x="845" y="107"/>
                  <a:pt x="845" y="107"/>
                  <a:pt x="845" y="107"/>
                </a:cubicBezTo>
                <a:cubicBezTo>
                  <a:pt x="841" y="105"/>
                  <a:pt x="841" y="105"/>
                  <a:pt x="841" y="105"/>
                </a:cubicBezTo>
                <a:cubicBezTo>
                  <a:pt x="840" y="104"/>
                  <a:pt x="840" y="104"/>
                  <a:pt x="840" y="104"/>
                </a:cubicBezTo>
                <a:cubicBezTo>
                  <a:pt x="840" y="103"/>
                  <a:pt x="840" y="103"/>
                  <a:pt x="840" y="103"/>
                </a:cubicBezTo>
                <a:cubicBezTo>
                  <a:pt x="837" y="101"/>
                  <a:pt x="837" y="101"/>
                  <a:pt x="837" y="101"/>
                </a:cubicBezTo>
                <a:cubicBezTo>
                  <a:pt x="834" y="101"/>
                  <a:pt x="834" y="101"/>
                  <a:pt x="834" y="101"/>
                </a:cubicBezTo>
                <a:cubicBezTo>
                  <a:pt x="833" y="102"/>
                  <a:pt x="833" y="102"/>
                  <a:pt x="833" y="102"/>
                </a:cubicBezTo>
                <a:cubicBezTo>
                  <a:pt x="831" y="102"/>
                  <a:pt x="831" y="102"/>
                  <a:pt x="831" y="102"/>
                </a:cubicBezTo>
                <a:cubicBezTo>
                  <a:pt x="831" y="100"/>
                  <a:pt x="831" y="100"/>
                  <a:pt x="831" y="100"/>
                </a:cubicBezTo>
                <a:cubicBezTo>
                  <a:pt x="828" y="100"/>
                  <a:pt x="828" y="100"/>
                  <a:pt x="828" y="100"/>
                </a:cubicBezTo>
                <a:cubicBezTo>
                  <a:pt x="829" y="101"/>
                  <a:pt x="829" y="101"/>
                  <a:pt x="829" y="101"/>
                </a:cubicBezTo>
                <a:cubicBezTo>
                  <a:pt x="831" y="102"/>
                  <a:pt x="831" y="102"/>
                  <a:pt x="831" y="102"/>
                </a:cubicBezTo>
                <a:cubicBezTo>
                  <a:pt x="830" y="104"/>
                  <a:pt x="830" y="104"/>
                  <a:pt x="830" y="104"/>
                </a:cubicBezTo>
                <a:cubicBezTo>
                  <a:pt x="828" y="104"/>
                  <a:pt x="828" y="104"/>
                  <a:pt x="828" y="104"/>
                </a:cubicBezTo>
                <a:cubicBezTo>
                  <a:pt x="828" y="104"/>
                  <a:pt x="828" y="104"/>
                  <a:pt x="828" y="104"/>
                </a:cubicBezTo>
                <a:cubicBezTo>
                  <a:pt x="829" y="105"/>
                  <a:pt x="829" y="105"/>
                  <a:pt x="829" y="105"/>
                </a:cubicBezTo>
                <a:cubicBezTo>
                  <a:pt x="827" y="106"/>
                  <a:pt x="827" y="106"/>
                  <a:pt x="827" y="106"/>
                </a:cubicBezTo>
                <a:cubicBezTo>
                  <a:pt x="827" y="108"/>
                  <a:pt x="827" y="108"/>
                  <a:pt x="827" y="108"/>
                </a:cubicBezTo>
                <a:cubicBezTo>
                  <a:pt x="828" y="109"/>
                  <a:pt x="828" y="109"/>
                  <a:pt x="828" y="109"/>
                </a:cubicBezTo>
                <a:cubicBezTo>
                  <a:pt x="827" y="109"/>
                  <a:pt x="827" y="109"/>
                  <a:pt x="827" y="109"/>
                </a:cubicBezTo>
                <a:cubicBezTo>
                  <a:pt x="826" y="111"/>
                  <a:pt x="826" y="111"/>
                  <a:pt x="826" y="111"/>
                </a:cubicBezTo>
                <a:cubicBezTo>
                  <a:pt x="825" y="113"/>
                  <a:pt x="825" y="113"/>
                  <a:pt x="825" y="113"/>
                </a:cubicBezTo>
                <a:cubicBezTo>
                  <a:pt x="825" y="116"/>
                  <a:pt x="825" y="116"/>
                  <a:pt x="825" y="116"/>
                </a:cubicBezTo>
                <a:cubicBezTo>
                  <a:pt x="826" y="116"/>
                  <a:pt x="826" y="116"/>
                  <a:pt x="826" y="116"/>
                </a:cubicBezTo>
                <a:cubicBezTo>
                  <a:pt x="827" y="117"/>
                  <a:pt x="827" y="117"/>
                  <a:pt x="827" y="117"/>
                </a:cubicBezTo>
                <a:cubicBezTo>
                  <a:pt x="828" y="118"/>
                  <a:pt x="828" y="118"/>
                  <a:pt x="828" y="118"/>
                </a:cubicBezTo>
                <a:cubicBezTo>
                  <a:pt x="829" y="119"/>
                  <a:pt x="829" y="119"/>
                  <a:pt x="829" y="119"/>
                </a:cubicBezTo>
                <a:cubicBezTo>
                  <a:pt x="828" y="120"/>
                  <a:pt x="828" y="120"/>
                  <a:pt x="828" y="120"/>
                </a:cubicBezTo>
                <a:cubicBezTo>
                  <a:pt x="827" y="120"/>
                  <a:pt x="827" y="120"/>
                  <a:pt x="827" y="120"/>
                </a:cubicBezTo>
                <a:cubicBezTo>
                  <a:pt x="826" y="121"/>
                  <a:pt x="826" y="121"/>
                  <a:pt x="826" y="121"/>
                </a:cubicBezTo>
                <a:cubicBezTo>
                  <a:pt x="825" y="120"/>
                  <a:pt x="825" y="120"/>
                  <a:pt x="825" y="120"/>
                </a:cubicBezTo>
                <a:cubicBezTo>
                  <a:pt x="823" y="120"/>
                  <a:pt x="823" y="120"/>
                  <a:pt x="823" y="120"/>
                </a:cubicBezTo>
                <a:cubicBezTo>
                  <a:pt x="822" y="121"/>
                  <a:pt x="822" y="121"/>
                  <a:pt x="822" y="121"/>
                </a:cubicBezTo>
                <a:cubicBezTo>
                  <a:pt x="824" y="123"/>
                  <a:pt x="824" y="123"/>
                  <a:pt x="824" y="123"/>
                </a:cubicBezTo>
                <a:cubicBezTo>
                  <a:pt x="825" y="123"/>
                  <a:pt x="825" y="123"/>
                  <a:pt x="825" y="123"/>
                </a:cubicBezTo>
                <a:cubicBezTo>
                  <a:pt x="825" y="124"/>
                  <a:pt x="825" y="124"/>
                  <a:pt x="825" y="124"/>
                </a:cubicBezTo>
                <a:cubicBezTo>
                  <a:pt x="823" y="124"/>
                  <a:pt x="823" y="124"/>
                  <a:pt x="823" y="124"/>
                </a:cubicBezTo>
                <a:cubicBezTo>
                  <a:pt x="822" y="124"/>
                  <a:pt x="822" y="124"/>
                  <a:pt x="822" y="124"/>
                </a:cubicBezTo>
                <a:cubicBezTo>
                  <a:pt x="820" y="125"/>
                  <a:pt x="820" y="125"/>
                  <a:pt x="820" y="125"/>
                </a:cubicBezTo>
                <a:cubicBezTo>
                  <a:pt x="819" y="123"/>
                  <a:pt x="819" y="123"/>
                  <a:pt x="819" y="123"/>
                </a:cubicBezTo>
                <a:cubicBezTo>
                  <a:pt x="817" y="124"/>
                  <a:pt x="817" y="124"/>
                  <a:pt x="817" y="124"/>
                </a:cubicBezTo>
                <a:cubicBezTo>
                  <a:pt x="815" y="128"/>
                  <a:pt x="815" y="128"/>
                  <a:pt x="815" y="128"/>
                </a:cubicBezTo>
                <a:cubicBezTo>
                  <a:pt x="814" y="132"/>
                  <a:pt x="814" y="132"/>
                  <a:pt x="814" y="132"/>
                </a:cubicBezTo>
                <a:cubicBezTo>
                  <a:pt x="811" y="136"/>
                  <a:pt x="811" y="136"/>
                  <a:pt x="811" y="136"/>
                </a:cubicBezTo>
                <a:cubicBezTo>
                  <a:pt x="808" y="139"/>
                  <a:pt x="808" y="139"/>
                  <a:pt x="808" y="139"/>
                </a:cubicBezTo>
                <a:cubicBezTo>
                  <a:pt x="806" y="140"/>
                  <a:pt x="806" y="140"/>
                  <a:pt x="806" y="140"/>
                </a:cubicBezTo>
                <a:cubicBezTo>
                  <a:pt x="806" y="140"/>
                  <a:pt x="806" y="140"/>
                  <a:pt x="806" y="140"/>
                </a:cubicBezTo>
                <a:cubicBezTo>
                  <a:pt x="804" y="143"/>
                  <a:pt x="804" y="143"/>
                  <a:pt x="804" y="143"/>
                </a:cubicBezTo>
                <a:cubicBezTo>
                  <a:pt x="802" y="144"/>
                  <a:pt x="802" y="144"/>
                  <a:pt x="802" y="144"/>
                </a:cubicBezTo>
                <a:cubicBezTo>
                  <a:pt x="802" y="147"/>
                  <a:pt x="802" y="147"/>
                  <a:pt x="802" y="147"/>
                </a:cubicBezTo>
                <a:cubicBezTo>
                  <a:pt x="800" y="149"/>
                  <a:pt x="800" y="149"/>
                  <a:pt x="800" y="149"/>
                </a:cubicBezTo>
                <a:cubicBezTo>
                  <a:pt x="800" y="151"/>
                  <a:pt x="800" y="151"/>
                  <a:pt x="800" y="151"/>
                </a:cubicBezTo>
                <a:cubicBezTo>
                  <a:pt x="799" y="151"/>
                  <a:pt x="799" y="151"/>
                  <a:pt x="799" y="151"/>
                </a:cubicBezTo>
                <a:cubicBezTo>
                  <a:pt x="798" y="149"/>
                  <a:pt x="798" y="149"/>
                  <a:pt x="798" y="149"/>
                </a:cubicBezTo>
                <a:cubicBezTo>
                  <a:pt x="797" y="149"/>
                  <a:pt x="797" y="149"/>
                  <a:pt x="797" y="149"/>
                </a:cubicBezTo>
                <a:cubicBezTo>
                  <a:pt x="795" y="150"/>
                  <a:pt x="795" y="150"/>
                  <a:pt x="795" y="150"/>
                </a:cubicBezTo>
                <a:cubicBezTo>
                  <a:pt x="796" y="151"/>
                  <a:pt x="796" y="151"/>
                  <a:pt x="796" y="151"/>
                </a:cubicBezTo>
                <a:cubicBezTo>
                  <a:pt x="796" y="153"/>
                  <a:pt x="796" y="153"/>
                  <a:pt x="796" y="153"/>
                </a:cubicBezTo>
                <a:cubicBezTo>
                  <a:pt x="795" y="153"/>
                  <a:pt x="795" y="153"/>
                  <a:pt x="795" y="153"/>
                </a:cubicBezTo>
                <a:cubicBezTo>
                  <a:pt x="793" y="152"/>
                  <a:pt x="793" y="152"/>
                  <a:pt x="793" y="152"/>
                </a:cubicBezTo>
                <a:cubicBezTo>
                  <a:pt x="794" y="150"/>
                  <a:pt x="794" y="150"/>
                  <a:pt x="794" y="150"/>
                </a:cubicBezTo>
                <a:cubicBezTo>
                  <a:pt x="792" y="147"/>
                  <a:pt x="792" y="147"/>
                  <a:pt x="792" y="147"/>
                </a:cubicBezTo>
                <a:cubicBezTo>
                  <a:pt x="791" y="140"/>
                  <a:pt x="791" y="140"/>
                  <a:pt x="791" y="140"/>
                </a:cubicBezTo>
                <a:cubicBezTo>
                  <a:pt x="791" y="137"/>
                  <a:pt x="791" y="137"/>
                  <a:pt x="791" y="137"/>
                </a:cubicBezTo>
                <a:cubicBezTo>
                  <a:pt x="790" y="135"/>
                  <a:pt x="790" y="135"/>
                  <a:pt x="790" y="135"/>
                </a:cubicBezTo>
                <a:cubicBezTo>
                  <a:pt x="791" y="133"/>
                  <a:pt x="791" y="133"/>
                  <a:pt x="791" y="133"/>
                </a:cubicBezTo>
                <a:cubicBezTo>
                  <a:pt x="792" y="131"/>
                  <a:pt x="792" y="131"/>
                  <a:pt x="792" y="131"/>
                </a:cubicBezTo>
                <a:cubicBezTo>
                  <a:pt x="792" y="129"/>
                  <a:pt x="792" y="129"/>
                  <a:pt x="792" y="129"/>
                </a:cubicBezTo>
                <a:cubicBezTo>
                  <a:pt x="793" y="127"/>
                  <a:pt x="793" y="127"/>
                  <a:pt x="793" y="127"/>
                </a:cubicBezTo>
                <a:cubicBezTo>
                  <a:pt x="794" y="126"/>
                  <a:pt x="794" y="126"/>
                  <a:pt x="794" y="126"/>
                </a:cubicBezTo>
                <a:cubicBezTo>
                  <a:pt x="795" y="127"/>
                  <a:pt x="795" y="127"/>
                  <a:pt x="795" y="127"/>
                </a:cubicBezTo>
                <a:cubicBezTo>
                  <a:pt x="797" y="127"/>
                  <a:pt x="797" y="127"/>
                  <a:pt x="797" y="127"/>
                </a:cubicBezTo>
                <a:cubicBezTo>
                  <a:pt x="798" y="124"/>
                  <a:pt x="798" y="124"/>
                  <a:pt x="798" y="124"/>
                </a:cubicBezTo>
                <a:cubicBezTo>
                  <a:pt x="797" y="120"/>
                  <a:pt x="797" y="120"/>
                  <a:pt x="797" y="120"/>
                </a:cubicBezTo>
                <a:cubicBezTo>
                  <a:pt x="798" y="119"/>
                  <a:pt x="798" y="119"/>
                  <a:pt x="798" y="119"/>
                </a:cubicBezTo>
                <a:cubicBezTo>
                  <a:pt x="798" y="116"/>
                  <a:pt x="798" y="116"/>
                  <a:pt x="798" y="116"/>
                </a:cubicBezTo>
                <a:cubicBezTo>
                  <a:pt x="796" y="114"/>
                  <a:pt x="796" y="114"/>
                  <a:pt x="796" y="114"/>
                </a:cubicBezTo>
                <a:cubicBezTo>
                  <a:pt x="796" y="111"/>
                  <a:pt x="796" y="111"/>
                  <a:pt x="796" y="111"/>
                </a:cubicBezTo>
                <a:cubicBezTo>
                  <a:pt x="794" y="108"/>
                  <a:pt x="794" y="108"/>
                  <a:pt x="794" y="108"/>
                </a:cubicBezTo>
                <a:cubicBezTo>
                  <a:pt x="794" y="106"/>
                  <a:pt x="794" y="106"/>
                  <a:pt x="794" y="106"/>
                </a:cubicBezTo>
                <a:cubicBezTo>
                  <a:pt x="793" y="105"/>
                  <a:pt x="793" y="105"/>
                  <a:pt x="793" y="105"/>
                </a:cubicBezTo>
                <a:cubicBezTo>
                  <a:pt x="792" y="105"/>
                  <a:pt x="792" y="105"/>
                  <a:pt x="792" y="105"/>
                </a:cubicBezTo>
                <a:cubicBezTo>
                  <a:pt x="791" y="107"/>
                  <a:pt x="791" y="107"/>
                  <a:pt x="791" y="107"/>
                </a:cubicBezTo>
                <a:cubicBezTo>
                  <a:pt x="789" y="111"/>
                  <a:pt x="789" y="111"/>
                  <a:pt x="789" y="111"/>
                </a:cubicBezTo>
                <a:cubicBezTo>
                  <a:pt x="786" y="113"/>
                  <a:pt x="786" y="113"/>
                  <a:pt x="786" y="113"/>
                </a:cubicBezTo>
                <a:cubicBezTo>
                  <a:pt x="786" y="115"/>
                  <a:pt x="786" y="115"/>
                  <a:pt x="786" y="115"/>
                </a:cubicBezTo>
                <a:cubicBezTo>
                  <a:pt x="786" y="119"/>
                  <a:pt x="786" y="119"/>
                  <a:pt x="786" y="119"/>
                </a:cubicBezTo>
                <a:cubicBezTo>
                  <a:pt x="785" y="120"/>
                  <a:pt x="785" y="120"/>
                  <a:pt x="785" y="120"/>
                </a:cubicBezTo>
                <a:cubicBezTo>
                  <a:pt x="784" y="119"/>
                  <a:pt x="784" y="119"/>
                  <a:pt x="784" y="119"/>
                </a:cubicBezTo>
                <a:cubicBezTo>
                  <a:pt x="783" y="120"/>
                  <a:pt x="783" y="120"/>
                  <a:pt x="783" y="120"/>
                </a:cubicBezTo>
                <a:cubicBezTo>
                  <a:pt x="783" y="121"/>
                  <a:pt x="783" y="121"/>
                  <a:pt x="783" y="121"/>
                </a:cubicBezTo>
                <a:cubicBezTo>
                  <a:pt x="783" y="121"/>
                  <a:pt x="783" y="121"/>
                  <a:pt x="783" y="121"/>
                </a:cubicBezTo>
                <a:cubicBezTo>
                  <a:pt x="780" y="123"/>
                  <a:pt x="780" y="123"/>
                  <a:pt x="780" y="123"/>
                </a:cubicBezTo>
                <a:cubicBezTo>
                  <a:pt x="779" y="124"/>
                  <a:pt x="779" y="124"/>
                  <a:pt x="779" y="124"/>
                </a:cubicBezTo>
                <a:cubicBezTo>
                  <a:pt x="778" y="126"/>
                  <a:pt x="778" y="126"/>
                  <a:pt x="778" y="126"/>
                </a:cubicBezTo>
                <a:cubicBezTo>
                  <a:pt x="777" y="126"/>
                  <a:pt x="777" y="126"/>
                  <a:pt x="777" y="126"/>
                </a:cubicBezTo>
                <a:cubicBezTo>
                  <a:pt x="776" y="125"/>
                  <a:pt x="776" y="125"/>
                  <a:pt x="776" y="125"/>
                </a:cubicBezTo>
                <a:cubicBezTo>
                  <a:pt x="778" y="124"/>
                  <a:pt x="778" y="124"/>
                  <a:pt x="778" y="124"/>
                </a:cubicBezTo>
                <a:cubicBezTo>
                  <a:pt x="777" y="122"/>
                  <a:pt x="777" y="122"/>
                  <a:pt x="777" y="122"/>
                </a:cubicBezTo>
                <a:cubicBezTo>
                  <a:pt x="777" y="121"/>
                  <a:pt x="777" y="121"/>
                  <a:pt x="777" y="121"/>
                </a:cubicBezTo>
                <a:cubicBezTo>
                  <a:pt x="779" y="118"/>
                  <a:pt x="779" y="118"/>
                  <a:pt x="779" y="118"/>
                </a:cubicBezTo>
                <a:cubicBezTo>
                  <a:pt x="779" y="116"/>
                  <a:pt x="779" y="116"/>
                  <a:pt x="779" y="116"/>
                </a:cubicBezTo>
                <a:cubicBezTo>
                  <a:pt x="779" y="114"/>
                  <a:pt x="779" y="114"/>
                  <a:pt x="779" y="114"/>
                </a:cubicBezTo>
                <a:cubicBezTo>
                  <a:pt x="781" y="114"/>
                  <a:pt x="781" y="114"/>
                  <a:pt x="781" y="114"/>
                </a:cubicBezTo>
                <a:cubicBezTo>
                  <a:pt x="781" y="112"/>
                  <a:pt x="781" y="112"/>
                  <a:pt x="781" y="112"/>
                </a:cubicBezTo>
                <a:cubicBezTo>
                  <a:pt x="781" y="111"/>
                  <a:pt x="781" y="111"/>
                  <a:pt x="781" y="111"/>
                </a:cubicBezTo>
                <a:cubicBezTo>
                  <a:pt x="781" y="109"/>
                  <a:pt x="781" y="109"/>
                  <a:pt x="781" y="109"/>
                </a:cubicBezTo>
                <a:cubicBezTo>
                  <a:pt x="779" y="106"/>
                  <a:pt x="779" y="106"/>
                  <a:pt x="779" y="106"/>
                </a:cubicBezTo>
                <a:cubicBezTo>
                  <a:pt x="779" y="104"/>
                  <a:pt x="779" y="104"/>
                  <a:pt x="779" y="104"/>
                </a:cubicBezTo>
                <a:cubicBezTo>
                  <a:pt x="778" y="102"/>
                  <a:pt x="778" y="102"/>
                  <a:pt x="778" y="102"/>
                </a:cubicBezTo>
                <a:cubicBezTo>
                  <a:pt x="778" y="101"/>
                  <a:pt x="778" y="101"/>
                  <a:pt x="778" y="101"/>
                </a:cubicBezTo>
                <a:cubicBezTo>
                  <a:pt x="779" y="102"/>
                  <a:pt x="779" y="102"/>
                  <a:pt x="779" y="102"/>
                </a:cubicBezTo>
                <a:cubicBezTo>
                  <a:pt x="780" y="102"/>
                  <a:pt x="780" y="102"/>
                  <a:pt x="780" y="102"/>
                </a:cubicBezTo>
                <a:cubicBezTo>
                  <a:pt x="780" y="104"/>
                  <a:pt x="780" y="104"/>
                  <a:pt x="780" y="104"/>
                </a:cubicBezTo>
                <a:cubicBezTo>
                  <a:pt x="781" y="104"/>
                  <a:pt x="781" y="104"/>
                  <a:pt x="781" y="104"/>
                </a:cubicBezTo>
                <a:cubicBezTo>
                  <a:pt x="783" y="101"/>
                  <a:pt x="783" y="101"/>
                  <a:pt x="783" y="101"/>
                </a:cubicBezTo>
                <a:cubicBezTo>
                  <a:pt x="785" y="101"/>
                  <a:pt x="785" y="101"/>
                  <a:pt x="785" y="101"/>
                </a:cubicBezTo>
                <a:cubicBezTo>
                  <a:pt x="786" y="100"/>
                  <a:pt x="786" y="100"/>
                  <a:pt x="786" y="100"/>
                </a:cubicBezTo>
                <a:cubicBezTo>
                  <a:pt x="785" y="99"/>
                  <a:pt x="785" y="99"/>
                  <a:pt x="785" y="99"/>
                </a:cubicBezTo>
                <a:cubicBezTo>
                  <a:pt x="783" y="100"/>
                  <a:pt x="783" y="100"/>
                  <a:pt x="783" y="100"/>
                </a:cubicBezTo>
                <a:cubicBezTo>
                  <a:pt x="782" y="99"/>
                  <a:pt x="782" y="99"/>
                  <a:pt x="782" y="99"/>
                </a:cubicBezTo>
                <a:cubicBezTo>
                  <a:pt x="780" y="98"/>
                  <a:pt x="780" y="98"/>
                  <a:pt x="780" y="98"/>
                </a:cubicBezTo>
                <a:cubicBezTo>
                  <a:pt x="780" y="98"/>
                  <a:pt x="780" y="98"/>
                  <a:pt x="780" y="98"/>
                </a:cubicBezTo>
                <a:cubicBezTo>
                  <a:pt x="781" y="97"/>
                  <a:pt x="781" y="97"/>
                  <a:pt x="781" y="97"/>
                </a:cubicBezTo>
                <a:cubicBezTo>
                  <a:pt x="780" y="96"/>
                  <a:pt x="780" y="96"/>
                  <a:pt x="780" y="96"/>
                </a:cubicBezTo>
                <a:cubicBezTo>
                  <a:pt x="779" y="96"/>
                  <a:pt x="779" y="96"/>
                  <a:pt x="779" y="96"/>
                </a:cubicBezTo>
                <a:cubicBezTo>
                  <a:pt x="778" y="98"/>
                  <a:pt x="778" y="98"/>
                  <a:pt x="778" y="98"/>
                </a:cubicBezTo>
                <a:cubicBezTo>
                  <a:pt x="776" y="99"/>
                  <a:pt x="776" y="99"/>
                  <a:pt x="776" y="99"/>
                </a:cubicBezTo>
                <a:cubicBezTo>
                  <a:pt x="774" y="97"/>
                  <a:pt x="774" y="97"/>
                  <a:pt x="774" y="97"/>
                </a:cubicBezTo>
                <a:cubicBezTo>
                  <a:pt x="774" y="95"/>
                  <a:pt x="774" y="95"/>
                  <a:pt x="774" y="95"/>
                </a:cubicBezTo>
                <a:cubicBezTo>
                  <a:pt x="772" y="95"/>
                  <a:pt x="772" y="95"/>
                  <a:pt x="772" y="95"/>
                </a:cubicBezTo>
                <a:cubicBezTo>
                  <a:pt x="770" y="95"/>
                  <a:pt x="770" y="95"/>
                  <a:pt x="770" y="95"/>
                </a:cubicBezTo>
                <a:cubicBezTo>
                  <a:pt x="769" y="94"/>
                  <a:pt x="769" y="94"/>
                  <a:pt x="769" y="94"/>
                </a:cubicBezTo>
                <a:cubicBezTo>
                  <a:pt x="770" y="92"/>
                  <a:pt x="770" y="92"/>
                  <a:pt x="770" y="92"/>
                </a:cubicBezTo>
                <a:cubicBezTo>
                  <a:pt x="771" y="92"/>
                  <a:pt x="771" y="92"/>
                  <a:pt x="771" y="92"/>
                </a:cubicBezTo>
                <a:cubicBezTo>
                  <a:pt x="771" y="90"/>
                  <a:pt x="771" y="90"/>
                  <a:pt x="771" y="90"/>
                </a:cubicBezTo>
                <a:cubicBezTo>
                  <a:pt x="773" y="90"/>
                  <a:pt x="773" y="90"/>
                  <a:pt x="773" y="90"/>
                </a:cubicBezTo>
                <a:cubicBezTo>
                  <a:pt x="778" y="86"/>
                  <a:pt x="778" y="86"/>
                  <a:pt x="778" y="86"/>
                </a:cubicBezTo>
                <a:cubicBezTo>
                  <a:pt x="779" y="85"/>
                  <a:pt x="779" y="85"/>
                  <a:pt x="779" y="85"/>
                </a:cubicBezTo>
                <a:cubicBezTo>
                  <a:pt x="777" y="84"/>
                  <a:pt x="777" y="84"/>
                  <a:pt x="777" y="84"/>
                </a:cubicBezTo>
                <a:cubicBezTo>
                  <a:pt x="775" y="85"/>
                  <a:pt x="775" y="85"/>
                  <a:pt x="775" y="85"/>
                </a:cubicBezTo>
                <a:cubicBezTo>
                  <a:pt x="775" y="84"/>
                  <a:pt x="775" y="84"/>
                  <a:pt x="775" y="84"/>
                </a:cubicBezTo>
                <a:cubicBezTo>
                  <a:pt x="776" y="83"/>
                  <a:pt x="776" y="83"/>
                  <a:pt x="776" y="83"/>
                </a:cubicBezTo>
                <a:cubicBezTo>
                  <a:pt x="777" y="81"/>
                  <a:pt x="777" y="81"/>
                  <a:pt x="777" y="81"/>
                </a:cubicBezTo>
                <a:cubicBezTo>
                  <a:pt x="780" y="80"/>
                  <a:pt x="780" y="80"/>
                  <a:pt x="780" y="80"/>
                </a:cubicBezTo>
                <a:cubicBezTo>
                  <a:pt x="779" y="82"/>
                  <a:pt x="779" y="82"/>
                  <a:pt x="779" y="82"/>
                </a:cubicBezTo>
                <a:cubicBezTo>
                  <a:pt x="780" y="84"/>
                  <a:pt x="780" y="84"/>
                  <a:pt x="780" y="84"/>
                </a:cubicBezTo>
                <a:cubicBezTo>
                  <a:pt x="782" y="84"/>
                  <a:pt x="782" y="84"/>
                  <a:pt x="782" y="84"/>
                </a:cubicBezTo>
                <a:cubicBezTo>
                  <a:pt x="783" y="84"/>
                  <a:pt x="783" y="84"/>
                  <a:pt x="783" y="84"/>
                </a:cubicBezTo>
                <a:cubicBezTo>
                  <a:pt x="785" y="83"/>
                  <a:pt x="785" y="83"/>
                  <a:pt x="785" y="83"/>
                </a:cubicBezTo>
                <a:cubicBezTo>
                  <a:pt x="785" y="81"/>
                  <a:pt x="785" y="81"/>
                  <a:pt x="785" y="81"/>
                </a:cubicBezTo>
                <a:cubicBezTo>
                  <a:pt x="783" y="80"/>
                  <a:pt x="783" y="80"/>
                  <a:pt x="783" y="80"/>
                </a:cubicBezTo>
                <a:cubicBezTo>
                  <a:pt x="782" y="79"/>
                  <a:pt x="782" y="79"/>
                  <a:pt x="782" y="79"/>
                </a:cubicBezTo>
                <a:cubicBezTo>
                  <a:pt x="782" y="78"/>
                  <a:pt x="782" y="78"/>
                  <a:pt x="782" y="78"/>
                </a:cubicBezTo>
                <a:cubicBezTo>
                  <a:pt x="783" y="76"/>
                  <a:pt x="783" y="76"/>
                  <a:pt x="783" y="76"/>
                </a:cubicBezTo>
                <a:cubicBezTo>
                  <a:pt x="782" y="74"/>
                  <a:pt x="782" y="74"/>
                  <a:pt x="782" y="74"/>
                </a:cubicBezTo>
                <a:cubicBezTo>
                  <a:pt x="783" y="74"/>
                  <a:pt x="783" y="74"/>
                  <a:pt x="783" y="74"/>
                </a:cubicBezTo>
                <a:cubicBezTo>
                  <a:pt x="783" y="72"/>
                  <a:pt x="783" y="72"/>
                  <a:pt x="783" y="72"/>
                </a:cubicBezTo>
                <a:cubicBezTo>
                  <a:pt x="781" y="70"/>
                  <a:pt x="781" y="70"/>
                  <a:pt x="781" y="70"/>
                </a:cubicBezTo>
                <a:cubicBezTo>
                  <a:pt x="781" y="68"/>
                  <a:pt x="781" y="68"/>
                  <a:pt x="781" y="68"/>
                </a:cubicBezTo>
                <a:cubicBezTo>
                  <a:pt x="780" y="66"/>
                  <a:pt x="780" y="66"/>
                  <a:pt x="780" y="66"/>
                </a:cubicBezTo>
                <a:cubicBezTo>
                  <a:pt x="781" y="65"/>
                  <a:pt x="781" y="65"/>
                  <a:pt x="781" y="65"/>
                </a:cubicBezTo>
                <a:cubicBezTo>
                  <a:pt x="782" y="63"/>
                  <a:pt x="782" y="63"/>
                  <a:pt x="782" y="63"/>
                </a:cubicBezTo>
                <a:cubicBezTo>
                  <a:pt x="783" y="60"/>
                  <a:pt x="783" y="60"/>
                  <a:pt x="783" y="60"/>
                </a:cubicBezTo>
                <a:cubicBezTo>
                  <a:pt x="783" y="59"/>
                  <a:pt x="783" y="59"/>
                  <a:pt x="783" y="59"/>
                </a:cubicBezTo>
                <a:cubicBezTo>
                  <a:pt x="785" y="57"/>
                  <a:pt x="785" y="57"/>
                  <a:pt x="785" y="57"/>
                </a:cubicBezTo>
                <a:cubicBezTo>
                  <a:pt x="785" y="56"/>
                  <a:pt x="785" y="56"/>
                  <a:pt x="785" y="56"/>
                </a:cubicBezTo>
                <a:cubicBezTo>
                  <a:pt x="783" y="55"/>
                  <a:pt x="783" y="55"/>
                  <a:pt x="783" y="55"/>
                </a:cubicBezTo>
                <a:cubicBezTo>
                  <a:pt x="784" y="51"/>
                  <a:pt x="784" y="51"/>
                  <a:pt x="784" y="51"/>
                </a:cubicBezTo>
                <a:cubicBezTo>
                  <a:pt x="783" y="50"/>
                  <a:pt x="783" y="50"/>
                  <a:pt x="783" y="50"/>
                </a:cubicBezTo>
                <a:cubicBezTo>
                  <a:pt x="781" y="48"/>
                  <a:pt x="781" y="48"/>
                  <a:pt x="781" y="48"/>
                </a:cubicBezTo>
                <a:cubicBezTo>
                  <a:pt x="782" y="47"/>
                  <a:pt x="782" y="47"/>
                  <a:pt x="782" y="47"/>
                </a:cubicBezTo>
                <a:cubicBezTo>
                  <a:pt x="781" y="45"/>
                  <a:pt x="781" y="45"/>
                  <a:pt x="781" y="45"/>
                </a:cubicBezTo>
                <a:cubicBezTo>
                  <a:pt x="782" y="44"/>
                  <a:pt x="782" y="44"/>
                  <a:pt x="782" y="44"/>
                </a:cubicBezTo>
                <a:cubicBezTo>
                  <a:pt x="783" y="42"/>
                  <a:pt x="783" y="42"/>
                  <a:pt x="783" y="42"/>
                </a:cubicBezTo>
                <a:cubicBezTo>
                  <a:pt x="782" y="41"/>
                  <a:pt x="782" y="41"/>
                  <a:pt x="782" y="41"/>
                </a:cubicBezTo>
                <a:cubicBezTo>
                  <a:pt x="780" y="40"/>
                  <a:pt x="780" y="40"/>
                  <a:pt x="780" y="40"/>
                </a:cubicBezTo>
                <a:cubicBezTo>
                  <a:pt x="779" y="39"/>
                  <a:pt x="779" y="39"/>
                  <a:pt x="779" y="39"/>
                </a:cubicBezTo>
                <a:cubicBezTo>
                  <a:pt x="779" y="38"/>
                  <a:pt x="779" y="38"/>
                  <a:pt x="779" y="38"/>
                </a:cubicBezTo>
                <a:cubicBezTo>
                  <a:pt x="779" y="37"/>
                  <a:pt x="779" y="37"/>
                  <a:pt x="779" y="37"/>
                </a:cubicBezTo>
                <a:cubicBezTo>
                  <a:pt x="776" y="36"/>
                  <a:pt x="776" y="36"/>
                  <a:pt x="776" y="36"/>
                </a:cubicBezTo>
                <a:cubicBezTo>
                  <a:pt x="773" y="35"/>
                  <a:pt x="773" y="35"/>
                  <a:pt x="773" y="35"/>
                </a:cubicBezTo>
                <a:cubicBezTo>
                  <a:pt x="772" y="36"/>
                  <a:pt x="772" y="36"/>
                  <a:pt x="772" y="36"/>
                </a:cubicBezTo>
                <a:cubicBezTo>
                  <a:pt x="772" y="37"/>
                  <a:pt x="772" y="37"/>
                  <a:pt x="772" y="37"/>
                </a:cubicBezTo>
                <a:cubicBezTo>
                  <a:pt x="769" y="39"/>
                  <a:pt x="769" y="39"/>
                  <a:pt x="769" y="39"/>
                </a:cubicBezTo>
                <a:cubicBezTo>
                  <a:pt x="768" y="40"/>
                  <a:pt x="768" y="40"/>
                  <a:pt x="768" y="40"/>
                </a:cubicBezTo>
                <a:cubicBezTo>
                  <a:pt x="766" y="40"/>
                  <a:pt x="766" y="40"/>
                  <a:pt x="766" y="40"/>
                </a:cubicBezTo>
                <a:cubicBezTo>
                  <a:pt x="764" y="42"/>
                  <a:pt x="764" y="42"/>
                  <a:pt x="764" y="42"/>
                </a:cubicBezTo>
                <a:cubicBezTo>
                  <a:pt x="765" y="44"/>
                  <a:pt x="765" y="44"/>
                  <a:pt x="765" y="44"/>
                </a:cubicBezTo>
                <a:cubicBezTo>
                  <a:pt x="767" y="45"/>
                  <a:pt x="767" y="45"/>
                  <a:pt x="767" y="45"/>
                </a:cubicBezTo>
                <a:cubicBezTo>
                  <a:pt x="769" y="45"/>
                  <a:pt x="769" y="45"/>
                  <a:pt x="769" y="45"/>
                </a:cubicBezTo>
                <a:cubicBezTo>
                  <a:pt x="769" y="46"/>
                  <a:pt x="769" y="46"/>
                  <a:pt x="769" y="46"/>
                </a:cubicBezTo>
                <a:cubicBezTo>
                  <a:pt x="766" y="49"/>
                  <a:pt x="766" y="49"/>
                  <a:pt x="766" y="49"/>
                </a:cubicBezTo>
                <a:cubicBezTo>
                  <a:pt x="766" y="50"/>
                  <a:pt x="766" y="50"/>
                  <a:pt x="766" y="50"/>
                </a:cubicBezTo>
                <a:cubicBezTo>
                  <a:pt x="764" y="52"/>
                  <a:pt x="764" y="52"/>
                  <a:pt x="764" y="52"/>
                </a:cubicBezTo>
                <a:cubicBezTo>
                  <a:pt x="764" y="50"/>
                  <a:pt x="764" y="50"/>
                  <a:pt x="764" y="50"/>
                </a:cubicBezTo>
                <a:cubicBezTo>
                  <a:pt x="763" y="49"/>
                  <a:pt x="763" y="49"/>
                  <a:pt x="763" y="49"/>
                </a:cubicBezTo>
                <a:cubicBezTo>
                  <a:pt x="764" y="47"/>
                  <a:pt x="764" y="47"/>
                  <a:pt x="764" y="47"/>
                </a:cubicBezTo>
                <a:cubicBezTo>
                  <a:pt x="763" y="46"/>
                  <a:pt x="763" y="46"/>
                  <a:pt x="763" y="46"/>
                </a:cubicBezTo>
                <a:cubicBezTo>
                  <a:pt x="760" y="47"/>
                  <a:pt x="760" y="47"/>
                  <a:pt x="760" y="47"/>
                </a:cubicBezTo>
                <a:cubicBezTo>
                  <a:pt x="759" y="49"/>
                  <a:pt x="759" y="49"/>
                  <a:pt x="759" y="49"/>
                </a:cubicBezTo>
                <a:cubicBezTo>
                  <a:pt x="757" y="49"/>
                  <a:pt x="757" y="49"/>
                  <a:pt x="757" y="49"/>
                </a:cubicBezTo>
                <a:cubicBezTo>
                  <a:pt x="756" y="52"/>
                  <a:pt x="756" y="52"/>
                  <a:pt x="756" y="52"/>
                </a:cubicBezTo>
                <a:cubicBezTo>
                  <a:pt x="755" y="52"/>
                  <a:pt x="755" y="52"/>
                  <a:pt x="755" y="52"/>
                </a:cubicBezTo>
                <a:cubicBezTo>
                  <a:pt x="753" y="56"/>
                  <a:pt x="753" y="56"/>
                  <a:pt x="753" y="56"/>
                </a:cubicBezTo>
                <a:cubicBezTo>
                  <a:pt x="751" y="59"/>
                  <a:pt x="751" y="59"/>
                  <a:pt x="751" y="59"/>
                </a:cubicBezTo>
                <a:cubicBezTo>
                  <a:pt x="750" y="61"/>
                  <a:pt x="750" y="61"/>
                  <a:pt x="750" y="61"/>
                </a:cubicBezTo>
                <a:cubicBezTo>
                  <a:pt x="751" y="63"/>
                  <a:pt x="751" y="63"/>
                  <a:pt x="751" y="63"/>
                </a:cubicBezTo>
                <a:cubicBezTo>
                  <a:pt x="751" y="64"/>
                  <a:pt x="751" y="64"/>
                  <a:pt x="751" y="64"/>
                </a:cubicBezTo>
                <a:cubicBezTo>
                  <a:pt x="752" y="65"/>
                  <a:pt x="752" y="65"/>
                  <a:pt x="752" y="65"/>
                </a:cubicBezTo>
                <a:cubicBezTo>
                  <a:pt x="754" y="63"/>
                  <a:pt x="754" y="63"/>
                  <a:pt x="754" y="63"/>
                </a:cubicBezTo>
                <a:cubicBezTo>
                  <a:pt x="755" y="63"/>
                  <a:pt x="755" y="63"/>
                  <a:pt x="755" y="63"/>
                </a:cubicBezTo>
                <a:cubicBezTo>
                  <a:pt x="755" y="65"/>
                  <a:pt x="755" y="65"/>
                  <a:pt x="755" y="65"/>
                </a:cubicBezTo>
                <a:cubicBezTo>
                  <a:pt x="753" y="66"/>
                  <a:pt x="753" y="66"/>
                  <a:pt x="753" y="66"/>
                </a:cubicBezTo>
                <a:cubicBezTo>
                  <a:pt x="753" y="67"/>
                  <a:pt x="753" y="67"/>
                  <a:pt x="753" y="67"/>
                </a:cubicBezTo>
                <a:cubicBezTo>
                  <a:pt x="751" y="67"/>
                  <a:pt x="751" y="67"/>
                  <a:pt x="751" y="67"/>
                </a:cubicBezTo>
                <a:cubicBezTo>
                  <a:pt x="749" y="67"/>
                  <a:pt x="749" y="67"/>
                  <a:pt x="749" y="67"/>
                </a:cubicBezTo>
                <a:cubicBezTo>
                  <a:pt x="746" y="70"/>
                  <a:pt x="746" y="70"/>
                  <a:pt x="746" y="70"/>
                </a:cubicBezTo>
                <a:cubicBezTo>
                  <a:pt x="744" y="72"/>
                  <a:pt x="744" y="72"/>
                  <a:pt x="744" y="72"/>
                </a:cubicBezTo>
                <a:cubicBezTo>
                  <a:pt x="744" y="77"/>
                  <a:pt x="744" y="77"/>
                  <a:pt x="744" y="77"/>
                </a:cubicBezTo>
                <a:cubicBezTo>
                  <a:pt x="745" y="79"/>
                  <a:pt x="745" y="79"/>
                  <a:pt x="745" y="79"/>
                </a:cubicBezTo>
                <a:cubicBezTo>
                  <a:pt x="745" y="80"/>
                  <a:pt x="745" y="80"/>
                  <a:pt x="745" y="80"/>
                </a:cubicBezTo>
                <a:cubicBezTo>
                  <a:pt x="744" y="82"/>
                  <a:pt x="744" y="82"/>
                  <a:pt x="744" y="82"/>
                </a:cubicBezTo>
                <a:cubicBezTo>
                  <a:pt x="745" y="83"/>
                  <a:pt x="745" y="83"/>
                  <a:pt x="745" y="83"/>
                </a:cubicBezTo>
                <a:cubicBezTo>
                  <a:pt x="745" y="85"/>
                  <a:pt x="745" y="85"/>
                  <a:pt x="745" y="85"/>
                </a:cubicBezTo>
                <a:cubicBezTo>
                  <a:pt x="747" y="84"/>
                  <a:pt x="747" y="84"/>
                  <a:pt x="747" y="84"/>
                </a:cubicBezTo>
                <a:cubicBezTo>
                  <a:pt x="748" y="85"/>
                  <a:pt x="748" y="85"/>
                  <a:pt x="748" y="85"/>
                </a:cubicBezTo>
                <a:cubicBezTo>
                  <a:pt x="748" y="87"/>
                  <a:pt x="748" y="87"/>
                  <a:pt x="748" y="87"/>
                </a:cubicBezTo>
                <a:cubicBezTo>
                  <a:pt x="750" y="88"/>
                  <a:pt x="750" y="88"/>
                  <a:pt x="750" y="88"/>
                </a:cubicBezTo>
                <a:cubicBezTo>
                  <a:pt x="751" y="90"/>
                  <a:pt x="751" y="90"/>
                  <a:pt x="751" y="90"/>
                </a:cubicBezTo>
                <a:cubicBezTo>
                  <a:pt x="752" y="90"/>
                  <a:pt x="752" y="90"/>
                  <a:pt x="752" y="90"/>
                </a:cubicBezTo>
                <a:cubicBezTo>
                  <a:pt x="753" y="88"/>
                  <a:pt x="753" y="88"/>
                  <a:pt x="753" y="88"/>
                </a:cubicBezTo>
                <a:cubicBezTo>
                  <a:pt x="753" y="90"/>
                  <a:pt x="753" y="90"/>
                  <a:pt x="753" y="90"/>
                </a:cubicBezTo>
                <a:cubicBezTo>
                  <a:pt x="754" y="93"/>
                  <a:pt x="754" y="93"/>
                  <a:pt x="754" y="93"/>
                </a:cubicBezTo>
                <a:cubicBezTo>
                  <a:pt x="757" y="94"/>
                  <a:pt x="757" y="94"/>
                  <a:pt x="757" y="94"/>
                </a:cubicBezTo>
                <a:cubicBezTo>
                  <a:pt x="758" y="95"/>
                  <a:pt x="758" y="95"/>
                  <a:pt x="758" y="95"/>
                </a:cubicBezTo>
                <a:cubicBezTo>
                  <a:pt x="760" y="95"/>
                  <a:pt x="760" y="95"/>
                  <a:pt x="760" y="95"/>
                </a:cubicBezTo>
                <a:cubicBezTo>
                  <a:pt x="762" y="95"/>
                  <a:pt x="762" y="95"/>
                  <a:pt x="762" y="95"/>
                </a:cubicBezTo>
                <a:cubicBezTo>
                  <a:pt x="762" y="97"/>
                  <a:pt x="762" y="97"/>
                  <a:pt x="762" y="97"/>
                </a:cubicBezTo>
                <a:cubicBezTo>
                  <a:pt x="760" y="100"/>
                  <a:pt x="760" y="100"/>
                  <a:pt x="760" y="100"/>
                </a:cubicBezTo>
                <a:cubicBezTo>
                  <a:pt x="758" y="101"/>
                  <a:pt x="758" y="101"/>
                  <a:pt x="758" y="101"/>
                </a:cubicBezTo>
                <a:cubicBezTo>
                  <a:pt x="757" y="101"/>
                  <a:pt x="757" y="101"/>
                  <a:pt x="757" y="101"/>
                </a:cubicBezTo>
                <a:cubicBezTo>
                  <a:pt x="758" y="99"/>
                  <a:pt x="758" y="99"/>
                  <a:pt x="758" y="99"/>
                </a:cubicBezTo>
                <a:cubicBezTo>
                  <a:pt x="759" y="98"/>
                  <a:pt x="759" y="98"/>
                  <a:pt x="759" y="98"/>
                </a:cubicBezTo>
                <a:cubicBezTo>
                  <a:pt x="757" y="97"/>
                  <a:pt x="757" y="97"/>
                  <a:pt x="757" y="97"/>
                </a:cubicBezTo>
                <a:cubicBezTo>
                  <a:pt x="755" y="98"/>
                  <a:pt x="755" y="98"/>
                  <a:pt x="755" y="98"/>
                </a:cubicBezTo>
                <a:cubicBezTo>
                  <a:pt x="753" y="100"/>
                  <a:pt x="753" y="100"/>
                  <a:pt x="753" y="100"/>
                </a:cubicBezTo>
                <a:cubicBezTo>
                  <a:pt x="754" y="101"/>
                  <a:pt x="754" y="101"/>
                  <a:pt x="754" y="101"/>
                </a:cubicBezTo>
                <a:cubicBezTo>
                  <a:pt x="754" y="102"/>
                  <a:pt x="754" y="102"/>
                  <a:pt x="754" y="102"/>
                </a:cubicBezTo>
                <a:cubicBezTo>
                  <a:pt x="751" y="103"/>
                  <a:pt x="751" y="103"/>
                  <a:pt x="751" y="103"/>
                </a:cubicBezTo>
                <a:cubicBezTo>
                  <a:pt x="750" y="105"/>
                  <a:pt x="750" y="105"/>
                  <a:pt x="750" y="105"/>
                </a:cubicBezTo>
                <a:cubicBezTo>
                  <a:pt x="749" y="105"/>
                  <a:pt x="749" y="105"/>
                  <a:pt x="749" y="105"/>
                </a:cubicBezTo>
                <a:cubicBezTo>
                  <a:pt x="748" y="107"/>
                  <a:pt x="748" y="107"/>
                  <a:pt x="748" y="107"/>
                </a:cubicBezTo>
                <a:cubicBezTo>
                  <a:pt x="748" y="108"/>
                  <a:pt x="748" y="108"/>
                  <a:pt x="748" y="108"/>
                </a:cubicBezTo>
                <a:cubicBezTo>
                  <a:pt x="749" y="108"/>
                  <a:pt x="749" y="108"/>
                  <a:pt x="749" y="108"/>
                </a:cubicBezTo>
                <a:cubicBezTo>
                  <a:pt x="750" y="109"/>
                  <a:pt x="750" y="109"/>
                  <a:pt x="750" y="109"/>
                </a:cubicBezTo>
                <a:cubicBezTo>
                  <a:pt x="752" y="109"/>
                  <a:pt x="752" y="109"/>
                  <a:pt x="752" y="109"/>
                </a:cubicBezTo>
                <a:cubicBezTo>
                  <a:pt x="753" y="107"/>
                  <a:pt x="753" y="107"/>
                  <a:pt x="753" y="107"/>
                </a:cubicBezTo>
                <a:cubicBezTo>
                  <a:pt x="753" y="106"/>
                  <a:pt x="753" y="106"/>
                  <a:pt x="753" y="106"/>
                </a:cubicBezTo>
                <a:cubicBezTo>
                  <a:pt x="755" y="106"/>
                  <a:pt x="755" y="106"/>
                  <a:pt x="755" y="106"/>
                </a:cubicBezTo>
                <a:cubicBezTo>
                  <a:pt x="756" y="105"/>
                  <a:pt x="756" y="105"/>
                  <a:pt x="756" y="105"/>
                </a:cubicBezTo>
                <a:cubicBezTo>
                  <a:pt x="756" y="106"/>
                  <a:pt x="756" y="106"/>
                  <a:pt x="756" y="106"/>
                </a:cubicBezTo>
                <a:cubicBezTo>
                  <a:pt x="756" y="108"/>
                  <a:pt x="756" y="108"/>
                  <a:pt x="756" y="108"/>
                </a:cubicBezTo>
                <a:cubicBezTo>
                  <a:pt x="755" y="110"/>
                  <a:pt x="755" y="110"/>
                  <a:pt x="755" y="110"/>
                </a:cubicBezTo>
                <a:cubicBezTo>
                  <a:pt x="754" y="113"/>
                  <a:pt x="754" y="113"/>
                  <a:pt x="754" y="113"/>
                </a:cubicBezTo>
                <a:cubicBezTo>
                  <a:pt x="754" y="114"/>
                  <a:pt x="754" y="114"/>
                  <a:pt x="754" y="114"/>
                </a:cubicBezTo>
                <a:cubicBezTo>
                  <a:pt x="753" y="116"/>
                  <a:pt x="753" y="116"/>
                  <a:pt x="753" y="116"/>
                </a:cubicBezTo>
                <a:cubicBezTo>
                  <a:pt x="750" y="116"/>
                  <a:pt x="750" y="116"/>
                  <a:pt x="750" y="116"/>
                </a:cubicBezTo>
                <a:cubicBezTo>
                  <a:pt x="748" y="118"/>
                  <a:pt x="748" y="118"/>
                  <a:pt x="748" y="118"/>
                </a:cubicBezTo>
                <a:cubicBezTo>
                  <a:pt x="747" y="118"/>
                  <a:pt x="747" y="118"/>
                  <a:pt x="747" y="118"/>
                </a:cubicBezTo>
                <a:cubicBezTo>
                  <a:pt x="747" y="119"/>
                  <a:pt x="747" y="119"/>
                  <a:pt x="747" y="119"/>
                </a:cubicBezTo>
                <a:cubicBezTo>
                  <a:pt x="746" y="121"/>
                  <a:pt x="746" y="121"/>
                  <a:pt x="746" y="121"/>
                </a:cubicBezTo>
                <a:cubicBezTo>
                  <a:pt x="742" y="123"/>
                  <a:pt x="742" y="123"/>
                  <a:pt x="742" y="123"/>
                </a:cubicBezTo>
                <a:cubicBezTo>
                  <a:pt x="740" y="125"/>
                  <a:pt x="740" y="125"/>
                  <a:pt x="740" y="125"/>
                </a:cubicBezTo>
                <a:cubicBezTo>
                  <a:pt x="739" y="125"/>
                  <a:pt x="739" y="125"/>
                  <a:pt x="739" y="125"/>
                </a:cubicBezTo>
                <a:cubicBezTo>
                  <a:pt x="738" y="124"/>
                  <a:pt x="738" y="124"/>
                  <a:pt x="738" y="124"/>
                </a:cubicBezTo>
                <a:cubicBezTo>
                  <a:pt x="737" y="124"/>
                  <a:pt x="737" y="124"/>
                  <a:pt x="737" y="124"/>
                </a:cubicBezTo>
                <a:cubicBezTo>
                  <a:pt x="737" y="123"/>
                  <a:pt x="737" y="123"/>
                  <a:pt x="737" y="123"/>
                </a:cubicBezTo>
                <a:cubicBezTo>
                  <a:pt x="736" y="124"/>
                  <a:pt x="736" y="124"/>
                  <a:pt x="736" y="124"/>
                </a:cubicBezTo>
                <a:cubicBezTo>
                  <a:pt x="734" y="125"/>
                  <a:pt x="734" y="125"/>
                  <a:pt x="734" y="125"/>
                </a:cubicBezTo>
                <a:cubicBezTo>
                  <a:pt x="735" y="124"/>
                  <a:pt x="735" y="124"/>
                  <a:pt x="735" y="124"/>
                </a:cubicBezTo>
                <a:cubicBezTo>
                  <a:pt x="734" y="123"/>
                  <a:pt x="734" y="123"/>
                  <a:pt x="734" y="123"/>
                </a:cubicBezTo>
                <a:cubicBezTo>
                  <a:pt x="732" y="125"/>
                  <a:pt x="732" y="125"/>
                  <a:pt x="732" y="125"/>
                </a:cubicBezTo>
                <a:cubicBezTo>
                  <a:pt x="732" y="127"/>
                  <a:pt x="732" y="127"/>
                  <a:pt x="732" y="127"/>
                </a:cubicBezTo>
                <a:cubicBezTo>
                  <a:pt x="730" y="130"/>
                  <a:pt x="730" y="130"/>
                  <a:pt x="730" y="130"/>
                </a:cubicBezTo>
                <a:cubicBezTo>
                  <a:pt x="729" y="131"/>
                  <a:pt x="729" y="131"/>
                  <a:pt x="729" y="131"/>
                </a:cubicBezTo>
                <a:cubicBezTo>
                  <a:pt x="730" y="132"/>
                  <a:pt x="730" y="132"/>
                  <a:pt x="730" y="132"/>
                </a:cubicBezTo>
                <a:cubicBezTo>
                  <a:pt x="730" y="133"/>
                  <a:pt x="730" y="133"/>
                  <a:pt x="730" y="133"/>
                </a:cubicBezTo>
                <a:cubicBezTo>
                  <a:pt x="729" y="136"/>
                  <a:pt x="729" y="136"/>
                  <a:pt x="729" y="136"/>
                </a:cubicBezTo>
                <a:cubicBezTo>
                  <a:pt x="729" y="138"/>
                  <a:pt x="729" y="138"/>
                  <a:pt x="729" y="138"/>
                </a:cubicBezTo>
                <a:cubicBezTo>
                  <a:pt x="730" y="139"/>
                  <a:pt x="730" y="139"/>
                  <a:pt x="730" y="139"/>
                </a:cubicBezTo>
                <a:cubicBezTo>
                  <a:pt x="729" y="140"/>
                  <a:pt x="729" y="140"/>
                  <a:pt x="729" y="140"/>
                </a:cubicBezTo>
                <a:cubicBezTo>
                  <a:pt x="728" y="142"/>
                  <a:pt x="728" y="142"/>
                  <a:pt x="728" y="142"/>
                </a:cubicBezTo>
                <a:cubicBezTo>
                  <a:pt x="728" y="142"/>
                  <a:pt x="728" y="142"/>
                  <a:pt x="728" y="142"/>
                </a:cubicBezTo>
                <a:cubicBezTo>
                  <a:pt x="730" y="142"/>
                  <a:pt x="730" y="142"/>
                  <a:pt x="730" y="142"/>
                </a:cubicBezTo>
                <a:cubicBezTo>
                  <a:pt x="731" y="140"/>
                  <a:pt x="731" y="140"/>
                  <a:pt x="731" y="140"/>
                </a:cubicBezTo>
                <a:cubicBezTo>
                  <a:pt x="733" y="141"/>
                  <a:pt x="733" y="141"/>
                  <a:pt x="733" y="141"/>
                </a:cubicBezTo>
                <a:cubicBezTo>
                  <a:pt x="734" y="139"/>
                  <a:pt x="734" y="139"/>
                  <a:pt x="734" y="139"/>
                </a:cubicBezTo>
                <a:cubicBezTo>
                  <a:pt x="733" y="141"/>
                  <a:pt x="733" y="141"/>
                  <a:pt x="733" y="141"/>
                </a:cubicBezTo>
                <a:cubicBezTo>
                  <a:pt x="731" y="141"/>
                  <a:pt x="731" y="141"/>
                  <a:pt x="731" y="141"/>
                </a:cubicBezTo>
                <a:cubicBezTo>
                  <a:pt x="729" y="143"/>
                  <a:pt x="729" y="143"/>
                  <a:pt x="729" y="143"/>
                </a:cubicBezTo>
                <a:cubicBezTo>
                  <a:pt x="726" y="144"/>
                  <a:pt x="726" y="144"/>
                  <a:pt x="726" y="144"/>
                </a:cubicBezTo>
                <a:cubicBezTo>
                  <a:pt x="726" y="146"/>
                  <a:pt x="726" y="146"/>
                  <a:pt x="726" y="146"/>
                </a:cubicBezTo>
                <a:cubicBezTo>
                  <a:pt x="725" y="147"/>
                  <a:pt x="725" y="147"/>
                  <a:pt x="725" y="147"/>
                </a:cubicBezTo>
                <a:cubicBezTo>
                  <a:pt x="723" y="146"/>
                  <a:pt x="723" y="146"/>
                  <a:pt x="723" y="146"/>
                </a:cubicBezTo>
                <a:cubicBezTo>
                  <a:pt x="721" y="146"/>
                  <a:pt x="721" y="146"/>
                  <a:pt x="721" y="146"/>
                </a:cubicBezTo>
                <a:cubicBezTo>
                  <a:pt x="720" y="145"/>
                  <a:pt x="720" y="145"/>
                  <a:pt x="720" y="145"/>
                </a:cubicBezTo>
                <a:cubicBezTo>
                  <a:pt x="719" y="146"/>
                  <a:pt x="719" y="146"/>
                  <a:pt x="719" y="146"/>
                </a:cubicBezTo>
                <a:cubicBezTo>
                  <a:pt x="719" y="149"/>
                  <a:pt x="719" y="149"/>
                  <a:pt x="719" y="149"/>
                </a:cubicBezTo>
                <a:cubicBezTo>
                  <a:pt x="717" y="153"/>
                  <a:pt x="717" y="153"/>
                  <a:pt x="717" y="153"/>
                </a:cubicBezTo>
                <a:cubicBezTo>
                  <a:pt x="718" y="149"/>
                  <a:pt x="718" y="149"/>
                  <a:pt x="718" y="149"/>
                </a:cubicBezTo>
                <a:cubicBezTo>
                  <a:pt x="717" y="146"/>
                  <a:pt x="717" y="146"/>
                  <a:pt x="717" y="146"/>
                </a:cubicBezTo>
                <a:cubicBezTo>
                  <a:pt x="716" y="144"/>
                  <a:pt x="716" y="144"/>
                  <a:pt x="716" y="144"/>
                </a:cubicBezTo>
                <a:cubicBezTo>
                  <a:pt x="717" y="141"/>
                  <a:pt x="717" y="141"/>
                  <a:pt x="717" y="141"/>
                </a:cubicBezTo>
                <a:cubicBezTo>
                  <a:pt x="717" y="141"/>
                  <a:pt x="717" y="141"/>
                  <a:pt x="717" y="141"/>
                </a:cubicBezTo>
                <a:cubicBezTo>
                  <a:pt x="718" y="144"/>
                  <a:pt x="718" y="144"/>
                  <a:pt x="718" y="144"/>
                </a:cubicBezTo>
                <a:cubicBezTo>
                  <a:pt x="721" y="143"/>
                  <a:pt x="721" y="143"/>
                  <a:pt x="721" y="143"/>
                </a:cubicBezTo>
                <a:cubicBezTo>
                  <a:pt x="722" y="145"/>
                  <a:pt x="722" y="145"/>
                  <a:pt x="722" y="145"/>
                </a:cubicBezTo>
                <a:cubicBezTo>
                  <a:pt x="724" y="146"/>
                  <a:pt x="724" y="146"/>
                  <a:pt x="724" y="146"/>
                </a:cubicBezTo>
                <a:cubicBezTo>
                  <a:pt x="725" y="144"/>
                  <a:pt x="725" y="144"/>
                  <a:pt x="725" y="144"/>
                </a:cubicBezTo>
                <a:cubicBezTo>
                  <a:pt x="725" y="143"/>
                  <a:pt x="725" y="143"/>
                  <a:pt x="725" y="143"/>
                </a:cubicBezTo>
                <a:cubicBezTo>
                  <a:pt x="726" y="140"/>
                  <a:pt x="726" y="140"/>
                  <a:pt x="726" y="140"/>
                </a:cubicBezTo>
                <a:cubicBezTo>
                  <a:pt x="725" y="141"/>
                  <a:pt x="725" y="141"/>
                  <a:pt x="725" y="141"/>
                </a:cubicBezTo>
                <a:cubicBezTo>
                  <a:pt x="723" y="141"/>
                  <a:pt x="723" y="141"/>
                  <a:pt x="723" y="141"/>
                </a:cubicBezTo>
                <a:cubicBezTo>
                  <a:pt x="725" y="139"/>
                  <a:pt x="725" y="139"/>
                  <a:pt x="725" y="139"/>
                </a:cubicBezTo>
                <a:cubicBezTo>
                  <a:pt x="726" y="137"/>
                  <a:pt x="726" y="137"/>
                  <a:pt x="726" y="137"/>
                </a:cubicBezTo>
                <a:cubicBezTo>
                  <a:pt x="725" y="137"/>
                  <a:pt x="725" y="137"/>
                  <a:pt x="725" y="137"/>
                </a:cubicBezTo>
                <a:cubicBezTo>
                  <a:pt x="723" y="139"/>
                  <a:pt x="723" y="139"/>
                  <a:pt x="723" y="139"/>
                </a:cubicBezTo>
                <a:cubicBezTo>
                  <a:pt x="721" y="139"/>
                  <a:pt x="721" y="139"/>
                  <a:pt x="721" y="139"/>
                </a:cubicBezTo>
                <a:cubicBezTo>
                  <a:pt x="721" y="138"/>
                  <a:pt x="721" y="138"/>
                  <a:pt x="721" y="138"/>
                </a:cubicBezTo>
                <a:cubicBezTo>
                  <a:pt x="723" y="137"/>
                  <a:pt x="723" y="137"/>
                  <a:pt x="723" y="137"/>
                </a:cubicBezTo>
                <a:cubicBezTo>
                  <a:pt x="723" y="135"/>
                  <a:pt x="723" y="135"/>
                  <a:pt x="723" y="135"/>
                </a:cubicBezTo>
                <a:cubicBezTo>
                  <a:pt x="722" y="135"/>
                  <a:pt x="722" y="135"/>
                  <a:pt x="722" y="135"/>
                </a:cubicBezTo>
                <a:cubicBezTo>
                  <a:pt x="720" y="136"/>
                  <a:pt x="720" y="136"/>
                  <a:pt x="720" y="136"/>
                </a:cubicBezTo>
                <a:cubicBezTo>
                  <a:pt x="720" y="135"/>
                  <a:pt x="720" y="135"/>
                  <a:pt x="720" y="135"/>
                </a:cubicBezTo>
                <a:cubicBezTo>
                  <a:pt x="721" y="131"/>
                  <a:pt x="721" y="131"/>
                  <a:pt x="721" y="131"/>
                </a:cubicBezTo>
                <a:cubicBezTo>
                  <a:pt x="722" y="129"/>
                  <a:pt x="722" y="129"/>
                  <a:pt x="722" y="129"/>
                </a:cubicBezTo>
                <a:cubicBezTo>
                  <a:pt x="722" y="131"/>
                  <a:pt x="722" y="131"/>
                  <a:pt x="722" y="131"/>
                </a:cubicBezTo>
                <a:cubicBezTo>
                  <a:pt x="723" y="130"/>
                  <a:pt x="723" y="130"/>
                  <a:pt x="723" y="130"/>
                </a:cubicBezTo>
                <a:cubicBezTo>
                  <a:pt x="723" y="129"/>
                  <a:pt x="723" y="129"/>
                  <a:pt x="723" y="129"/>
                </a:cubicBezTo>
                <a:cubicBezTo>
                  <a:pt x="726" y="126"/>
                  <a:pt x="726" y="126"/>
                  <a:pt x="726" y="126"/>
                </a:cubicBezTo>
                <a:cubicBezTo>
                  <a:pt x="726" y="125"/>
                  <a:pt x="726" y="125"/>
                  <a:pt x="726" y="125"/>
                </a:cubicBezTo>
                <a:cubicBezTo>
                  <a:pt x="729" y="123"/>
                  <a:pt x="729" y="123"/>
                  <a:pt x="729" y="123"/>
                </a:cubicBezTo>
                <a:cubicBezTo>
                  <a:pt x="730" y="121"/>
                  <a:pt x="730" y="121"/>
                  <a:pt x="730" y="121"/>
                </a:cubicBezTo>
                <a:cubicBezTo>
                  <a:pt x="731" y="119"/>
                  <a:pt x="731" y="119"/>
                  <a:pt x="731" y="119"/>
                </a:cubicBezTo>
                <a:cubicBezTo>
                  <a:pt x="732" y="119"/>
                  <a:pt x="732" y="119"/>
                  <a:pt x="732" y="119"/>
                </a:cubicBezTo>
                <a:cubicBezTo>
                  <a:pt x="732" y="118"/>
                  <a:pt x="732" y="118"/>
                  <a:pt x="732" y="118"/>
                </a:cubicBezTo>
                <a:cubicBezTo>
                  <a:pt x="730" y="118"/>
                  <a:pt x="730" y="118"/>
                  <a:pt x="730" y="118"/>
                </a:cubicBezTo>
                <a:cubicBezTo>
                  <a:pt x="728" y="119"/>
                  <a:pt x="728" y="119"/>
                  <a:pt x="728" y="119"/>
                </a:cubicBezTo>
                <a:cubicBezTo>
                  <a:pt x="727" y="121"/>
                  <a:pt x="727" y="121"/>
                  <a:pt x="727" y="121"/>
                </a:cubicBezTo>
                <a:cubicBezTo>
                  <a:pt x="724" y="122"/>
                  <a:pt x="724" y="122"/>
                  <a:pt x="724" y="122"/>
                </a:cubicBezTo>
                <a:cubicBezTo>
                  <a:pt x="723" y="122"/>
                  <a:pt x="723" y="122"/>
                  <a:pt x="723" y="122"/>
                </a:cubicBezTo>
                <a:cubicBezTo>
                  <a:pt x="723" y="121"/>
                  <a:pt x="723" y="121"/>
                  <a:pt x="723" y="121"/>
                </a:cubicBezTo>
                <a:cubicBezTo>
                  <a:pt x="726" y="120"/>
                  <a:pt x="726" y="120"/>
                  <a:pt x="726" y="120"/>
                </a:cubicBezTo>
                <a:cubicBezTo>
                  <a:pt x="726" y="118"/>
                  <a:pt x="726" y="118"/>
                  <a:pt x="726" y="118"/>
                </a:cubicBezTo>
                <a:cubicBezTo>
                  <a:pt x="725" y="118"/>
                  <a:pt x="725" y="118"/>
                  <a:pt x="725" y="118"/>
                </a:cubicBezTo>
                <a:cubicBezTo>
                  <a:pt x="723" y="118"/>
                  <a:pt x="723" y="118"/>
                  <a:pt x="723" y="118"/>
                </a:cubicBezTo>
                <a:cubicBezTo>
                  <a:pt x="722" y="117"/>
                  <a:pt x="722" y="117"/>
                  <a:pt x="722" y="117"/>
                </a:cubicBezTo>
                <a:cubicBezTo>
                  <a:pt x="723" y="115"/>
                  <a:pt x="723" y="115"/>
                  <a:pt x="723" y="115"/>
                </a:cubicBezTo>
                <a:cubicBezTo>
                  <a:pt x="723" y="113"/>
                  <a:pt x="723" y="113"/>
                  <a:pt x="723" y="113"/>
                </a:cubicBezTo>
                <a:cubicBezTo>
                  <a:pt x="721" y="112"/>
                  <a:pt x="721" y="112"/>
                  <a:pt x="721" y="112"/>
                </a:cubicBezTo>
                <a:cubicBezTo>
                  <a:pt x="720" y="112"/>
                  <a:pt x="720" y="112"/>
                  <a:pt x="720" y="112"/>
                </a:cubicBezTo>
                <a:cubicBezTo>
                  <a:pt x="720" y="113"/>
                  <a:pt x="720" y="113"/>
                  <a:pt x="720" y="113"/>
                </a:cubicBezTo>
                <a:cubicBezTo>
                  <a:pt x="720" y="112"/>
                  <a:pt x="720" y="112"/>
                  <a:pt x="720" y="112"/>
                </a:cubicBezTo>
                <a:cubicBezTo>
                  <a:pt x="721" y="111"/>
                  <a:pt x="721" y="111"/>
                  <a:pt x="721" y="111"/>
                </a:cubicBezTo>
                <a:cubicBezTo>
                  <a:pt x="720" y="109"/>
                  <a:pt x="720" y="109"/>
                  <a:pt x="720" y="109"/>
                </a:cubicBezTo>
                <a:cubicBezTo>
                  <a:pt x="718" y="109"/>
                  <a:pt x="718" y="109"/>
                  <a:pt x="718" y="109"/>
                </a:cubicBezTo>
                <a:cubicBezTo>
                  <a:pt x="717" y="111"/>
                  <a:pt x="717" y="111"/>
                  <a:pt x="717" y="111"/>
                </a:cubicBezTo>
                <a:cubicBezTo>
                  <a:pt x="715" y="113"/>
                  <a:pt x="715" y="113"/>
                  <a:pt x="715" y="113"/>
                </a:cubicBezTo>
                <a:cubicBezTo>
                  <a:pt x="715" y="113"/>
                  <a:pt x="715" y="113"/>
                  <a:pt x="715" y="113"/>
                </a:cubicBezTo>
                <a:cubicBezTo>
                  <a:pt x="714" y="113"/>
                  <a:pt x="714" y="113"/>
                  <a:pt x="714" y="113"/>
                </a:cubicBezTo>
                <a:cubicBezTo>
                  <a:pt x="714" y="112"/>
                  <a:pt x="714" y="112"/>
                  <a:pt x="714" y="112"/>
                </a:cubicBezTo>
                <a:cubicBezTo>
                  <a:pt x="713" y="110"/>
                  <a:pt x="713" y="110"/>
                  <a:pt x="713" y="110"/>
                </a:cubicBezTo>
                <a:cubicBezTo>
                  <a:pt x="711" y="110"/>
                  <a:pt x="711" y="110"/>
                  <a:pt x="711" y="110"/>
                </a:cubicBezTo>
                <a:cubicBezTo>
                  <a:pt x="711" y="111"/>
                  <a:pt x="711" y="111"/>
                  <a:pt x="711" y="111"/>
                </a:cubicBezTo>
                <a:cubicBezTo>
                  <a:pt x="712" y="112"/>
                  <a:pt x="712" y="112"/>
                  <a:pt x="712" y="112"/>
                </a:cubicBezTo>
                <a:cubicBezTo>
                  <a:pt x="711" y="113"/>
                  <a:pt x="711" y="113"/>
                  <a:pt x="711" y="113"/>
                </a:cubicBezTo>
                <a:cubicBezTo>
                  <a:pt x="712" y="115"/>
                  <a:pt x="712" y="115"/>
                  <a:pt x="712" y="115"/>
                </a:cubicBezTo>
                <a:cubicBezTo>
                  <a:pt x="712" y="116"/>
                  <a:pt x="712" y="116"/>
                  <a:pt x="712" y="116"/>
                </a:cubicBezTo>
                <a:cubicBezTo>
                  <a:pt x="711" y="117"/>
                  <a:pt x="711" y="117"/>
                  <a:pt x="711" y="117"/>
                </a:cubicBezTo>
                <a:cubicBezTo>
                  <a:pt x="710" y="116"/>
                  <a:pt x="710" y="116"/>
                  <a:pt x="710" y="116"/>
                </a:cubicBezTo>
                <a:cubicBezTo>
                  <a:pt x="710" y="115"/>
                  <a:pt x="710" y="115"/>
                  <a:pt x="710" y="115"/>
                </a:cubicBezTo>
                <a:cubicBezTo>
                  <a:pt x="709" y="115"/>
                  <a:pt x="709" y="115"/>
                  <a:pt x="709" y="115"/>
                </a:cubicBezTo>
                <a:cubicBezTo>
                  <a:pt x="708" y="116"/>
                  <a:pt x="708" y="116"/>
                  <a:pt x="708" y="116"/>
                </a:cubicBezTo>
                <a:cubicBezTo>
                  <a:pt x="709" y="120"/>
                  <a:pt x="709" y="120"/>
                  <a:pt x="709" y="120"/>
                </a:cubicBezTo>
                <a:cubicBezTo>
                  <a:pt x="710" y="123"/>
                  <a:pt x="710" y="123"/>
                  <a:pt x="710" y="123"/>
                </a:cubicBezTo>
                <a:cubicBezTo>
                  <a:pt x="713" y="124"/>
                  <a:pt x="713" y="124"/>
                  <a:pt x="713" y="124"/>
                </a:cubicBezTo>
                <a:cubicBezTo>
                  <a:pt x="714" y="126"/>
                  <a:pt x="714" y="126"/>
                  <a:pt x="714" y="126"/>
                </a:cubicBezTo>
                <a:cubicBezTo>
                  <a:pt x="714" y="130"/>
                  <a:pt x="714" y="130"/>
                  <a:pt x="714" y="130"/>
                </a:cubicBezTo>
                <a:cubicBezTo>
                  <a:pt x="713" y="128"/>
                  <a:pt x="713" y="128"/>
                  <a:pt x="713" y="128"/>
                </a:cubicBezTo>
                <a:cubicBezTo>
                  <a:pt x="712" y="127"/>
                  <a:pt x="712" y="127"/>
                  <a:pt x="712" y="127"/>
                </a:cubicBezTo>
                <a:cubicBezTo>
                  <a:pt x="709" y="123"/>
                  <a:pt x="709" y="123"/>
                  <a:pt x="709" y="123"/>
                </a:cubicBezTo>
                <a:cubicBezTo>
                  <a:pt x="708" y="121"/>
                  <a:pt x="708" y="121"/>
                  <a:pt x="708" y="121"/>
                </a:cubicBezTo>
                <a:cubicBezTo>
                  <a:pt x="707" y="117"/>
                  <a:pt x="707" y="117"/>
                  <a:pt x="707" y="117"/>
                </a:cubicBezTo>
                <a:cubicBezTo>
                  <a:pt x="706" y="117"/>
                  <a:pt x="706" y="117"/>
                  <a:pt x="706" y="117"/>
                </a:cubicBezTo>
                <a:cubicBezTo>
                  <a:pt x="705" y="118"/>
                  <a:pt x="705" y="118"/>
                  <a:pt x="705" y="118"/>
                </a:cubicBezTo>
                <a:cubicBezTo>
                  <a:pt x="706" y="121"/>
                  <a:pt x="706" y="121"/>
                  <a:pt x="706" y="121"/>
                </a:cubicBezTo>
                <a:cubicBezTo>
                  <a:pt x="708" y="123"/>
                  <a:pt x="708" y="123"/>
                  <a:pt x="708" y="123"/>
                </a:cubicBezTo>
                <a:cubicBezTo>
                  <a:pt x="708" y="125"/>
                  <a:pt x="708" y="125"/>
                  <a:pt x="708" y="125"/>
                </a:cubicBezTo>
                <a:cubicBezTo>
                  <a:pt x="707" y="125"/>
                  <a:pt x="707" y="125"/>
                  <a:pt x="707" y="125"/>
                </a:cubicBezTo>
                <a:cubicBezTo>
                  <a:pt x="706" y="124"/>
                  <a:pt x="706" y="124"/>
                  <a:pt x="706" y="124"/>
                </a:cubicBezTo>
                <a:cubicBezTo>
                  <a:pt x="702" y="124"/>
                  <a:pt x="702" y="124"/>
                  <a:pt x="702" y="124"/>
                </a:cubicBezTo>
                <a:cubicBezTo>
                  <a:pt x="701" y="125"/>
                  <a:pt x="701" y="125"/>
                  <a:pt x="701" y="125"/>
                </a:cubicBezTo>
                <a:cubicBezTo>
                  <a:pt x="700" y="124"/>
                  <a:pt x="700" y="124"/>
                  <a:pt x="700" y="124"/>
                </a:cubicBezTo>
                <a:cubicBezTo>
                  <a:pt x="698" y="123"/>
                  <a:pt x="698" y="123"/>
                  <a:pt x="698" y="123"/>
                </a:cubicBezTo>
                <a:cubicBezTo>
                  <a:pt x="695" y="121"/>
                  <a:pt x="695" y="121"/>
                  <a:pt x="695" y="121"/>
                </a:cubicBezTo>
                <a:cubicBezTo>
                  <a:pt x="691" y="121"/>
                  <a:pt x="691" y="121"/>
                  <a:pt x="691" y="121"/>
                </a:cubicBezTo>
                <a:cubicBezTo>
                  <a:pt x="690" y="120"/>
                  <a:pt x="690" y="120"/>
                  <a:pt x="690" y="120"/>
                </a:cubicBezTo>
                <a:cubicBezTo>
                  <a:pt x="690" y="120"/>
                  <a:pt x="690" y="120"/>
                  <a:pt x="690" y="120"/>
                </a:cubicBezTo>
                <a:cubicBezTo>
                  <a:pt x="687" y="121"/>
                  <a:pt x="687" y="121"/>
                  <a:pt x="687" y="121"/>
                </a:cubicBezTo>
                <a:cubicBezTo>
                  <a:pt x="686" y="123"/>
                  <a:pt x="686" y="123"/>
                  <a:pt x="686" y="123"/>
                </a:cubicBezTo>
                <a:cubicBezTo>
                  <a:pt x="682" y="123"/>
                  <a:pt x="682" y="123"/>
                  <a:pt x="682" y="123"/>
                </a:cubicBezTo>
                <a:cubicBezTo>
                  <a:pt x="680" y="124"/>
                  <a:pt x="680" y="124"/>
                  <a:pt x="680" y="124"/>
                </a:cubicBezTo>
                <a:cubicBezTo>
                  <a:pt x="678" y="122"/>
                  <a:pt x="678" y="122"/>
                  <a:pt x="678" y="122"/>
                </a:cubicBezTo>
                <a:cubicBezTo>
                  <a:pt x="678" y="122"/>
                  <a:pt x="678" y="122"/>
                  <a:pt x="678" y="122"/>
                </a:cubicBezTo>
                <a:cubicBezTo>
                  <a:pt x="677" y="120"/>
                  <a:pt x="677" y="120"/>
                  <a:pt x="677" y="120"/>
                </a:cubicBezTo>
                <a:cubicBezTo>
                  <a:pt x="677" y="119"/>
                  <a:pt x="677" y="119"/>
                  <a:pt x="677" y="119"/>
                </a:cubicBezTo>
                <a:cubicBezTo>
                  <a:pt x="674" y="121"/>
                  <a:pt x="674" y="121"/>
                  <a:pt x="674" y="121"/>
                </a:cubicBezTo>
                <a:cubicBezTo>
                  <a:pt x="674" y="120"/>
                  <a:pt x="674" y="120"/>
                  <a:pt x="674" y="120"/>
                </a:cubicBezTo>
                <a:cubicBezTo>
                  <a:pt x="672" y="117"/>
                  <a:pt x="672" y="117"/>
                  <a:pt x="672" y="117"/>
                </a:cubicBezTo>
                <a:cubicBezTo>
                  <a:pt x="671" y="116"/>
                  <a:pt x="671" y="116"/>
                  <a:pt x="671" y="116"/>
                </a:cubicBezTo>
                <a:cubicBezTo>
                  <a:pt x="670" y="115"/>
                  <a:pt x="670" y="115"/>
                  <a:pt x="670" y="115"/>
                </a:cubicBezTo>
                <a:cubicBezTo>
                  <a:pt x="670" y="114"/>
                  <a:pt x="670" y="114"/>
                  <a:pt x="670" y="114"/>
                </a:cubicBezTo>
                <a:cubicBezTo>
                  <a:pt x="671" y="113"/>
                  <a:pt x="671" y="113"/>
                  <a:pt x="671" y="113"/>
                </a:cubicBezTo>
                <a:cubicBezTo>
                  <a:pt x="670" y="112"/>
                  <a:pt x="670" y="112"/>
                  <a:pt x="670" y="112"/>
                </a:cubicBezTo>
                <a:cubicBezTo>
                  <a:pt x="669" y="112"/>
                  <a:pt x="669" y="112"/>
                  <a:pt x="669" y="112"/>
                </a:cubicBezTo>
                <a:cubicBezTo>
                  <a:pt x="668" y="112"/>
                  <a:pt x="668" y="112"/>
                  <a:pt x="668" y="112"/>
                </a:cubicBezTo>
                <a:cubicBezTo>
                  <a:pt x="669" y="110"/>
                  <a:pt x="669" y="110"/>
                  <a:pt x="669" y="110"/>
                </a:cubicBezTo>
                <a:cubicBezTo>
                  <a:pt x="668" y="110"/>
                  <a:pt x="668" y="110"/>
                  <a:pt x="668" y="110"/>
                </a:cubicBezTo>
                <a:cubicBezTo>
                  <a:pt x="666" y="111"/>
                  <a:pt x="666" y="111"/>
                  <a:pt x="666" y="111"/>
                </a:cubicBezTo>
                <a:cubicBezTo>
                  <a:pt x="664" y="111"/>
                  <a:pt x="664" y="111"/>
                  <a:pt x="664" y="111"/>
                </a:cubicBezTo>
                <a:cubicBezTo>
                  <a:pt x="663" y="109"/>
                  <a:pt x="663" y="109"/>
                  <a:pt x="663" y="109"/>
                </a:cubicBezTo>
                <a:cubicBezTo>
                  <a:pt x="662" y="109"/>
                  <a:pt x="662" y="109"/>
                  <a:pt x="662" y="109"/>
                </a:cubicBezTo>
                <a:cubicBezTo>
                  <a:pt x="661" y="109"/>
                  <a:pt x="661" y="109"/>
                  <a:pt x="661" y="109"/>
                </a:cubicBezTo>
                <a:cubicBezTo>
                  <a:pt x="660" y="108"/>
                  <a:pt x="660" y="108"/>
                  <a:pt x="660" y="108"/>
                </a:cubicBezTo>
                <a:cubicBezTo>
                  <a:pt x="658" y="108"/>
                  <a:pt x="658" y="108"/>
                  <a:pt x="658" y="108"/>
                </a:cubicBezTo>
                <a:cubicBezTo>
                  <a:pt x="658" y="107"/>
                  <a:pt x="658" y="107"/>
                  <a:pt x="658" y="107"/>
                </a:cubicBezTo>
                <a:cubicBezTo>
                  <a:pt x="659" y="105"/>
                  <a:pt x="659" y="105"/>
                  <a:pt x="659" y="105"/>
                </a:cubicBezTo>
                <a:cubicBezTo>
                  <a:pt x="660" y="104"/>
                  <a:pt x="660" y="104"/>
                  <a:pt x="660" y="104"/>
                </a:cubicBezTo>
                <a:cubicBezTo>
                  <a:pt x="660" y="103"/>
                  <a:pt x="660" y="103"/>
                  <a:pt x="660" y="103"/>
                </a:cubicBezTo>
                <a:cubicBezTo>
                  <a:pt x="659" y="102"/>
                  <a:pt x="659" y="102"/>
                  <a:pt x="659" y="102"/>
                </a:cubicBezTo>
                <a:cubicBezTo>
                  <a:pt x="657" y="102"/>
                  <a:pt x="657" y="102"/>
                  <a:pt x="657" y="102"/>
                </a:cubicBezTo>
                <a:cubicBezTo>
                  <a:pt x="657" y="98"/>
                  <a:pt x="657" y="98"/>
                  <a:pt x="657" y="98"/>
                </a:cubicBezTo>
                <a:cubicBezTo>
                  <a:pt x="656" y="98"/>
                  <a:pt x="656" y="98"/>
                  <a:pt x="656" y="98"/>
                </a:cubicBezTo>
                <a:cubicBezTo>
                  <a:pt x="656" y="97"/>
                  <a:pt x="656" y="97"/>
                  <a:pt x="656" y="97"/>
                </a:cubicBezTo>
                <a:cubicBezTo>
                  <a:pt x="658" y="96"/>
                  <a:pt x="658" y="96"/>
                  <a:pt x="658" y="96"/>
                </a:cubicBezTo>
                <a:cubicBezTo>
                  <a:pt x="658" y="95"/>
                  <a:pt x="658" y="95"/>
                  <a:pt x="658" y="95"/>
                </a:cubicBezTo>
                <a:cubicBezTo>
                  <a:pt x="657" y="95"/>
                  <a:pt x="657" y="95"/>
                  <a:pt x="657" y="95"/>
                </a:cubicBezTo>
                <a:cubicBezTo>
                  <a:pt x="657" y="93"/>
                  <a:pt x="657" y="93"/>
                  <a:pt x="657" y="93"/>
                </a:cubicBezTo>
                <a:cubicBezTo>
                  <a:pt x="658" y="89"/>
                  <a:pt x="658" y="89"/>
                  <a:pt x="658" y="89"/>
                </a:cubicBezTo>
                <a:cubicBezTo>
                  <a:pt x="657" y="88"/>
                  <a:pt x="657" y="88"/>
                  <a:pt x="657" y="88"/>
                </a:cubicBezTo>
                <a:cubicBezTo>
                  <a:pt x="656" y="88"/>
                  <a:pt x="656" y="88"/>
                  <a:pt x="656" y="88"/>
                </a:cubicBezTo>
                <a:cubicBezTo>
                  <a:pt x="655" y="86"/>
                  <a:pt x="655" y="86"/>
                  <a:pt x="655" y="86"/>
                </a:cubicBezTo>
                <a:cubicBezTo>
                  <a:pt x="654" y="85"/>
                  <a:pt x="654" y="85"/>
                  <a:pt x="654" y="85"/>
                </a:cubicBezTo>
                <a:cubicBezTo>
                  <a:pt x="651" y="86"/>
                  <a:pt x="651" y="86"/>
                  <a:pt x="651" y="86"/>
                </a:cubicBezTo>
                <a:cubicBezTo>
                  <a:pt x="650" y="86"/>
                  <a:pt x="650" y="86"/>
                  <a:pt x="650" y="86"/>
                </a:cubicBezTo>
                <a:cubicBezTo>
                  <a:pt x="645" y="87"/>
                  <a:pt x="645" y="87"/>
                  <a:pt x="645" y="87"/>
                </a:cubicBezTo>
                <a:cubicBezTo>
                  <a:pt x="638" y="88"/>
                  <a:pt x="638" y="88"/>
                  <a:pt x="638" y="88"/>
                </a:cubicBezTo>
                <a:cubicBezTo>
                  <a:pt x="635" y="87"/>
                  <a:pt x="635" y="87"/>
                  <a:pt x="635" y="87"/>
                </a:cubicBezTo>
                <a:cubicBezTo>
                  <a:pt x="634" y="87"/>
                  <a:pt x="634" y="87"/>
                  <a:pt x="634" y="87"/>
                </a:cubicBezTo>
                <a:cubicBezTo>
                  <a:pt x="631" y="91"/>
                  <a:pt x="631" y="91"/>
                  <a:pt x="631" y="91"/>
                </a:cubicBezTo>
                <a:cubicBezTo>
                  <a:pt x="629" y="92"/>
                  <a:pt x="629" y="92"/>
                  <a:pt x="629" y="92"/>
                </a:cubicBezTo>
                <a:cubicBezTo>
                  <a:pt x="628" y="93"/>
                  <a:pt x="628" y="93"/>
                  <a:pt x="628" y="93"/>
                </a:cubicBezTo>
                <a:cubicBezTo>
                  <a:pt x="630" y="94"/>
                  <a:pt x="630" y="94"/>
                  <a:pt x="630" y="94"/>
                </a:cubicBezTo>
                <a:cubicBezTo>
                  <a:pt x="631" y="93"/>
                  <a:pt x="631" y="93"/>
                  <a:pt x="631" y="93"/>
                </a:cubicBezTo>
                <a:cubicBezTo>
                  <a:pt x="632" y="93"/>
                  <a:pt x="632" y="93"/>
                  <a:pt x="632" y="93"/>
                </a:cubicBezTo>
                <a:cubicBezTo>
                  <a:pt x="631" y="95"/>
                  <a:pt x="631" y="95"/>
                  <a:pt x="631" y="95"/>
                </a:cubicBezTo>
                <a:cubicBezTo>
                  <a:pt x="630" y="96"/>
                  <a:pt x="630" y="96"/>
                  <a:pt x="630" y="96"/>
                </a:cubicBezTo>
                <a:cubicBezTo>
                  <a:pt x="630" y="97"/>
                  <a:pt x="630" y="97"/>
                  <a:pt x="630" y="97"/>
                </a:cubicBezTo>
                <a:cubicBezTo>
                  <a:pt x="633" y="98"/>
                  <a:pt x="633" y="98"/>
                  <a:pt x="633" y="98"/>
                </a:cubicBezTo>
                <a:cubicBezTo>
                  <a:pt x="634" y="99"/>
                  <a:pt x="634" y="99"/>
                  <a:pt x="634" y="99"/>
                </a:cubicBezTo>
                <a:cubicBezTo>
                  <a:pt x="636" y="98"/>
                  <a:pt x="636" y="98"/>
                  <a:pt x="636" y="98"/>
                </a:cubicBezTo>
                <a:cubicBezTo>
                  <a:pt x="636" y="97"/>
                  <a:pt x="636" y="97"/>
                  <a:pt x="636" y="97"/>
                </a:cubicBezTo>
                <a:cubicBezTo>
                  <a:pt x="634" y="95"/>
                  <a:pt x="634" y="95"/>
                  <a:pt x="634" y="95"/>
                </a:cubicBezTo>
                <a:cubicBezTo>
                  <a:pt x="635" y="94"/>
                  <a:pt x="635" y="94"/>
                  <a:pt x="635" y="94"/>
                </a:cubicBezTo>
                <a:cubicBezTo>
                  <a:pt x="636" y="94"/>
                  <a:pt x="636" y="94"/>
                  <a:pt x="636" y="94"/>
                </a:cubicBezTo>
                <a:cubicBezTo>
                  <a:pt x="636" y="95"/>
                  <a:pt x="636" y="95"/>
                  <a:pt x="636" y="95"/>
                </a:cubicBezTo>
                <a:cubicBezTo>
                  <a:pt x="638" y="95"/>
                  <a:pt x="638" y="95"/>
                  <a:pt x="638" y="95"/>
                </a:cubicBezTo>
                <a:cubicBezTo>
                  <a:pt x="640" y="96"/>
                  <a:pt x="640" y="96"/>
                  <a:pt x="640" y="96"/>
                </a:cubicBezTo>
                <a:cubicBezTo>
                  <a:pt x="641" y="96"/>
                  <a:pt x="641" y="96"/>
                  <a:pt x="641" y="96"/>
                </a:cubicBezTo>
                <a:cubicBezTo>
                  <a:pt x="641" y="94"/>
                  <a:pt x="641" y="94"/>
                  <a:pt x="641" y="94"/>
                </a:cubicBezTo>
                <a:cubicBezTo>
                  <a:pt x="643" y="93"/>
                  <a:pt x="643" y="93"/>
                  <a:pt x="643" y="93"/>
                </a:cubicBezTo>
                <a:cubicBezTo>
                  <a:pt x="642" y="94"/>
                  <a:pt x="642" y="94"/>
                  <a:pt x="642" y="94"/>
                </a:cubicBezTo>
                <a:cubicBezTo>
                  <a:pt x="644" y="96"/>
                  <a:pt x="644" y="96"/>
                  <a:pt x="644" y="96"/>
                </a:cubicBezTo>
                <a:cubicBezTo>
                  <a:pt x="645" y="95"/>
                  <a:pt x="645" y="95"/>
                  <a:pt x="645" y="95"/>
                </a:cubicBezTo>
                <a:cubicBezTo>
                  <a:pt x="645" y="94"/>
                  <a:pt x="645" y="94"/>
                  <a:pt x="645" y="94"/>
                </a:cubicBezTo>
                <a:cubicBezTo>
                  <a:pt x="646" y="94"/>
                  <a:pt x="646" y="94"/>
                  <a:pt x="646" y="94"/>
                </a:cubicBezTo>
                <a:cubicBezTo>
                  <a:pt x="647" y="93"/>
                  <a:pt x="647" y="93"/>
                  <a:pt x="647" y="93"/>
                </a:cubicBezTo>
                <a:cubicBezTo>
                  <a:pt x="648" y="93"/>
                  <a:pt x="648" y="93"/>
                  <a:pt x="648" y="93"/>
                </a:cubicBezTo>
                <a:cubicBezTo>
                  <a:pt x="652" y="91"/>
                  <a:pt x="652" y="91"/>
                  <a:pt x="652" y="91"/>
                </a:cubicBezTo>
                <a:cubicBezTo>
                  <a:pt x="654" y="91"/>
                  <a:pt x="654" y="91"/>
                  <a:pt x="654" y="91"/>
                </a:cubicBezTo>
                <a:cubicBezTo>
                  <a:pt x="654" y="92"/>
                  <a:pt x="654" y="92"/>
                  <a:pt x="654" y="92"/>
                </a:cubicBezTo>
                <a:cubicBezTo>
                  <a:pt x="656" y="92"/>
                  <a:pt x="656" y="92"/>
                  <a:pt x="656" y="92"/>
                </a:cubicBezTo>
                <a:cubicBezTo>
                  <a:pt x="654" y="93"/>
                  <a:pt x="654" y="93"/>
                  <a:pt x="654" y="93"/>
                </a:cubicBezTo>
                <a:cubicBezTo>
                  <a:pt x="655" y="95"/>
                  <a:pt x="655" y="95"/>
                  <a:pt x="655" y="95"/>
                </a:cubicBezTo>
                <a:cubicBezTo>
                  <a:pt x="653" y="97"/>
                  <a:pt x="653" y="97"/>
                  <a:pt x="653" y="97"/>
                </a:cubicBezTo>
                <a:cubicBezTo>
                  <a:pt x="652" y="96"/>
                  <a:pt x="652" y="96"/>
                  <a:pt x="652" y="96"/>
                </a:cubicBezTo>
                <a:cubicBezTo>
                  <a:pt x="651" y="97"/>
                  <a:pt x="651" y="97"/>
                  <a:pt x="651" y="97"/>
                </a:cubicBezTo>
                <a:cubicBezTo>
                  <a:pt x="649" y="97"/>
                  <a:pt x="649" y="97"/>
                  <a:pt x="649" y="97"/>
                </a:cubicBezTo>
                <a:cubicBezTo>
                  <a:pt x="648" y="96"/>
                  <a:pt x="648" y="96"/>
                  <a:pt x="648" y="96"/>
                </a:cubicBezTo>
                <a:cubicBezTo>
                  <a:pt x="647" y="96"/>
                  <a:pt x="647" y="96"/>
                  <a:pt x="647" y="96"/>
                </a:cubicBezTo>
                <a:cubicBezTo>
                  <a:pt x="645" y="99"/>
                  <a:pt x="645" y="99"/>
                  <a:pt x="645" y="99"/>
                </a:cubicBezTo>
                <a:cubicBezTo>
                  <a:pt x="646" y="102"/>
                  <a:pt x="646" y="102"/>
                  <a:pt x="646" y="102"/>
                </a:cubicBezTo>
                <a:cubicBezTo>
                  <a:pt x="646" y="104"/>
                  <a:pt x="646" y="104"/>
                  <a:pt x="646" y="104"/>
                </a:cubicBezTo>
                <a:cubicBezTo>
                  <a:pt x="645" y="102"/>
                  <a:pt x="645" y="102"/>
                  <a:pt x="645" y="102"/>
                </a:cubicBezTo>
                <a:cubicBezTo>
                  <a:pt x="644" y="101"/>
                  <a:pt x="644" y="101"/>
                  <a:pt x="644" y="101"/>
                </a:cubicBezTo>
                <a:cubicBezTo>
                  <a:pt x="644" y="100"/>
                  <a:pt x="644" y="100"/>
                  <a:pt x="644" y="100"/>
                </a:cubicBezTo>
                <a:cubicBezTo>
                  <a:pt x="642" y="100"/>
                  <a:pt x="642" y="100"/>
                  <a:pt x="642" y="100"/>
                </a:cubicBezTo>
                <a:cubicBezTo>
                  <a:pt x="641" y="102"/>
                  <a:pt x="641" y="102"/>
                  <a:pt x="641" y="102"/>
                </a:cubicBezTo>
                <a:cubicBezTo>
                  <a:pt x="639" y="102"/>
                  <a:pt x="639" y="102"/>
                  <a:pt x="639" y="102"/>
                </a:cubicBezTo>
                <a:cubicBezTo>
                  <a:pt x="638" y="103"/>
                  <a:pt x="638" y="103"/>
                  <a:pt x="638" y="103"/>
                </a:cubicBezTo>
                <a:cubicBezTo>
                  <a:pt x="638" y="101"/>
                  <a:pt x="638" y="101"/>
                  <a:pt x="638" y="101"/>
                </a:cubicBezTo>
                <a:cubicBezTo>
                  <a:pt x="637" y="101"/>
                  <a:pt x="637" y="101"/>
                  <a:pt x="637" y="101"/>
                </a:cubicBezTo>
                <a:cubicBezTo>
                  <a:pt x="636" y="103"/>
                  <a:pt x="636" y="103"/>
                  <a:pt x="636" y="103"/>
                </a:cubicBezTo>
                <a:cubicBezTo>
                  <a:pt x="634" y="104"/>
                  <a:pt x="634" y="104"/>
                  <a:pt x="634" y="104"/>
                </a:cubicBezTo>
                <a:cubicBezTo>
                  <a:pt x="634" y="103"/>
                  <a:pt x="634" y="103"/>
                  <a:pt x="634" y="103"/>
                </a:cubicBezTo>
                <a:cubicBezTo>
                  <a:pt x="632" y="103"/>
                  <a:pt x="632" y="103"/>
                  <a:pt x="632" y="103"/>
                </a:cubicBezTo>
                <a:cubicBezTo>
                  <a:pt x="631" y="104"/>
                  <a:pt x="631" y="104"/>
                  <a:pt x="631" y="104"/>
                </a:cubicBezTo>
                <a:cubicBezTo>
                  <a:pt x="631" y="105"/>
                  <a:pt x="631" y="105"/>
                  <a:pt x="631" y="105"/>
                </a:cubicBezTo>
                <a:cubicBezTo>
                  <a:pt x="628" y="105"/>
                  <a:pt x="628" y="105"/>
                  <a:pt x="628" y="105"/>
                </a:cubicBezTo>
                <a:cubicBezTo>
                  <a:pt x="627" y="106"/>
                  <a:pt x="627" y="106"/>
                  <a:pt x="627" y="106"/>
                </a:cubicBezTo>
                <a:cubicBezTo>
                  <a:pt x="627" y="108"/>
                  <a:pt x="627" y="108"/>
                  <a:pt x="627" y="108"/>
                </a:cubicBezTo>
                <a:cubicBezTo>
                  <a:pt x="627" y="109"/>
                  <a:pt x="627" y="109"/>
                  <a:pt x="627" y="109"/>
                </a:cubicBezTo>
                <a:cubicBezTo>
                  <a:pt x="626" y="114"/>
                  <a:pt x="626" y="114"/>
                  <a:pt x="626" y="114"/>
                </a:cubicBezTo>
                <a:cubicBezTo>
                  <a:pt x="625" y="118"/>
                  <a:pt x="625" y="118"/>
                  <a:pt x="625" y="118"/>
                </a:cubicBezTo>
                <a:cubicBezTo>
                  <a:pt x="625" y="120"/>
                  <a:pt x="625" y="120"/>
                  <a:pt x="625" y="120"/>
                </a:cubicBezTo>
                <a:cubicBezTo>
                  <a:pt x="626" y="121"/>
                  <a:pt x="626" y="121"/>
                  <a:pt x="626" y="121"/>
                </a:cubicBezTo>
                <a:cubicBezTo>
                  <a:pt x="626" y="122"/>
                  <a:pt x="626" y="122"/>
                  <a:pt x="626" y="122"/>
                </a:cubicBezTo>
                <a:cubicBezTo>
                  <a:pt x="624" y="123"/>
                  <a:pt x="624" y="123"/>
                  <a:pt x="624" y="123"/>
                </a:cubicBezTo>
                <a:cubicBezTo>
                  <a:pt x="624" y="124"/>
                  <a:pt x="624" y="124"/>
                  <a:pt x="624" y="124"/>
                </a:cubicBezTo>
                <a:cubicBezTo>
                  <a:pt x="625" y="126"/>
                  <a:pt x="625" y="126"/>
                  <a:pt x="625" y="126"/>
                </a:cubicBezTo>
                <a:cubicBezTo>
                  <a:pt x="625" y="128"/>
                  <a:pt x="625" y="128"/>
                  <a:pt x="625" y="128"/>
                </a:cubicBezTo>
                <a:cubicBezTo>
                  <a:pt x="624" y="129"/>
                  <a:pt x="624" y="129"/>
                  <a:pt x="624" y="129"/>
                </a:cubicBezTo>
                <a:cubicBezTo>
                  <a:pt x="624" y="128"/>
                  <a:pt x="624" y="128"/>
                  <a:pt x="624" y="128"/>
                </a:cubicBezTo>
                <a:cubicBezTo>
                  <a:pt x="623" y="129"/>
                  <a:pt x="623" y="129"/>
                  <a:pt x="623" y="129"/>
                </a:cubicBezTo>
                <a:cubicBezTo>
                  <a:pt x="622" y="128"/>
                  <a:pt x="622" y="128"/>
                  <a:pt x="622" y="128"/>
                </a:cubicBezTo>
                <a:cubicBezTo>
                  <a:pt x="622" y="127"/>
                  <a:pt x="622" y="127"/>
                  <a:pt x="622" y="127"/>
                </a:cubicBezTo>
                <a:cubicBezTo>
                  <a:pt x="623" y="126"/>
                  <a:pt x="623" y="126"/>
                  <a:pt x="623" y="126"/>
                </a:cubicBezTo>
                <a:cubicBezTo>
                  <a:pt x="623" y="124"/>
                  <a:pt x="623" y="124"/>
                  <a:pt x="623" y="124"/>
                </a:cubicBezTo>
                <a:cubicBezTo>
                  <a:pt x="621" y="124"/>
                  <a:pt x="621" y="124"/>
                  <a:pt x="621" y="124"/>
                </a:cubicBezTo>
                <a:cubicBezTo>
                  <a:pt x="619" y="129"/>
                  <a:pt x="619" y="129"/>
                  <a:pt x="619" y="129"/>
                </a:cubicBezTo>
                <a:cubicBezTo>
                  <a:pt x="619" y="133"/>
                  <a:pt x="619" y="133"/>
                  <a:pt x="619" y="133"/>
                </a:cubicBezTo>
                <a:cubicBezTo>
                  <a:pt x="620" y="138"/>
                  <a:pt x="620" y="138"/>
                  <a:pt x="620" y="138"/>
                </a:cubicBezTo>
                <a:cubicBezTo>
                  <a:pt x="620" y="144"/>
                  <a:pt x="620" y="144"/>
                  <a:pt x="620" y="144"/>
                </a:cubicBezTo>
                <a:cubicBezTo>
                  <a:pt x="619" y="138"/>
                  <a:pt x="619" y="138"/>
                  <a:pt x="619" y="138"/>
                </a:cubicBezTo>
                <a:cubicBezTo>
                  <a:pt x="618" y="135"/>
                  <a:pt x="618" y="135"/>
                  <a:pt x="618" y="135"/>
                </a:cubicBezTo>
                <a:cubicBezTo>
                  <a:pt x="617" y="134"/>
                  <a:pt x="617" y="134"/>
                  <a:pt x="617" y="134"/>
                </a:cubicBezTo>
                <a:cubicBezTo>
                  <a:pt x="618" y="132"/>
                  <a:pt x="618" y="132"/>
                  <a:pt x="618" y="132"/>
                </a:cubicBezTo>
                <a:cubicBezTo>
                  <a:pt x="618" y="131"/>
                  <a:pt x="618" y="131"/>
                  <a:pt x="618" y="131"/>
                </a:cubicBezTo>
                <a:cubicBezTo>
                  <a:pt x="616" y="130"/>
                  <a:pt x="616" y="130"/>
                  <a:pt x="616" y="130"/>
                </a:cubicBezTo>
                <a:cubicBezTo>
                  <a:pt x="617" y="127"/>
                  <a:pt x="617" y="127"/>
                  <a:pt x="617" y="127"/>
                </a:cubicBezTo>
                <a:cubicBezTo>
                  <a:pt x="617" y="124"/>
                  <a:pt x="617" y="124"/>
                  <a:pt x="617" y="124"/>
                </a:cubicBezTo>
                <a:cubicBezTo>
                  <a:pt x="615" y="121"/>
                  <a:pt x="615" y="121"/>
                  <a:pt x="615" y="121"/>
                </a:cubicBezTo>
                <a:cubicBezTo>
                  <a:pt x="615" y="118"/>
                  <a:pt x="615" y="118"/>
                  <a:pt x="615" y="118"/>
                </a:cubicBezTo>
                <a:cubicBezTo>
                  <a:pt x="617" y="116"/>
                  <a:pt x="617" y="116"/>
                  <a:pt x="617" y="116"/>
                </a:cubicBezTo>
                <a:cubicBezTo>
                  <a:pt x="618" y="112"/>
                  <a:pt x="618" y="112"/>
                  <a:pt x="618" y="112"/>
                </a:cubicBezTo>
                <a:cubicBezTo>
                  <a:pt x="618" y="110"/>
                  <a:pt x="618" y="110"/>
                  <a:pt x="618" y="110"/>
                </a:cubicBezTo>
                <a:cubicBezTo>
                  <a:pt x="618" y="110"/>
                  <a:pt x="618" y="110"/>
                  <a:pt x="618" y="110"/>
                </a:cubicBezTo>
                <a:cubicBezTo>
                  <a:pt x="617" y="111"/>
                  <a:pt x="617" y="111"/>
                  <a:pt x="617" y="111"/>
                </a:cubicBezTo>
                <a:cubicBezTo>
                  <a:pt x="617" y="113"/>
                  <a:pt x="617" y="113"/>
                  <a:pt x="617" y="113"/>
                </a:cubicBezTo>
                <a:cubicBezTo>
                  <a:pt x="615" y="115"/>
                  <a:pt x="615" y="115"/>
                  <a:pt x="615" y="115"/>
                </a:cubicBezTo>
                <a:cubicBezTo>
                  <a:pt x="615" y="114"/>
                  <a:pt x="615" y="114"/>
                  <a:pt x="615" y="114"/>
                </a:cubicBezTo>
                <a:cubicBezTo>
                  <a:pt x="614" y="112"/>
                  <a:pt x="614" y="112"/>
                  <a:pt x="614" y="112"/>
                </a:cubicBezTo>
                <a:cubicBezTo>
                  <a:pt x="616" y="109"/>
                  <a:pt x="616" y="109"/>
                  <a:pt x="616" y="109"/>
                </a:cubicBezTo>
                <a:cubicBezTo>
                  <a:pt x="616" y="107"/>
                  <a:pt x="616" y="107"/>
                  <a:pt x="616" y="107"/>
                </a:cubicBezTo>
                <a:cubicBezTo>
                  <a:pt x="615" y="106"/>
                  <a:pt x="615" y="106"/>
                  <a:pt x="615" y="106"/>
                </a:cubicBezTo>
                <a:cubicBezTo>
                  <a:pt x="614" y="107"/>
                  <a:pt x="614" y="107"/>
                  <a:pt x="614" y="107"/>
                </a:cubicBezTo>
                <a:cubicBezTo>
                  <a:pt x="613" y="107"/>
                  <a:pt x="613" y="107"/>
                  <a:pt x="613" y="107"/>
                </a:cubicBezTo>
                <a:cubicBezTo>
                  <a:pt x="612" y="106"/>
                  <a:pt x="612" y="106"/>
                  <a:pt x="612" y="106"/>
                </a:cubicBezTo>
                <a:cubicBezTo>
                  <a:pt x="613" y="104"/>
                  <a:pt x="613" y="104"/>
                  <a:pt x="613" y="104"/>
                </a:cubicBezTo>
                <a:cubicBezTo>
                  <a:pt x="613" y="102"/>
                  <a:pt x="613" y="102"/>
                  <a:pt x="613" y="102"/>
                </a:cubicBezTo>
                <a:cubicBezTo>
                  <a:pt x="612" y="102"/>
                  <a:pt x="612" y="102"/>
                  <a:pt x="612" y="102"/>
                </a:cubicBezTo>
                <a:cubicBezTo>
                  <a:pt x="612" y="101"/>
                  <a:pt x="612" y="101"/>
                  <a:pt x="612" y="101"/>
                </a:cubicBezTo>
                <a:cubicBezTo>
                  <a:pt x="612" y="100"/>
                  <a:pt x="612" y="100"/>
                  <a:pt x="612" y="100"/>
                </a:cubicBezTo>
                <a:cubicBezTo>
                  <a:pt x="612" y="99"/>
                  <a:pt x="612" y="99"/>
                  <a:pt x="612" y="99"/>
                </a:cubicBezTo>
                <a:cubicBezTo>
                  <a:pt x="610" y="99"/>
                  <a:pt x="610" y="99"/>
                  <a:pt x="610" y="99"/>
                </a:cubicBezTo>
                <a:cubicBezTo>
                  <a:pt x="605" y="101"/>
                  <a:pt x="605" y="101"/>
                  <a:pt x="605" y="101"/>
                </a:cubicBezTo>
                <a:cubicBezTo>
                  <a:pt x="602" y="103"/>
                  <a:pt x="602" y="103"/>
                  <a:pt x="602" y="103"/>
                </a:cubicBezTo>
                <a:cubicBezTo>
                  <a:pt x="601" y="102"/>
                  <a:pt x="601" y="102"/>
                  <a:pt x="601" y="102"/>
                </a:cubicBezTo>
                <a:cubicBezTo>
                  <a:pt x="601" y="101"/>
                  <a:pt x="601" y="101"/>
                  <a:pt x="601" y="101"/>
                </a:cubicBezTo>
                <a:cubicBezTo>
                  <a:pt x="600" y="101"/>
                  <a:pt x="600" y="101"/>
                  <a:pt x="600" y="101"/>
                </a:cubicBezTo>
                <a:cubicBezTo>
                  <a:pt x="598" y="103"/>
                  <a:pt x="598" y="103"/>
                  <a:pt x="598" y="103"/>
                </a:cubicBezTo>
                <a:cubicBezTo>
                  <a:pt x="597" y="103"/>
                  <a:pt x="597" y="103"/>
                  <a:pt x="597" y="103"/>
                </a:cubicBezTo>
                <a:cubicBezTo>
                  <a:pt x="596" y="102"/>
                  <a:pt x="596" y="102"/>
                  <a:pt x="596" y="102"/>
                </a:cubicBezTo>
                <a:cubicBezTo>
                  <a:pt x="593" y="104"/>
                  <a:pt x="593" y="104"/>
                  <a:pt x="593" y="104"/>
                </a:cubicBezTo>
                <a:cubicBezTo>
                  <a:pt x="593" y="102"/>
                  <a:pt x="593" y="102"/>
                  <a:pt x="593" y="102"/>
                </a:cubicBezTo>
                <a:cubicBezTo>
                  <a:pt x="592" y="101"/>
                  <a:pt x="592" y="101"/>
                  <a:pt x="592" y="101"/>
                </a:cubicBezTo>
                <a:cubicBezTo>
                  <a:pt x="591" y="102"/>
                  <a:pt x="591" y="102"/>
                  <a:pt x="591" y="102"/>
                </a:cubicBezTo>
                <a:cubicBezTo>
                  <a:pt x="591" y="103"/>
                  <a:pt x="591" y="103"/>
                  <a:pt x="591" y="103"/>
                </a:cubicBezTo>
                <a:cubicBezTo>
                  <a:pt x="588" y="103"/>
                  <a:pt x="588" y="103"/>
                  <a:pt x="588" y="103"/>
                </a:cubicBezTo>
                <a:cubicBezTo>
                  <a:pt x="584" y="101"/>
                  <a:pt x="584" y="101"/>
                  <a:pt x="584" y="101"/>
                </a:cubicBezTo>
                <a:cubicBezTo>
                  <a:pt x="580" y="100"/>
                  <a:pt x="580" y="100"/>
                  <a:pt x="580" y="100"/>
                </a:cubicBezTo>
                <a:cubicBezTo>
                  <a:pt x="577" y="99"/>
                  <a:pt x="577" y="99"/>
                  <a:pt x="577" y="99"/>
                </a:cubicBezTo>
                <a:cubicBezTo>
                  <a:pt x="575" y="99"/>
                  <a:pt x="575" y="99"/>
                  <a:pt x="575" y="99"/>
                </a:cubicBezTo>
                <a:cubicBezTo>
                  <a:pt x="574" y="97"/>
                  <a:pt x="574" y="97"/>
                  <a:pt x="574" y="97"/>
                </a:cubicBezTo>
                <a:cubicBezTo>
                  <a:pt x="572" y="95"/>
                  <a:pt x="572" y="95"/>
                  <a:pt x="572" y="95"/>
                </a:cubicBezTo>
                <a:cubicBezTo>
                  <a:pt x="571" y="96"/>
                  <a:pt x="571" y="96"/>
                  <a:pt x="571" y="96"/>
                </a:cubicBezTo>
                <a:cubicBezTo>
                  <a:pt x="569" y="94"/>
                  <a:pt x="569" y="94"/>
                  <a:pt x="569" y="94"/>
                </a:cubicBezTo>
                <a:cubicBezTo>
                  <a:pt x="569" y="92"/>
                  <a:pt x="569" y="92"/>
                  <a:pt x="569" y="92"/>
                </a:cubicBezTo>
                <a:cubicBezTo>
                  <a:pt x="567" y="91"/>
                  <a:pt x="567" y="91"/>
                  <a:pt x="567" y="91"/>
                </a:cubicBezTo>
                <a:cubicBezTo>
                  <a:pt x="566" y="90"/>
                  <a:pt x="566" y="90"/>
                  <a:pt x="566" y="90"/>
                </a:cubicBezTo>
                <a:cubicBezTo>
                  <a:pt x="568" y="89"/>
                  <a:pt x="568" y="89"/>
                  <a:pt x="568" y="89"/>
                </a:cubicBezTo>
                <a:cubicBezTo>
                  <a:pt x="570" y="90"/>
                  <a:pt x="570" y="90"/>
                  <a:pt x="570" y="90"/>
                </a:cubicBezTo>
                <a:cubicBezTo>
                  <a:pt x="570" y="88"/>
                  <a:pt x="570" y="88"/>
                  <a:pt x="570" y="88"/>
                </a:cubicBezTo>
                <a:cubicBezTo>
                  <a:pt x="572" y="86"/>
                  <a:pt x="572" y="86"/>
                  <a:pt x="572" y="86"/>
                </a:cubicBezTo>
                <a:cubicBezTo>
                  <a:pt x="571" y="85"/>
                  <a:pt x="571" y="85"/>
                  <a:pt x="571" y="85"/>
                </a:cubicBezTo>
                <a:cubicBezTo>
                  <a:pt x="573" y="85"/>
                  <a:pt x="573" y="85"/>
                  <a:pt x="573" y="85"/>
                </a:cubicBezTo>
                <a:cubicBezTo>
                  <a:pt x="575" y="86"/>
                  <a:pt x="575" y="86"/>
                  <a:pt x="575" y="86"/>
                </a:cubicBezTo>
                <a:cubicBezTo>
                  <a:pt x="576" y="85"/>
                  <a:pt x="576" y="85"/>
                  <a:pt x="576" y="85"/>
                </a:cubicBezTo>
                <a:cubicBezTo>
                  <a:pt x="576" y="85"/>
                  <a:pt x="576" y="85"/>
                  <a:pt x="576" y="85"/>
                </a:cubicBezTo>
                <a:cubicBezTo>
                  <a:pt x="579" y="85"/>
                  <a:pt x="579" y="85"/>
                  <a:pt x="579" y="85"/>
                </a:cubicBezTo>
                <a:cubicBezTo>
                  <a:pt x="583" y="86"/>
                  <a:pt x="583" y="86"/>
                  <a:pt x="583" y="86"/>
                </a:cubicBezTo>
                <a:cubicBezTo>
                  <a:pt x="585" y="84"/>
                  <a:pt x="585" y="84"/>
                  <a:pt x="585" y="84"/>
                </a:cubicBezTo>
                <a:cubicBezTo>
                  <a:pt x="585" y="82"/>
                  <a:pt x="585" y="82"/>
                  <a:pt x="585" y="82"/>
                </a:cubicBezTo>
                <a:cubicBezTo>
                  <a:pt x="586" y="80"/>
                  <a:pt x="586" y="80"/>
                  <a:pt x="586" y="80"/>
                </a:cubicBezTo>
                <a:cubicBezTo>
                  <a:pt x="585" y="78"/>
                  <a:pt x="585" y="78"/>
                  <a:pt x="585" y="78"/>
                </a:cubicBezTo>
                <a:cubicBezTo>
                  <a:pt x="585" y="75"/>
                  <a:pt x="585" y="75"/>
                  <a:pt x="585" y="75"/>
                </a:cubicBezTo>
                <a:cubicBezTo>
                  <a:pt x="584" y="74"/>
                  <a:pt x="584" y="74"/>
                  <a:pt x="584" y="74"/>
                </a:cubicBezTo>
                <a:cubicBezTo>
                  <a:pt x="583" y="71"/>
                  <a:pt x="583" y="71"/>
                  <a:pt x="583" y="71"/>
                </a:cubicBezTo>
                <a:cubicBezTo>
                  <a:pt x="582" y="70"/>
                  <a:pt x="582" y="70"/>
                  <a:pt x="582" y="70"/>
                </a:cubicBezTo>
                <a:cubicBezTo>
                  <a:pt x="581" y="69"/>
                  <a:pt x="581" y="69"/>
                  <a:pt x="581" y="69"/>
                </a:cubicBezTo>
                <a:cubicBezTo>
                  <a:pt x="578" y="66"/>
                  <a:pt x="578" y="66"/>
                  <a:pt x="578" y="66"/>
                </a:cubicBezTo>
                <a:cubicBezTo>
                  <a:pt x="578" y="67"/>
                  <a:pt x="578" y="67"/>
                  <a:pt x="578" y="67"/>
                </a:cubicBezTo>
                <a:cubicBezTo>
                  <a:pt x="577" y="68"/>
                  <a:pt x="577" y="68"/>
                  <a:pt x="577" y="68"/>
                </a:cubicBezTo>
                <a:cubicBezTo>
                  <a:pt x="576" y="68"/>
                  <a:pt x="576" y="68"/>
                  <a:pt x="576" y="68"/>
                </a:cubicBezTo>
                <a:cubicBezTo>
                  <a:pt x="575" y="67"/>
                  <a:pt x="575" y="67"/>
                  <a:pt x="575" y="67"/>
                </a:cubicBezTo>
                <a:cubicBezTo>
                  <a:pt x="573" y="65"/>
                  <a:pt x="573" y="65"/>
                  <a:pt x="573" y="65"/>
                </a:cubicBezTo>
                <a:cubicBezTo>
                  <a:pt x="573" y="66"/>
                  <a:pt x="573" y="66"/>
                  <a:pt x="573" y="66"/>
                </a:cubicBezTo>
                <a:cubicBezTo>
                  <a:pt x="574" y="68"/>
                  <a:pt x="574" y="68"/>
                  <a:pt x="574" y="68"/>
                </a:cubicBezTo>
                <a:cubicBezTo>
                  <a:pt x="574" y="69"/>
                  <a:pt x="574" y="69"/>
                  <a:pt x="574" y="69"/>
                </a:cubicBezTo>
                <a:cubicBezTo>
                  <a:pt x="575" y="70"/>
                  <a:pt x="575" y="70"/>
                  <a:pt x="575" y="70"/>
                </a:cubicBezTo>
                <a:cubicBezTo>
                  <a:pt x="574" y="72"/>
                  <a:pt x="574" y="72"/>
                  <a:pt x="574" y="72"/>
                </a:cubicBezTo>
                <a:cubicBezTo>
                  <a:pt x="573" y="70"/>
                  <a:pt x="573" y="70"/>
                  <a:pt x="573" y="70"/>
                </a:cubicBezTo>
                <a:cubicBezTo>
                  <a:pt x="573" y="68"/>
                  <a:pt x="573" y="68"/>
                  <a:pt x="573" y="68"/>
                </a:cubicBezTo>
                <a:cubicBezTo>
                  <a:pt x="571" y="68"/>
                  <a:pt x="571" y="68"/>
                  <a:pt x="571" y="68"/>
                </a:cubicBezTo>
                <a:cubicBezTo>
                  <a:pt x="568" y="66"/>
                  <a:pt x="568" y="66"/>
                  <a:pt x="568" y="66"/>
                </a:cubicBezTo>
                <a:cubicBezTo>
                  <a:pt x="567" y="65"/>
                  <a:pt x="567" y="65"/>
                  <a:pt x="567" y="65"/>
                </a:cubicBezTo>
                <a:cubicBezTo>
                  <a:pt x="566" y="66"/>
                  <a:pt x="566" y="66"/>
                  <a:pt x="566" y="66"/>
                </a:cubicBezTo>
                <a:cubicBezTo>
                  <a:pt x="565" y="65"/>
                  <a:pt x="565" y="65"/>
                  <a:pt x="565" y="65"/>
                </a:cubicBezTo>
                <a:cubicBezTo>
                  <a:pt x="564" y="63"/>
                  <a:pt x="564" y="63"/>
                  <a:pt x="564" y="63"/>
                </a:cubicBezTo>
                <a:cubicBezTo>
                  <a:pt x="562" y="62"/>
                  <a:pt x="562" y="62"/>
                  <a:pt x="562" y="62"/>
                </a:cubicBezTo>
                <a:cubicBezTo>
                  <a:pt x="561" y="62"/>
                  <a:pt x="561" y="62"/>
                  <a:pt x="561" y="62"/>
                </a:cubicBezTo>
                <a:cubicBezTo>
                  <a:pt x="558" y="59"/>
                  <a:pt x="558" y="59"/>
                  <a:pt x="558" y="59"/>
                </a:cubicBezTo>
                <a:cubicBezTo>
                  <a:pt x="556" y="57"/>
                  <a:pt x="556" y="57"/>
                  <a:pt x="556" y="57"/>
                </a:cubicBezTo>
                <a:cubicBezTo>
                  <a:pt x="555" y="55"/>
                  <a:pt x="555" y="55"/>
                  <a:pt x="555" y="55"/>
                </a:cubicBezTo>
                <a:cubicBezTo>
                  <a:pt x="547" y="50"/>
                  <a:pt x="547" y="50"/>
                  <a:pt x="547" y="50"/>
                </a:cubicBezTo>
                <a:cubicBezTo>
                  <a:pt x="544" y="47"/>
                  <a:pt x="544" y="47"/>
                  <a:pt x="544" y="47"/>
                </a:cubicBezTo>
                <a:cubicBezTo>
                  <a:pt x="544" y="44"/>
                  <a:pt x="544" y="44"/>
                  <a:pt x="544" y="44"/>
                </a:cubicBezTo>
                <a:cubicBezTo>
                  <a:pt x="543" y="39"/>
                  <a:pt x="543" y="39"/>
                  <a:pt x="543" y="39"/>
                </a:cubicBezTo>
                <a:cubicBezTo>
                  <a:pt x="543" y="38"/>
                  <a:pt x="543" y="38"/>
                  <a:pt x="543" y="38"/>
                </a:cubicBezTo>
                <a:cubicBezTo>
                  <a:pt x="541" y="38"/>
                  <a:pt x="541" y="38"/>
                  <a:pt x="541" y="38"/>
                </a:cubicBezTo>
                <a:cubicBezTo>
                  <a:pt x="538" y="36"/>
                  <a:pt x="538" y="36"/>
                  <a:pt x="538" y="36"/>
                </a:cubicBezTo>
                <a:cubicBezTo>
                  <a:pt x="537" y="35"/>
                  <a:pt x="537" y="35"/>
                  <a:pt x="537" y="35"/>
                </a:cubicBezTo>
                <a:cubicBezTo>
                  <a:pt x="535" y="34"/>
                  <a:pt x="535" y="34"/>
                  <a:pt x="535" y="34"/>
                </a:cubicBezTo>
                <a:cubicBezTo>
                  <a:pt x="533" y="34"/>
                  <a:pt x="533" y="34"/>
                  <a:pt x="533" y="34"/>
                </a:cubicBezTo>
                <a:cubicBezTo>
                  <a:pt x="532" y="33"/>
                  <a:pt x="532" y="33"/>
                  <a:pt x="532" y="33"/>
                </a:cubicBezTo>
                <a:cubicBezTo>
                  <a:pt x="530" y="33"/>
                  <a:pt x="530" y="33"/>
                  <a:pt x="530" y="33"/>
                </a:cubicBezTo>
                <a:cubicBezTo>
                  <a:pt x="527" y="36"/>
                  <a:pt x="527" y="36"/>
                  <a:pt x="527" y="36"/>
                </a:cubicBezTo>
                <a:cubicBezTo>
                  <a:pt x="525" y="39"/>
                  <a:pt x="525" y="39"/>
                  <a:pt x="525" y="39"/>
                </a:cubicBezTo>
                <a:cubicBezTo>
                  <a:pt x="523" y="40"/>
                  <a:pt x="523" y="40"/>
                  <a:pt x="523" y="40"/>
                </a:cubicBezTo>
                <a:cubicBezTo>
                  <a:pt x="521" y="41"/>
                  <a:pt x="521" y="41"/>
                  <a:pt x="521" y="41"/>
                </a:cubicBezTo>
                <a:cubicBezTo>
                  <a:pt x="519" y="42"/>
                  <a:pt x="519" y="42"/>
                  <a:pt x="519" y="42"/>
                </a:cubicBezTo>
                <a:cubicBezTo>
                  <a:pt x="518" y="40"/>
                  <a:pt x="518" y="40"/>
                  <a:pt x="518" y="40"/>
                </a:cubicBezTo>
                <a:cubicBezTo>
                  <a:pt x="515" y="40"/>
                  <a:pt x="515" y="40"/>
                  <a:pt x="515" y="40"/>
                </a:cubicBezTo>
                <a:cubicBezTo>
                  <a:pt x="514" y="39"/>
                  <a:pt x="514" y="39"/>
                  <a:pt x="514" y="39"/>
                </a:cubicBezTo>
                <a:cubicBezTo>
                  <a:pt x="515" y="37"/>
                  <a:pt x="515" y="37"/>
                  <a:pt x="515" y="37"/>
                </a:cubicBezTo>
                <a:cubicBezTo>
                  <a:pt x="516" y="36"/>
                  <a:pt x="516" y="36"/>
                  <a:pt x="516" y="36"/>
                </a:cubicBezTo>
                <a:cubicBezTo>
                  <a:pt x="517" y="36"/>
                  <a:pt x="517" y="36"/>
                  <a:pt x="517" y="36"/>
                </a:cubicBezTo>
                <a:cubicBezTo>
                  <a:pt x="519" y="34"/>
                  <a:pt x="519" y="34"/>
                  <a:pt x="519" y="34"/>
                </a:cubicBezTo>
                <a:cubicBezTo>
                  <a:pt x="520" y="34"/>
                  <a:pt x="520" y="34"/>
                  <a:pt x="520" y="34"/>
                </a:cubicBezTo>
                <a:cubicBezTo>
                  <a:pt x="521" y="33"/>
                  <a:pt x="521" y="33"/>
                  <a:pt x="521" y="33"/>
                </a:cubicBezTo>
                <a:cubicBezTo>
                  <a:pt x="520" y="32"/>
                  <a:pt x="520" y="32"/>
                  <a:pt x="520" y="32"/>
                </a:cubicBezTo>
                <a:cubicBezTo>
                  <a:pt x="519" y="32"/>
                  <a:pt x="519" y="32"/>
                  <a:pt x="519" y="32"/>
                </a:cubicBezTo>
                <a:cubicBezTo>
                  <a:pt x="518" y="31"/>
                  <a:pt x="518" y="31"/>
                  <a:pt x="518" y="31"/>
                </a:cubicBezTo>
                <a:cubicBezTo>
                  <a:pt x="518" y="30"/>
                  <a:pt x="518" y="30"/>
                  <a:pt x="518" y="30"/>
                </a:cubicBezTo>
                <a:cubicBezTo>
                  <a:pt x="520" y="28"/>
                  <a:pt x="520" y="28"/>
                  <a:pt x="520" y="28"/>
                </a:cubicBezTo>
                <a:cubicBezTo>
                  <a:pt x="520" y="27"/>
                  <a:pt x="520" y="27"/>
                  <a:pt x="520" y="27"/>
                </a:cubicBezTo>
                <a:cubicBezTo>
                  <a:pt x="522" y="26"/>
                  <a:pt x="522" y="26"/>
                  <a:pt x="522" y="26"/>
                </a:cubicBezTo>
                <a:cubicBezTo>
                  <a:pt x="522" y="24"/>
                  <a:pt x="522" y="24"/>
                  <a:pt x="522" y="24"/>
                </a:cubicBezTo>
                <a:cubicBezTo>
                  <a:pt x="522" y="22"/>
                  <a:pt x="522" y="22"/>
                  <a:pt x="522" y="22"/>
                </a:cubicBezTo>
                <a:cubicBezTo>
                  <a:pt x="519" y="22"/>
                  <a:pt x="519" y="22"/>
                  <a:pt x="519" y="22"/>
                </a:cubicBezTo>
                <a:cubicBezTo>
                  <a:pt x="519" y="24"/>
                  <a:pt x="519" y="24"/>
                  <a:pt x="519" y="24"/>
                </a:cubicBezTo>
                <a:cubicBezTo>
                  <a:pt x="516" y="26"/>
                  <a:pt x="516" y="26"/>
                  <a:pt x="516" y="26"/>
                </a:cubicBezTo>
                <a:cubicBezTo>
                  <a:pt x="514" y="26"/>
                  <a:pt x="514" y="26"/>
                  <a:pt x="514" y="26"/>
                </a:cubicBezTo>
                <a:cubicBezTo>
                  <a:pt x="516" y="30"/>
                  <a:pt x="516" y="30"/>
                  <a:pt x="516" y="30"/>
                </a:cubicBezTo>
                <a:cubicBezTo>
                  <a:pt x="514" y="31"/>
                  <a:pt x="514" y="31"/>
                  <a:pt x="514" y="31"/>
                </a:cubicBezTo>
                <a:cubicBezTo>
                  <a:pt x="514" y="30"/>
                  <a:pt x="514" y="30"/>
                  <a:pt x="514" y="30"/>
                </a:cubicBezTo>
                <a:cubicBezTo>
                  <a:pt x="511" y="29"/>
                  <a:pt x="511" y="29"/>
                  <a:pt x="511" y="29"/>
                </a:cubicBezTo>
                <a:cubicBezTo>
                  <a:pt x="509" y="31"/>
                  <a:pt x="509" y="31"/>
                  <a:pt x="509" y="31"/>
                </a:cubicBezTo>
                <a:cubicBezTo>
                  <a:pt x="510" y="32"/>
                  <a:pt x="510" y="32"/>
                  <a:pt x="510" y="32"/>
                </a:cubicBezTo>
                <a:cubicBezTo>
                  <a:pt x="510" y="34"/>
                  <a:pt x="510" y="34"/>
                  <a:pt x="510" y="34"/>
                </a:cubicBezTo>
                <a:cubicBezTo>
                  <a:pt x="508" y="33"/>
                  <a:pt x="508" y="33"/>
                  <a:pt x="508" y="33"/>
                </a:cubicBezTo>
                <a:cubicBezTo>
                  <a:pt x="506" y="34"/>
                  <a:pt x="506" y="34"/>
                  <a:pt x="506" y="34"/>
                </a:cubicBezTo>
                <a:cubicBezTo>
                  <a:pt x="506" y="36"/>
                  <a:pt x="506" y="36"/>
                  <a:pt x="506" y="36"/>
                </a:cubicBezTo>
                <a:cubicBezTo>
                  <a:pt x="508" y="36"/>
                  <a:pt x="508" y="36"/>
                  <a:pt x="508" y="36"/>
                </a:cubicBezTo>
                <a:cubicBezTo>
                  <a:pt x="509" y="37"/>
                  <a:pt x="509" y="37"/>
                  <a:pt x="509" y="37"/>
                </a:cubicBezTo>
                <a:cubicBezTo>
                  <a:pt x="506" y="39"/>
                  <a:pt x="506" y="39"/>
                  <a:pt x="506" y="39"/>
                </a:cubicBezTo>
                <a:cubicBezTo>
                  <a:pt x="505" y="36"/>
                  <a:pt x="505" y="36"/>
                  <a:pt x="505" y="36"/>
                </a:cubicBezTo>
                <a:cubicBezTo>
                  <a:pt x="503" y="35"/>
                  <a:pt x="503" y="35"/>
                  <a:pt x="503" y="35"/>
                </a:cubicBezTo>
                <a:cubicBezTo>
                  <a:pt x="502" y="33"/>
                  <a:pt x="502" y="33"/>
                  <a:pt x="502" y="33"/>
                </a:cubicBezTo>
                <a:cubicBezTo>
                  <a:pt x="502" y="24"/>
                  <a:pt x="502" y="24"/>
                  <a:pt x="502" y="24"/>
                </a:cubicBezTo>
                <a:cubicBezTo>
                  <a:pt x="504" y="20"/>
                  <a:pt x="504" y="20"/>
                  <a:pt x="504" y="20"/>
                </a:cubicBezTo>
                <a:cubicBezTo>
                  <a:pt x="503" y="14"/>
                  <a:pt x="503" y="14"/>
                  <a:pt x="503" y="14"/>
                </a:cubicBezTo>
                <a:cubicBezTo>
                  <a:pt x="505" y="12"/>
                  <a:pt x="505" y="12"/>
                  <a:pt x="505" y="12"/>
                </a:cubicBezTo>
                <a:cubicBezTo>
                  <a:pt x="504" y="4"/>
                  <a:pt x="504" y="4"/>
                  <a:pt x="504" y="4"/>
                </a:cubicBezTo>
                <a:cubicBezTo>
                  <a:pt x="504" y="1"/>
                  <a:pt x="504" y="1"/>
                  <a:pt x="504" y="1"/>
                </a:cubicBezTo>
                <a:cubicBezTo>
                  <a:pt x="501" y="2"/>
                  <a:pt x="501" y="2"/>
                  <a:pt x="501" y="2"/>
                </a:cubicBezTo>
                <a:cubicBezTo>
                  <a:pt x="499" y="5"/>
                  <a:pt x="499" y="5"/>
                  <a:pt x="499" y="5"/>
                </a:cubicBezTo>
                <a:cubicBezTo>
                  <a:pt x="501" y="6"/>
                  <a:pt x="501" y="6"/>
                  <a:pt x="501" y="6"/>
                </a:cubicBezTo>
                <a:cubicBezTo>
                  <a:pt x="499" y="7"/>
                  <a:pt x="499" y="7"/>
                  <a:pt x="499" y="7"/>
                </a:cubicBezTo>
                <a:cubicBezTo>
                  <a:pt x="500" y="10"/>
                  <a:pt x="500" y="10"/>
                  <a:pt x="500" y="10"/>
                </a:cubicBezTo>
                <a:cubicBezTo>
                  <a:pt x="500" y="13"/>
                  <a:pt x="500" y="13"/>
                  <a:pt x="500" y="13"/>
                </a:cubicBezTo>
                <a:cubicBezTo>
                  <a:pt x="498" y="12"/>
                  <a:pt x="498" y="12"/>
                  <a:pt x="498" y="12"/>
                </a:cubicBezTo>
                <a:cubicBezTo>
                  <a:pt x="497" y="11"/>
                  <a:pt x="497" y="11"/>
                  <a:pt x="497" y="11"/>
                </a:cubicBezTo>
                <a:cubicBezTo>
                  <a:pt x="496" y="12"/>
                  <a:pt x="496" y="12"/>
                  <a:pt x="496" y="12"/>
                </a:cubicBezTo>
                <a:cubicBezTo>
                  <a:pt x="496" y="14"/>
                  <a:pt x="496" y="14"/>
                  <a:pt x="496" y="14"/>
                </a:cubicBezTo>
                <a:cubicBezTo>
                  <a:pt x="495" y="13"/>
                  <a:pt x="495" y="13"/>
                  <a:pt x="495" y="13"/>
                </a:cubicBezTo>
                <a:cubicBezTo>
                  <a:pt x="493" y="14"/>
                  <a:pt x="493" y="14"/>
                  <a:pt x="493" y="14"/>
                </a:cubicBezTo>
                <a:cubicBezTo>
                  <a:pt x="493" y="16"/>
                  <a:pt x="493" y="16"/>
                  <a:pt x="493" y="16"/>
                </a:cubicBezTo>
                <a:cubicBezTo>
                  <a:pt x="492" y="16"/>
                  <a:pt x="492" y="16"/>
                  <a:pt x="492" y="16"/>
                </a:cubicBezTo>
                <a:cubicBezTo>
                  <a:pt x="487" y="18"/>
                  <a:pt x="487" y="18"/>
                  <a:pt x="487" y="18"/>
                </a:cubicBezTo>
                <a:cubicBezTo>
                  <a:pt x="485" y="21"/>
                  <a:pt x="485" y="21"/>
                  <a:pt x="485" y="21"/>
                </a:cubicBezTo>
                <a:cubicBezTo>
                  <a:pt x="483" y="19"/>
                  <a:pt x="483" y="19"/>
                  <a:pt x="483" y="19"/>
                </a:cubicBezTo>
                <a:cubicBezTo>
                  <a:pt x="483" y="18"/>
                  <a:pt x="483" y="18"/>
                  <a:pt x="483" y="18"/>
                </a:cubicBezTo>
                <a:cubicBezTo>
                  <a:pt x="486" y="17"/>
                  <a:pt x="486" y="17"/>
                  <a:pt x="486" y="17"/>
                </a:cubicBezTo>
                <a:cubicBezTo>
                  <a:pt x="486" y="15"/>
                  <a:pt x="486" y="15"/>
                  <a:pt x="486" y="15"/>
                </a:cubicBezTo>
                <a:cubicBezTo>
                  <a:pt x="485" y="15"/>
                  <a:pt x="485" y="15"/>
                  <a:pt x="485" y="15"/>
                </a:cubicBezTo>
                <a:cubicBezTo>
                  <a:pt x="483" y="16"/>
                  <a:pt x="483" y="16"/>
                  <a:pt x="483" y="16"/>
                </a:cubicBezTo>
                <a:cubicBezTo>
                  <a:pt x="479" y="16"/>
                  <a:pt x="479" y="16"/>
                  <a:pt x="479" y="16"/>
                </a:cubicBezTo>
                <a:cubicBezTo>
                  <a:pt x="477" y="18"/>
                  <a:pt x="477" y="18"/>
                  <a:pt x="477" y="18"/>
                </a:cubicBezTo>
                <a:cubicBezTo>
                  <a:pt x="474" y="18"/>
                  <a:pt x="474" y="18"/>
                  <a:pt x="474" y="18"/>
                </a:cubicBezTo>
                <a:cubicBezTo>
                  <a:pt x="468" y="22"/>
                  <a:pt x="468" y="22"/>
                  <a:pt x="468" y="22"/>
                </a:cubicBezTo>
                <a:cubicBezTo>
                  <a:pt x="465" y="23"/>
                  <a:pt x="465" y="23"/>
                  <a:pt x="465" y="23"/>
                </a:cubicBezTo>
                <a:cubicBezTo>
                  <a:pt x="463" y="26"/>
                  <a:pt x="463" y="26"/>
                  <a:pt x="463" y="26"/>
                </a:cubicBezTo>
                <a:cubicBezTo>
                  <a:pt x="462" y="25"/>
                  <a:pt x="462" y="25"/>
                  <a:pt x="462" y="25"/>
                </a:cubicBezTo>
                <a:cubicBezTo>
                  <a:pt x="465" y="21"/>
                  <a:pt x="465" y="21"/>
                  <a:pt x="465" y="21"/>
                </a:cubicBezTo>
                <a:cubicBezTo>
                  <a:pt x="464" y="20"/>
                  <a:pt x="464" y="20"/>
                  <a:pt x="464" y="20"/>
                </a:cubicBezTo>
                <a:cubicBezTo>
                  <a:pt x="461" y="22"/>
                  <a:pt x="461" y="22"/>
                  <a:pt x="461" y="22"/>
                </a:cubicBezTo>
                <a:cubicBezTo>
                  <a:pt x="461" y="21"/>
                  <a:pt x="461" y="21"/>
                  <a:pt x="461" y="21"/>
                </a:cubicBezTo>
                <a:cubicBezTo>
                  <a:pt x="459" y="22"/>
                  <a:pt x="459" y="22"/>
                  <a:pt x="459" y="22"/>
                </a:cubicBezTo>
                <a:cubicBezTo>
                  <a:pt x="458" y="23"/>
                  <a:pt x="458" y="23"/>
                  <a:pt x="458" y="23"/>
                </a:cubicBezTo>
                <a:cubicBezTo>
                  <a:pt x="457" y="21"/>
                  <a:pt x="457" y="21"/>
                  <a:pt x="457" y="21"/>
                </a:cubicBezTo>
                <a:cubicBezTo>
                  <a:pt x="455" y="22"/>
                  <a:pt x="455" y="22"/>
                  <a:pt x="455" y="22"/>
                </a:cubicBezTo>
                <a:cubicBezTo>
                  <a:pt x="455" y="23"/>
                  <a:pt x="455" y="23"/>
                  <a:pt x="455" y="23"/>
                </a:cubicBezTo>
                <a:cubicBezTo>
                  <a:pt x="449" y="27"/>
                  <a:pt x="449" y="27"/>
                  <a:pt x="449" y="27"/>
                </a:cubicBezTo>
                <a:cubicBezTo>
                  <a:pt x="447" y="27"/>
                  <a:pt x="447" y="27"/>
                  <a:pt x="447" y="27"/>
                </a:cubicBezTo>
                <a:cubicBezTo>
                  <a:pt x="444" y="27"/>
                  <a:pt x="444" y="27"/>
                  <a:pt x="444" y="27"/>
                </a:cubicBezTo>
                <a:cubicBezTo>
                  <a:pt x="442" y="30"/>
                  <a:pt x="442" y="30"/>
                  <a:pt x="442" y="30"/>
                </a:cubicBezTo>
                <a:cubicBezTo>
                  <a:pt x="442" y="32"/>
                  <a:pt x="442" y="32"/>
                  <a:pt x="442" y="32"/>
                </a:cubicBezTo>
                <a:cubicBezTo>
                  <a:pt x="440" y="31"/>
                  <a:pt x="440" y="31"/>
                  <a:pt x="440" y="31"/>
                </a:cubicBezTo>
                <a:cubicBezTo>
                  <a:pt x="439" y="32"/>
                  <a:pt x="439" y="32"/>
                  <a:pt x="439" y="32"/>
                </a:cubicBezTo>
                <a:cubicBezTo>
                  <a:pt x="438" y="31"/>
                  <a:pt x="438" y="31"/>
                  <a:pt x="438" y="31"/>
                </a:cubicBezTo>
                <a:cubicBezTo>
                  <a:pt x="437" y="32"/>
                  <a:pt x="437" y="32"/>
                  <a:pt x="437" y="32"/>
                </a:cubicBezTo>
                <a:cubicBezTo>
                  <a:pt x="439" y="34"/>
                  <a:pt x="439" y="34"/>
                  <a:pt x="439" y="34"/>
                </a:cubicBezTo>
                <a:cubicBezTo>
                  <a:pt x="437" y="33"/>
                  <a:pt x="437" y="33"/>
                  <a:pt x="437" y="33"/>
                </a:cubicBezTo>
                <a:cubicBezTo>
                  <a:pt x="436" y="31"/>
                  <a:pt x="436" y="31"/>
                  <a:pt x="436" y="31"/>
                </a:cubicBezTo>
                <a:cubicBezTo>
                  <a:pt x="437" y="29"/>
                  <a:pt x="437" y="29"/>
                  <a:pt x="437" y="29"/>
                </a:cubicBezTo>
                <a:cubicBezTo>
                  <a:pt x="438" y="29"/>
                  <a:pt x="438" y="29"/>
                  <a:pt x="438" y="29"/>
                </a:cubicBezTo>
                <a:cubicBezTo>
                  <a:pt x="439" y="27"/>
                  <a:pt x="439" y="27"/>
                  <a:pt x="439" y="27"/>
                </a:cubicBezTo>
                <a:cubicBezTo>
                  <a:pt x="441" y="26"/>
                  <a:pt x="441" y="26"/>
                  <a:pt x="441" y="26"/>
                </a:cubicBezTo>
                <a:cubicBezTo>
                  <a:pt x="442" y="27"/>
                  <a:pt x="442" y="27"/>
                  <a:pt x="442" y="27"/>
                </a:cubicBezTo>
                <a:cubicBezTo>
                  <a:pt x="444" y="26"/>
                  <a:pt x="444" y="26"/>
                  <a:pt x="444" y="26"/>
                </a:cubicBezTo>
                <a:cubicBezTo>
                  <a:pt x="444" y="25"/>
                  <a:pt x="444" y="25"/>
                  <a:pt x="444" y="25"/>
                </a:cubicBezTo>
                <a:cubicBezTo>
                  <a:pt x="446" y="23"/>
                  <a:pt x="446" y="23"/>
                  <a:pt x="446" y="23"/>
                </a:cubicBezTo>
                <a:cubicBezTo>
                  <a:pt x="447" y="24"/>
                  <a:pt x="447" y="24"/>
                  <a:pt x="447" y="24"/>
                </a:cubicBezTo>
                <a:cubicBezTo>
                  <a:pt x="451" y="22"/>
                  <a:pt x="451" y="22"/>
                  <a:pt x="451" y="22"/>
                </a:cubicBezTo>
                <a:cubicBezTo>
                  <a:pt x="453" y="19"/>
                  <a:pt x="453" y="19"/>
                  <a:pt x="453" y="19"/>
                </a:cubicBezTo>
                <a:cubicBezTo>
                  <a:pt x="455" y="19"/>
                  <a:pt x="455" y="19"/>
                  <a:pt x="455" y="19"/>
                </a:cubicBezTo>
                <a:cubicBezTo>
                  <a:pt x="459" y="19"/>
                  <a:pt x="459" y="19"/>
                  <a:pt x="459" y="19"/>
                </a:cubicBezTo>
                <a:cubicBezTo>
                  <a:pt x="459" y="18"/>
                  <a:pt x="459" y="18"/>
                  <a:pt x="459" y="18"/>
                </a:cubicBezTo>
                <a:cubicBezTo>
                  <a:pt x="462" y="18"/>
                  <a:pt x="462" y="18"/>
                  <a:pt x="462" y="18"/>
                </a:cubicBezTo>
                <a:cubicBezTo>
                  <a:pt x="465" y="17"/>
                  <a:pt x="465" y="17"/>
                  <a:pt x="465" y="17"/>
                </a:cubicBezTo>
                <a:cubicBezTo>
                  <a:pt x="466" y="18"/>
                  <a:pt x="466" y="18"/>
                  <a:pt x="466" y="18"/>
                </a:cubicBezTo>
                <a:cubicBezTo>
                  <a:pt x="467" y="18"/>
                  <a:pt x="467" y="18"/>
                  <a:pt x="467" y="18"/>
                </a:cubicBezTo>
                <a:cubicBezTo>
                  <a:pt x="469" y="17"/>
                  <a:pt x="469" y="17"/>
                  <a:pt x="469" y="17"/>
                </a:cubicBezTo>
                <a:cubicBezTo>
                  <a:pt x="470" y="17"/>
                  <a:pt x="470" y="17"/>
                  <a:pt x="470" y="17"/>
                </a:cubicBezTo>
                <a:cubicBezTo>
                  <a:pt x="473" y="17"/>
                  <a:pt x="473" y="17"/>
                  <a:pt x="473" y="17"/>
                </a:cubicBezTo>
                <a:cubicBezTo>
                  <a:pt x="474" y="15"/>
                  <a:pt x="474" y="15"/>
                  <a:pt x="474" y="15"/>
                </a:cubicBezTo>
                <a:cubicBezTo>
                  <a:pt x="478" y="14"/>
                  <a:pt x="478" y="14"/>
                  <a:pt x="478" y="14"/>
                </a:cubicBezTo>
                <a:cubicBezTo>
                  <a:pt x="482" y="12"/>
                  <a:pt x="482" y="12"/>
                  <a:pt x="482" y="12"/>
                </a:cubicBezTo>
                <a:cubicBezTo>
                  <a:pt x="483" y="11"/>
                  <a:pt x="483" y="11"/>
                  <a:pt x="483" y="11"/>
                </a:cubicBezTo>
                <a:cubicBezTo>
                  <a:pt x="484" y="11"/>
                  <a:pt x="484" y="11"/>
                  <a:pt x="484" y="11"/>
                </a:cubicBezTo>
                <a:cubicBezTo>
                  <a:pt x="485" y="10"/>
                  <a:pt x="485" y="10"/>
                  <a:pt x="485" y="10"/>
                </a:cubicBezTo>
                <a:cubicBezTo>
                  <a:pt x="484" y="9"/>
                  <a:pt x="484" y="9"/>
                  <a:pt x="484" y="9"/>
                </a:cubicBezTo>
                <a:cubicBezTo>
                  <a:pt x="484" y="7"/>
                  <a:pt x="484" y="7"/>
                  <a:pt x="484" y="7"/>
                </a:cubicBezTo>
                <a:cubicBezTo>
                  <a:pt x="482" y="6"/>
                  <a:pt x="482" y="6"/>
                  <a:pt x="482" y="6"/>
                </a:cubicBezTo>
                <a:cubicBezTo>
                  <a:pt x="482" y="7"/>
                  <a:pt x="482" y="7"/>
                  <a:pt x="482" y="7"/>
                </a:cubicBezTo>
                <a:cubicBezTo>
                  <a:pt x="482" y="8"/>
                  <a:pt x="482" y="8"/>
                  <a:pt x="482" y="8"/>
                </a:cubicBezTo>
                <a:cubicBezTo>
                  <a:pt x="480" y="9"/>
                  <a:pt x="480" y="9"/>
                  <a:pt x="480" y="9"/>
                </a:cubicBezTo>
                <a:cubicBezTo>
                  <a:pt x="479" y="8"/>
                  <a:pt x="479" y="8"/>
                  <a:pt x="479" y="8"/>
                </a:cubicBezTo>
                <a:cubicBezTo>
                  <a:pt x="478" y="8"/>
                  <a:pt x="478" y="8"/>
                  <a:pt x="478" y="8"/>
                </a:cubicBezTo>
                <a:cubicBezTo>
                  <a:pt x="478" y="7"/>
                  <a:pt x="478" y="7"/>
                  <a:pt x="478" y="7"/>
                </a:cubicBezTo>
                <a:cubicBezTo>
                  <a:pt x="476" y="7"/>
                  <a:pt x="476" y="7"/>
                  <a:pt x="476" y="7"/>
                </a:cubicBezTo>
                <a:cubicBezTo>
                  <a:pt x="472" y="8"/>
                  <a:pt x="472" y="8"/>
                  <a:pt x="472" y="8"/>
                </a:cubicBezTo>
                <a:cubicBezTo>
                  <a:pt x="472" y="10"/>
                  <a:pt x="472" y="10"/>
                  <a:pt x="472" y="10"/>
                </a:cubicBezTo>
                <a:cubicBezTo>
                  <a:pt x="470" y="11"/>
                  <a:pt x="470" y="11"/>
                  <a:pt x="470" y="11"/>
                </a:cubicBezTo>
                <a:cubicBezTo>
                  <a:pt x="469" y="9"/>
                  <a:pt x="469" y="9"/>
                  <a:pt x="469" y="9"/>
                </a:cubicBezTo>
                <a:cubicBezTo>
                  <a:pt x="468" y="10"/>
                  <a:pt x="468" y="10"/>
                  <a:pt x="468" y="10"/>
                </a:cubicBezTo>
                <a:cubicBezTo>
                  <a:pt x="466" y="11"/>
                  <a:pt x="466" y="11"/>
                  <a:pt x="466" y="11"/>
                </a:cubicBezTo>
                <a:cubicBezTo>
                  <a:pt x="462" y="12"/>
                  <a:pt x="462" y="12"/>
                  <a:pt x="462" y="12"/>
                </a:cubicBezTo>
                <a:cubicBezTo>
                  <a:pt x="456" y="13"/>
                  <a:pt x="456" y="13"/>
                  <a:pt x="456" y="13"/>
                </a:cubicBezTo>
                <a:cubicBezTo>
                  <a:pt x="455" y="12"/>
                  <a:pt x="455" y="12"/>
                  <a:pt x="455" y="12"/>
                </a:cubicBezTo>
                <a:cubicBezTo>
                  <a:pt x="454" y="12"/>
                  <a:pt x="454" y="12"/>
                  <a:pt x="454" y="12"/>
                </a:cubicBezTo>
                <a:cubicBezTo>
                  <a:pt x="454" y="12"/>
                  <a:pt x="454" y="12"/>
                  <a:pt x="454" y="12"/>
                </a:cubicBezTo>
                <a:cubicBezTo>
                  <a:pt x="453" y="13"/>
                  <a:pt x="453" y="13"/>
                  <a:pt x="453" y="13"/>
                </a:cubicBezTo>
                <a:cubicBezTo>
                  <a:pt x="451" y="13"/>
                  <a:pt x="451" y="13"/>
                  <a:pt x="451" y="13"/>
                </a:cubicBezTo>
                <a:cubicBezTo>
                  <a:pt x="450" y="13"/>
                  <a:pt x="450" y="13"/>
                  <a:pt x="450" y="13"/>
                </a:cubicBezTo>
                <a:cubicBezTo>
                  <a:pt x="449" y="15"/>
                  <a:pt x="449" y="15"/>
                  <a:pt x="449" y="15"/>
                </a:cubicBezTo>
                <a:cubicBezTo>
                  <a:pt x="446" y="18"/>
                  <a:pt x="446" y="18"/>
                  <a:pt x="446" y="18"/>
                </a:cubicBezTo>
                <a:cubicBezTo>
                  <a:pt x="445" y="17"/>
                  <a:pt x="445" y="17"/>
                  <a:pt x="445" y="17"/>
                </a:cubicBezTo>
                <a:cubicBezTo>
                  <a:pt x="443" y="17"/>
                  <a:pt x="443" y="17"/>
                  <a:pt x="443" y="17"/>
                </a:cubicBezTo>
                <a:cubicBezTo>
                  <a:pt x="443" y="17"/>
                  <a:pt x="443" y="17"/>
                  <a:pt x="443" y="17"/>
                </a:cubicBezTo>
                <a:cubicBezTo>
                  <a:pt x="440" y="17"/>
                  <a:pt x="440" y="17"/>
                  <a:pt x="440" y="17"/>
                </a:cubicBezTo>
                <a:cubicBezTo>
                  <a:pt x="439" y="18"/>
                  <a:pt x="439" y="18"/>
                  <a:pt x="439" y="18"/>
                </a:cubicBezTo>
                <a:cubicBezTo>
                  <a:pt x="438" y="18"/>
                  <a:pt x="438" y="18"/>
                  <a:pt x="438" y="18"/>
                </a:cubicBezTo>
                <a:cubicBezTo>
                  <a:pt x="437" y="19"/>
                  <a:pt x="437" y="19"/>
                  <a:pt x="437" y="19"/>
                </a:cubicBezTo>
                <a:cubicBezTo>
                  <a:pt x="435" y="20"/>
                  <a:pt x="435" y="20"/>
                  <a:pt x="435" y="20"/>
                </a:cubicBezTo>
                <a:cubicBezTo>
                  <a:pt x="433" y="21"/>
                  <a:pt x="433" y="21"/>
                  <a:pt x="433" y="21"/>
                </a:cubicBezTo>
                <a:cubicBezTo>
                  <a:pt x="431" y="23"/>
                  <a:pt x="431" y="23"/>
                  <a:pt x="431" y="23"/>
                </a:cubicBezTo>
                <a:cubicBezTo>
                  <a:pt x="427" y="24"/>
                  <a:pt x="427" y="24"/>
                  <a:pt x="427" y="24"/>
                </a:cubicBezTo>
                <a:cubicBezTo>
                  <a:pt x="426" y="26"/>
                  <a:pt x="426" y="26"/>
                  <a:pt x="426" y="26"/>
                </a:cubicBezTo>
                <a:cubicBezTo>
                  <a:pt x="426" y="29"/>
                  <a:pt x="426" y="29"/>
                  <a:pt x="426" y="29"/>
                </a:cubicBezTo>
                <a:cubicBezTo>
                  <a:pt x="426" y="35"/>
                  <a:pt x="426" y="35"/>
                  <a:pt x="426" y="35"/>
                </a:cubicBezTo>
                <a:cubicBezTo>
                  <a:pt x="426" y="37"/>
                  <a:pt x="426" y="37"/>
                  <a:pt x="426" y="37"/>
                </a:cubicBezTo>
                <a:cubicBezTo>
                  <a:pt x="425" y="37"/>
                  <a:pt x="425" y="37"/>
                  <a:pt x="425" y="37"/>
                </a:cubicBezTo>
                <a:cubicBezTo>
                  <a:pt x="423" y="38"/>
                  <a:pt x="423" y="38"/>
                  <a:pt x="423" y="38"/>
                </a:cubicBezTo>
                <a:cubicBezTo>
                  <a:pt x="419" y="41"/>
                  <a:pt x="419" y="41"/>
                  <a:pt x="419" y="41"/>
                </a:cubicBezTo>
                <a:cubicBezTo>
                  <a:pt x="420" y="40"/>
                  <a:pt x="420" y="40"/>
                  <a:pt x="420" y="40"/>
                </a:cubicBezTo>
                <a:cubicBezTo>
                  <a:pt x="422" y="37"/>
                  <a:pt x="422" y="37"/>
                  <a:pt x="422" y="37"/>
                </a:cubicBezTo>
                <a:cubicBezTo>
                  <a:pt x="423" y="36"/>
                  <a:pt x="423" y="36"/>
                  <a:pt x="423" y="36"/>
                </a:cubicBezTo>
                <a:cubicBezTo>
                  <a:pt x="422" y="35"/>
                  <a:pt x="422" y="35"/>
                  <a:pt x="422" y="35"/>
                </a:cubicBezTo>
                <a:cubicBezTo>
                  <a:pt x="422" y="34"/>
                  <a:pt x="422" y="34"/>
                  <a:pt x="422" y="34"/>
                </a:cubicBezTo>
                <a:cubicBezTo>
                  <a:pt x="419" y="31"/>
                  <a:pt x="419" y="31"/>
                  <a:pt x="419" y="31"/>
                </a:cubicBezTo>
                <a:cubicBezTo>
                  <a:pt x="418" y="31"/>
                  <a:pt x="418" y="31"/>
                  <a:pt x="418" y="31"/>
                </a:cubicBezTo>
                <a:cubicBezTo>
                  <a:pt x="417" y="29"/>
                  <a:pt x="417" y="29"/>
                  <a:pt x="417" y="29"/>
                </a:cubicBezTo>
                <a:cubicBezTo>
                  <a:pt x="416" y="29"/>
                  <a:pt x="416" y="29"/>
                  <a:pt x="416" y="29"/>
                </a:cubicBezTo>
                <a:cubicBezTo>
                  <a:pt x="416" y="26"/>
                  <a:pt x="416" y="26"/>
                  <a:pt x="416" y="26"/>
                </a:cubicBezTo>
                <a:cubicBezTo>
                  <a:pt x="413" y="23"/>
                  <a:pt x="413" y="23"/>
                  <a:pt x="413" y="23"/>
                </a:cubicBezTo>
                <a:cubicBezTo>
                  <a:pt x="413" y="23"/>
                  <a:pt x="413" y="23"/>
                  <a:pt x="413" y="23"/>
                </a:cubicBezTo>
                <a:cubicBezTo>
                  <a:pt x="412" y="22"/>
                  <a:pt x="412" y="22"/>
                  <a:pt x="412" y="22"/>
                </a:cubicBezTo>
                <a:cubicBezTo>
                  <a:pt x="411" y="21"/>
                  <a:pt x="411" y="21"/>
                  <a:pt x="411" y="21"/>
                </a:cubicBezTo>
                <a:cubicBezTo>
                  <a:pt x="410" y="20"/>
                  <a:pt x="410" y="20"/>
                  <a:pt x="410" y="20"/>
                </a:cubicBezTo>
                <a:cubicBezTo>
                  <a:pt x="409" y="21"/>
                  <a:pt x="409" y="21"/>
                  <a:pt x="409" y="21"/>
                </a:cubicBezTo>
                <a:cubicBezTo>
                  <a:pt x="408" y="19"/>
                  <a:pt x="408" y="19"/>
                  <a:pt x="408" y="19"/>
                </a:cubicBezTo>
                <a:cubicBezTo>
                  <a:pt x="404" y="16"/>
                  <a:pt x="404" y="16"/>
                  <a:pt x="404" y="16"/>
                </a:cubicBezTo>
                <a:cubicBezTo>
                  <a:pt x="403" y="13"/>
                  <a:pt x="403" y="13"/>
                  <a:pt x="403" y="13"/>
                </a:cubicBezTo>
                <a:cubicBezTo>
                  <a:pt x="403" y="10"/>
                  <a:pt x="403" y="10"/>
                  <a:pt x="403" y="10"/>
                </a:cubicBezTo>
                <a:cubicBezTo>
                  <a:pt x="403" y="9"/>
                  <a:pt x="403" y="9"/>
                  <a:pt x="403" y="9"/>
                </a:cubicBezTo>
                <a:cubicBezTo>
                  <a:pt x="402" y="10"/>
                  <a:pt x="402" y="10"/>
                  <a:pt x="402" y="10"/>
                </a:cubicBezTo>
                <a:cubicBezTo>
                  <a:pt x="401" y="10"/>
                  <a:pt x="401" y="10"/>
                  <a:pt x="401" y="10"/>
                </a:cubicBezTo>
                <a:cubicBezTo>
                  <a:pt x="400" y="8"/>
                  <a:pt x="400" y="8"/>
                  <a:pt x="400" y="8"/>
                </a:cubicBezTo>
                <a:cubicBezTo>
                  <a:pt x="401" y="5"/>
                  <a:pt x="401" y="5"/>
                  <a:pt x="401" y="5"/>
                </a:cubicBezTo>
                <a:cubicBezTo>
                  <a:pt x="401" y="5"/>
                  <a:pt x="401" y="5"/>
                  <a:pt x="401" y="5"/>
                </a:cubicBezTo>
                <a:cubicBezTo>
                  <a:pt x="401" y="3"/>
                  <a:pt x="401" y="3"/>
                  <a:pt x="401" y="3"/>
                </a:cubicBezTo>
                <a:cubicBezTo>
                  <a:pt x="399" y="1"/>
                  <a:pt x="399" y="1"/>
                  <a:pt x="399" y="1"/>
                </a:cubicBezTo>
                <a:cubicBezTo>
                  <a:pt x="399" y="0"/>
                  <a:pt x="399" y="0"/>
                  <a:pt x="399" y="0"/>
                </a:cubicBezTo>
                <a:cubicBezTo>
                  <a:pt x="172" y="0"/>
                  <a:pt x="172" y="0"/>
                  <a:pt x="172" y="0"/>
                </a:cubicBezTo>
                <a:cubicBezTo>
                  <a:pt x="171" y="2"/>
                  <a:pt x="171" y="2"/>
                  <a:pt x="171" y="2"/>
                </a:cubicBezTo>
                <a:cubicBezTo>
                  <a:pt x="176" y="5"/>
                  <a:pt x="176" y="5"/>
                  <a:pt x="176" y="5"/>
                </a:cubicBezTo>
                <a:cubicBezTo>
                  <a:pt x="175" y="6"/>
                  <a:pt x="175" y="6"/>
                  <a:pt x="175" y="6"/>
                </a:cubicBezTo>
                <a:cubicBezTo>
                  <a:pt x="173" y="6"/>
                  <a:pt x="173" y="6"/>
                  <a:pt x="173" y="6"/>
                </a:cubicBezTo>
                <a:cubicBezTo>
                  <a:pt x="173" y="7"/>
                  <a:pt x="173" y="7"/>
                  <a:pt x="173" y="7"/>
                </a:cubicBezTo>
                <a:cubicBezTo>
                  <a:pt x="172" y="13"/>
                  <a:pt x="172" y="13"/>
                  <a:pt x="172" y="13"/>
                </a:cubicBezTo>
                <a:cubicBezTo>
                  <a:pt x="172" y="15"/>
                  <a:pt x="172" y="15"/>
                  <a:pt x="172" y="15"/>
                </a:cubicBezTo>
                <a:cubicBezTo>
                  <a:pt x="174" y="16"/>
                  <a:pt x="174" y="16"/>
                  <a:pt x="174" y="16"/>
                </a:cubicBezTo>
                <a:cubicBezTo>
                  <a:pt x="175" y="15"/>
                  <a:pt x="175" y="15"/>
                  <a:pt x="175" y="15"/>
                </a:cubicBezTo>
                <a:cubicBezTo>
                  <a:pt x="177" y="14"/>
                  <a:pt x="177" y="14"/>
                  <a:pt x="177" y="14"/>
                </a:cubicBezTo>
                <a:cubicBezTo>
                  <a:pt x="179" y="15"/>
                  <a:pt x="179" y="15"/>
                  <a:pt x="179" y="15"/>
                </a:cubicBezTo>
                <a:cubicBezTo>
                  <a:pt x="180" y="16"/>
                  <a:pt x="180" y="16"/>
                  <a:pt x="180" y="16"/>
                </a:cubicBezTo>
                <a:cubicBezTo>
                  <a:pt x="182" y="15"/>
                  <a:pt x="182" y="15"/>
                  <a:pt x="182" y="15"/>
                </a:cubicBezTo>
                <a:cubicBezTo>
                  <a:pt x="185" y="16"/>
                  <a:pt x="185" y="16"/>
                  <a:pt x="185" y="16"/>
                </a:cubicBezTo>
                <a:cubicBezTo>
                  <a:pt x="188" y="18"/>
                  <a:pt x="188" y="18"/>
                  <a:pt x="188" y="18"/>
                </a:cubicBezTo>
                <a:cubicBezTo>
                  <a:pt x="185" y="19"/>
                  <a:pt x="185" y="19"/>
                  <a:pt x="185" y="19"/>
                </a:cubicBezTo>
                <a:cubicBezTo>
                  <a:pt x="186" y="21"/>
                  <a:pt x="186" y="21"/>
                  <a:pt x="186" y="21"/>
                </a:cubicBezTo>
                <a:cubicBezTo>
                  <a:pt x="185" y="23"/>
                  <a:pt x="185" y="23"/>
                  <a:pt x="185" y="23"/>
                </a:cubicBezTo>
                <a:cubicBezTo>
                  <a:pt x="182" y="24"/>
                  <a:pt x="182" y="24"/>
                  <a:pt x="182" y="24"/>
                </a:cubicBezTo>
                <a:cubicBezTo>
                  <a:pt x="182" y="22"/>
                  <a:pt x="182" y="22"/>
                  <a:pt x="182" y="22"/>
                </a:cubicBezTo>
                <a:cubicBezTo>
                  <a:pt x="180" y="21"/>
                  <a:pt x="180" y="21"/>
                  <a:pt x="180" y="21"/>
                </a:cubicBezTo>
                <a:cubicBezTo>
                  <a:pt x="179" y="22"/>
                  <a:pt x="179" y="22"/>
                  <a:pt x="179" y="22"/>
                </a:cubicBezTo>
                <a:cubicBezTo>
                  <a:pt x="176" y="22"/>
                  <a:pt x="176" y="22"/>
                  <a:pt x="176" y="22"/>
                </a:cubicBezTo>
                <a:cubicBezTo>
                  <a:pt x="175" y="20"/>
                  <a:pt x="175" y="20"/>
                  <a:pt x="175" y="20"/>
                </a:cubicBezTo>
                <a:cubicBezTo>
                  <a:pt x="174" y="18"/>
                  <a:pt x="174" y="18"/>
                  <a:pt x="174" y="18"/>
                </a:cubicBezTo>
                <a:cubicBezTo>
                  <a:pt x="173" y="17"/>
                  <a:pt x="173" y="17"/>
                  <a:pt x="173" y="17"/>
                </a:cubicBezTo>
                <a:cubicBezTo>
                  <a:pt x="172" y="17"/>
                  <a:pt x="172" y="17"/>
                  <a:pt x="172" y="17"/>
                </a:cubicBezTo>
                <a:cubicBezTo>
                  <a:pt x="169" y="15"/>
                  <a:pt x="169" y="15"/>
                  <a:pt x="169" y="15"/>
                </a:cubicBezTo>
                <a:cubicBezTo>
                  <a:pt x="170" y="12"/>
                  <a:pt x="170" y="12"/>
                  <a:pt x="170" y="12"/>
                </a:cubicBezTo>
                <a:cubicBezTo>
                  <a:pt x="172" y="6"/>
                  <a:pt x="172" y="6"/>
                  <a:pt x="172" y="6"/>
                </a:cubicBezTo>
                <a:cubicBezTo>
                  <a:pt x="171" y="4"/>
                  <a:pt x="171" y="4"/>
                  <a:pt x="171" y="4"/>
                </a:cubicBezTo>
                <a:cubicBezTo>
                  <a:pt x="171" y="4"/>
                  <a:pt x="171" y="4"/>
                  <a:pt x="171" y="4"/>
                </a:cubicBezTo>
                <a:cubicBezTo>
                  <a:pt x="169" y="6"/>
                  <a:pt x="169" y="6"/>
                  <a:pt x="169" y="6"/>
                </a:cubicBezTo>
                <a:cubicBezTo>
                  <a:pt x="169" y="12"/>
                  <a:pt x="169" y="12"/>
                  <a:pt x="169" y="12"/>
                </a:cubicBezTo>
                <a:cubicBezTo>
                  <a:pt x="168" y="16"/>
                  <a:pt x="168" y="16"/>
                  <a:pt x="168" y="16"/>
                </a:cubicBezTo>
                <a:cubicBezTo>
                  <a:pt x="166" y="18"/>
                  <a:pt x="166" y="18"/>
                  <a:pt x="166" y="18"/>
                </a:cubicBezTo>
                <a:cubicBezTo>
                  <a:pt x="166" y="19"/>
                  <a:pt x="166" y="19"/>
                  <a:pt x="166" y="19"/>
                </a:cubicBezTo>
                <a:cubicBezTo>
                  <a:pt x="167" y="17"/>
                  <a:pt x="167" y="17"/>
                  <a:pt x="167" y="17"/>
                </a:cubicBezTo>
                <a:cubicBezTo>
                  <a:pt x="169" y="17"/>
                  <a:pt x="169" y="17"/>
                  <a:pt x="169" y="17"/>
                </a:cubicBezTo>
                <a:cubicBezTo>
                  <a:pt x="170" y="18"/>
                  <a:pt x="170" y="18"/>
                  <a:pt x="170" y="18"/>
                </a:cubicBezTo>
                <a:cubicBezTo>
                  <a:pt x="172" y="18"/>
                  <a:pt x="172" y="18"/>
                  <a:pt x="172" y="18"/>
                </a:cubicBezTo>
                <a:cubicBezTo>
                  <a:pt x="173" y="21"/>
                  <a:pt x="173" y="21"/>
                  <a:pt x="173" y="21"/>
                </a:cubicBezTo>
                <a:cubicBezTo>
                  <a:pt x="173" y="24"/>
                  <a:pt x="173" y="24"/>
                  <a:pt x="173" y="24"/>
                </a:cubicBezTo>
                <a:cubicBezTo>
                  <a:pt x="171" y="26"/>
                  <a:pt x="171" y="26"/>
                  <a:pt x="171" y="26"/>
                </a:cubicBezTo>
                <a:cubicBezTo>
                  <a:pt x="168" y="28"/>
                  <a:pt x="168" y="28"/>
                  <a:pt x="168" y="28"/>
                </a:cubicBezTo>
                <a:cubicBezTo>
                  <a:pt x="171" y="24"/>
                  <a:pt x="171" y="24"/>
                  <a:pt x="171" y="24"/>
                </a:cubicBezTo>
                <a:cubicBezTo>
                  <a:pt x="170" y="23"/>
                  <a:pt x="170" y="23"/>
                  <a:pt x="170" y="23"/>
                </a:cubicBezTo>
                <a:cubicBezTo>
                  <a:pt x="169" y="22"/>
                  <a:pt x="169" y="22"/>
                  <a:pt x="169" y="22"/>
                </a:cubicBezTo>
                <a:cubicBezTo>
                  <a:pt x="168" y="22"/>
                  <a:pt x="168" y="22"/>
                  <a:pt x="168" y="22"/>
                </a:cubicBezTo>
                <a:cubicBezTo>
                  <a:pt x="167" y="23"/>
                  <a:pt x="167" y="23"/>
                  <a:pt x="167" y="23"/>
                </a:cubicBezTo>
                <a:cubicBezTo>
                  <a:pt x="164" y="25"/>
                  <a:pt x="164" y="25"/>
                  <a:pt x="164" y="25"/>
                </a:cubicBezTo>
                <a:cubicBezTo>
                  <a:pt x="164" y="27"/>
                  <a:pt x="164" y="27"/>
                  <a:pt x="164" y="27"/>
                </a:cubicBezTo>
                <a:cubicBezTo>
                  <a:pt x="162" y="28"/>
                  <a:pt x="162" y="28"/>
                  <a:pt x="162" y="28"/>
                </a:cubicBezTo>
                <a:cubicBezTo>
                  <a:pt x="160" y="28"/>
                  <a:pt x="160" y="28"/>
                  <a:pt x="160" y="28"/>
                </a:cubicBezTo>
                <a:cubicBezTo>
                  <a:pt x="160" y="26"/>
                  <a:pt x="160" y="26"/>
                  <a:pt x="160" y="26"/>
                </a:cubicBezTo>
                <a:cubicBezTo>
                  <a:pt x="159" y="26"/>
                  <a:pt x="159" y="26"/>
                  <a:pt x="159" y="26"/>
                </a:cubicBezTo>
                <a:cubicBezTo>
                  <a:pt x="156" y="26"/>
                  <a:pt x="156" y="26"/>
                  <a:pt x="156" y="26"/>
                </a:cubicBezTo>
                <a:cubicBezTo>
                  <a:pt x="155" y="26"/>
                  <a:pt x="155" y="26"/>
                  <a:pt x="155" y="26"/>
                </a:cubicBezTo>
                <a:cubicBezTo>
                  <a:pt x="155" y="23"/>
                  <a:pt x="155" y="23"/>
                  <a:pt x="155" y="23"/>
                </a:cubicBezTo>
                <a:cubicBezTo>
                  <a:pt x="153" y="23"/>
                  <a:pt x="153" y="23"/>
                  <a:pt x="153" y="23"/>
                </a:cubicBezTo>
                <a:cubicBezTo>
                  <a:pt x="152" y="24"/>
                  <a:pt x="152" y="24"/>
                  <a:pt x="152" y="24"/>
                </a:cubicBezTo>
                <a:cubicBezTo>
                  <a:pt x="150" y="23"/>
                  <a:pt x="150" y="23"/>
                  <a:pt x="150" y="23"/>
                </a:cubicBezTo>
                <a:cubicBezTo>
                  <a:pt x="150" y="22"/>
                  <a:pt x="150" y="22"/>
                  <a:pt x="150" y="22"/>
                </a:cubicBezTo>
                <a:cubicBezTo>
                  <a:pt x="149" y="21"/>
                  <a:pt x="149" y="21"/>
                  <a:pt x="149" y="21"/>
                </a:cubicBezTo>
                <a:cubicBezTo>
                  <a:pt x="147" y="22"/>
                  <a:pt x="147" y="22"/>
                  <a:pt x="147" y="22"/>
                </a:cubicBezTo>
                <a:cubicBezTo>
                  <a:pt x="147" y="22"/>
                  <a:pt x="147" y="22"/>
                  <a:pt x="147" y="22"/>
                </a:cubicBezTo>
                <a:cubicBezTo>
                  <a:pt x="146" y="19"/>
                  <a:pt x="146" y="19"/>
                  <a:pt x="146" y="19"/>
                </a:cubicBezTo>
                <a:cubicBezTo>
                  <a:pt x="146" y="18"/>
                  <a:pt x="146" y="18"/>
                  <a:pt x="146" y="18"/>
                </a:cubicBezTo>
                <a:cubicBezTo>
                  <a:pt x="146" y="17"/>
                  <a:pt x="146" y="17"/>
                  <a:pt x="146" y="17"/>
                </a:cubicBezTo>
                <a:cubicBezTo>
                  <a:pt x="148" y="16"/>
                  <a:pt x="148" y="16"/>
                  <a:pt x="148" y="16"/>
                </a:cubicBezTo>
                <a:cubicBezTo>
                  <a:pt x="150" y="13"/>
                  <a:pt x="150" y="13"/>
                  <a:pt x="150" y="13"/>
                </a:cubicBezTo>
                <a:cubicBezTo>
                  <a:pt x="151" y="13"/>
                  <a:pt x="151" y="13"/>
                  <a:pt x="151" y="13"/>
                </a:cubicBezTo>
                <a:cubicBezTo>
                  <a:pt x="152" y="11"/>
                  <a:pt x="152" y="11"/>
                  <a:pt x="152" y="11"/>
                </a:cubicBezTo>
                <a:cubicBezTo>
                  <a:pt x="152" y="10"/>
                  <a:pt x="152" y="10"/>
                  <a:pt x="152" y="10"/>
                </a:cubicBezTo>
                <a:cubicBezTo>
                  <a:pt x="149" y="7"/>
                  <a:pt x="149" y="7"/>
                  <a:pt x="149" y="7"/>
                </a:cubicBezTo>
                <a:cubicBezTo>
                  <a:pt x="148" y="7"/>
                  <a:pt x="148" y="7"/>
                  <a:pt x="148" y="7"/>
                </a:cubicBezTo>
                <a:cubicBezTo>
                  <a:pt x="146" y="6"/>
                  <a:pt x="146" y="6"/>
                  <a:pt x="146" y="6"/>
                </a:cubicBezTo>
                <a:cubicBezTo>
                  <a:pt x="143" y="8"/>
                  <a:pt x="143" y="8"/>
                  <a:pt x="143" y="8"/>
                </a:cubicBezTo>
                <a:cubicBezTo>
                  <a:pt x="141" y="8"/>
                  <a:pt x="141" y="8"/>
                  <a:pt x="141" y="8"/>
                </a:cubicBezTo>
                <a:cubicBezTo>
                  <a:pt x="139" y="7"/>
                  <a:pt x="139" y="7"/>
                  <a:pt x="139" y="7"/>
                </a:cubicBezTo>
                <a:cubicBezTo>
                  <a:pt x="137" y="7"/>
                  <a:pt x="137" y="7"/>
                  <a:pt x="137" y="7"/>
                </a:cubicBezTo>
                <a:cubicBezTo>
                  <a:pt x="131" y="10"/>
                  <a:pt x="131" y="10"/>
                  <a:pt x="131" y="10"/>
                </a:cubicBezTo>
                <a:cubicBezTo>
                  <a:pt x="131" y="11"/>
                  <a:pt x="131" y="11"/>
                  <a:pt x="131" y="11"/>
                </a:cubicBezTo>
                <a:cubicBezTo>
                  <a:pt x="132" y="12"/>
                  <a:pt x="132" y="12"/>
                  <a:pt x="132" y="12"/>
                </a:cubicBezTo>
                <a:cubicBezTo>
                  <a:pt x="134" y="14"/>
                  <a:pt x="134" y="14"/>
                  <a:pt x="134" y="14"/>
                </a:cubicBezTo>
                <a:cubicBezTo>
                  <a:pt x="134" y="14"/>
                  <a:pt x="134" y="14"/>
                  <a:pt x="134" y="14"/>
                </a:cubicBezTo>
                <a:cubicBezTo>
                  <a:pt x="132" y="14"/>
                  <a:pt x="132" y="14"/>
                  <a:pt x="132" y="14"/>
                </a:cubicBezTo>
                <a:cubicBezTo>
                  <a:pt x="130" y="14"/>
                  <a:pt x="130" y="14"/>
                  <a:pt x="130" y="14"/>
                </a:cubicBezTo>
                <a:cubicBezTo>
                  <a:pt x="129" y="13"/>
                  <a:pt x="129" y="13"/>
                  <a:pt x="129" y="13"/>
                </a:cubicBezTo>
                <a:cubicBezTo>
                  <a:pt x="128" y="12"/>
                  <a:pt x="128" y="12"/>
                  <a:pt x="128" y="12"/>
                </a:cubicBezTo>
                <a:cubicBezTo>
                  <a:pt x="124" y="12"/>
                  <a:pt x="124" y="12"/>
                  <a:pt x="124" y="12"/>
                </a:cubicBezTo>
                <a:cubicBezTo>
                  <a:pt x="120" y="12"/>
                  <a:pt x="120" y="12"/>
                  <a:pt x="120" y="12"/>
                </a:cubicBezTo>
                <a:cubicBezTo>
                  <a:pt x="119" y="14"/>
                  <a:pt x="119" y="14"/>
                  <a:pt x="119" y="14"/>
                </a:cubicBezTo>
                <a:cubicBezTo>
                  <a:pt x="119" y="15"/>
                  <a:pt x="119" y="15"/>
                  <a:pt x="119" y="15"/>
                </a:cubicBezTo>
                <a:cubicBezTo>
                  <a:pt x="117" y="15"/>
                  <a:pt x="117" y="15"/>
                  <a:pt x="117" y="15"/>
                </a:cubicBezTo>
                <a:cubicBezTo>
                  <a:pt x="116" y="14"/>
                  <a:pt x="116" y="14"/>
                  <a:pt x="116" y="14"/>
                </a:cubicBezTo>
                <a:cubicBezTo>
                  <a:pt x="115" y="14"/>
                  <a:pt x="115" y="14"/>
                  <a:pt x="115" y="14"/>
                </a:cubicBezTo>
                <a:cubicBezTo>
                  <a:pt x="112" y="16"/>
                  <a:pt x="112" y="16"/>
                  <a:pt x="112" y="16"/>
                </a:cubicBezTo>
                <a:cubicBezTo>
                  <a:pt x="112" y="17"/>
                  <a:pt x="112" y="17"/>
                  <a:pt x="112" y="17"/>
                </a:cubicBezTo>
                <a:cubicBezTo>
                  <a:pt x="110" y="17"/>
                  <a:pt x="110" y="17"/>
                  <a:pt x="110" y="17"/>
                </a:cubicBezTo>
                <a:cubicBezTo>
                  <a:pt x="107" y="19"/>
                  <a:pt x="107" y="19"/>
                  <a:pt x="107" y="19"/>
                </a:cubicBezTo>
                <a:cubicBezTo>
                  <a:pt x="105" y="20"/>
                  <a:pt x="105" y="20"/>
                  <a:pt x="105" y="20"/>
                </a:cubicBezTo>
                <a:cubicBezTo>
                  <a:pt x="104" y="20"/>
                  <a:pt x="104" y="20"/>
                  <a:pt x="104" y="20"/>
                </a:cubicBezTo>
                <a:cubicBezTo>
                  <a:pt x="104" y="20"/>
                  <a:pt x="104" y="20"/>
                  <a:pt x="104" y="20"/>
                </a:cubicBezTo>
                <a:cubicBezTo>
                  <a:pt x="105" y="18"/>
                  <a:pt x="105" y="18"/>
                  <a:pt x="105" y="18"/>
                </a:cubicBezTo>
                <a:cubicBezTo>
                  <a:pt x="103" y="19"/>
                  <a:pt x="103" y="19"/>
                  <a:pt x="103" y="19"/>
                </a:cubicBezTo>
                <a:cubicBezTo>
                  <a:pt x="102" y="21"/>
                  <a:pt x="102" y="21"/>
                  <a:pt x="102" y="21"/>
                </a:cubicBezTo>
                <a:cubicBezTo>
                  <a:pt x="102" y="22"/>
                  <a:pt x="102" y="22"/>
                  <a:pt x="102" y="22"/>
                </a:cubicBezTo>
                <a:cubicBezTo>
                  <a:pt x="104" y="26"/>
                  <a:pt x="104" y="26"/>
                  <a:pt x="104" y="26"/>
                </a:cubicBezTo>
                <a:cubicBezTo>
                  <a:pt x="107" y="30"/>
                  <a:pt x="107" y="30"/>
                  <a:pt x="107" y="30"/>
                </a:cubicBezTo>
                <a:cubicBezTo>
                  <a:pt x="110" y="30"/>
                  <a:pt x="110" y="30"/>
                  <a:pt x="110" y="30"/>
                </a:cubicBezTo>
                <a:cubicBezTo>
                  <a:pt x="112" y="33"/>
                  <a:pt x="112" y="33"/>
                  <a:pt x="112" y="33"/>
                </a:cubicBezTo>
                <a:cubicBezTo>
                  <a:pt x="114" y="35"/>
                  <a:pt x="114" y="35"/>
                  <a:pt x="114" y="35"/>
                </a:cubicBezTo>
                <a:cubicBezTo>
                  <a:pt x="115" y="37"/>
                  <a:pt x="115" y="37"/>
                  <a:pt x="115" y="37"/>
                </a:cubicBezTo>
                <a:cubicBezTo>
                  <a:pt x="117" y="37"/>
                  <a:pt x="117" y="37"/>
                  <a:pt x="117" y="37"/>
                </a:cubicBezTo>
                <a:cubicBezTo>
                  <a:pt x="119" y="39"/>
                  <a:pt x="119" y="39"/>
                  <a:pt x="119" y="39"/>
                </a:cubicBezTo>
                <a:cubicBezTo>
                  <a:pt x="119" y="39"/>
                  <a:pt x="119" y="39"/>
                  <a:pt x="119" y="39"/>
                </a:cubicBezTo>
                <a:cubicBezTo>
                  <a:pt x="115" y="39"/>
                  <a:pt x="115" y="39"/>
                  <a:pt x="115" y="39"/>
                </a:cubicBezTo>
                <a:cubicBezTo>
                  <a:pt x="115" y="37"/>
                  <a:pt x="115" y="37"/>
                  <a:pt x="115" y="37"/>
                </a:cubicBezTo>
                <a:cubicBezTo>
                  <a:pt x="112" y="36"/>
                  <a:pt x="112" y="36"/>
                  <a:pt x="112" y="36"/>
                </a:cubicBezTo>
                <a:cubicBezTo>
                  <a:pt x="111" y="35"/>
                  <a:pt x="111" y="35"/>
                  <a:pt x="111" y="35"/>
                </a:cubicBezTo>
                <a:cubicBezTo>
                  <a:pt x="110" y="35"/>
                  <a:pt x="110" y="35"/>
                  <a:pt x="110" y="35"/>
                </a:cubicBezTo>
                <a:cubicBezTo>
                  <a:pt x="108" y="37"/>
                  <a:pt x="108" y="37"/>
                  <a:pt x="108" y="37"/>
                </a:cubicBezTo>
                <a:cubicBezTo>
                  <a:pt x="107" y="37"/>
                  <a:pt x="107" y="37"/>
                  <a:pt x="107" y="37"/>
                </a:cubicBezTo>
                <a:cubicBezTo>
                  <a:pt x="105" y="35"/>
                  <a:pt x="105" y="35"/>
                  <a:pt x="105" y="35"/>
                </a:cubicBezTo>
                <a:cubicBezTo>
                  <a:pt x="107" y="33"/>
                  <a:pt x="107" y="33"/>
                  <a:pt x="107" y="33"/>
                </a:cubicBezTo>
                <a:cubicBezTo>
                  <a:pt x="107" y="32"/>
                  <a:pt x="107" y="32"/>
                  <a:pt x="107" y="32"/>
                </a:cubicBezTo>
                <a:cubicBezTo>
                  <a:pt x="105" y="33"/>
                  <a:pt x="105" y="33"/>
                  <a:pt x="105" y="33"/>
                </a:cubicBezTo>
                <a:cubicBezTo>
                  <a:pt x="104" y="35"/>
                  <a:pt x="104" y="35"/>
                  <a:pt x="104" y="35"/>
                </a:cubicBezTo>
                <a:cubicBezTo>
                  <a:pt x="104" y="39"/>
                  <a:pt x="104" y="39"/>
                  <a:pt x="104" y="39"/>
                </a:cubicBezTo>
                <a:cubicBezTo>
                  <a:pt x="105" y="39"/>
                  <a:pt x="105" y="39"/>
                  <a:pt x="105" y="39"/>
                </a:cubicBezTo>
                <a:cubicBezTo>
                  <a:pt x="105" y="41"/>
                  <a:pt x="105" y="41"/>
                  <a:pt x="105" y="41"/>
                </a:cubicBezTo>
                <a:cubicBezTo>
                  <a:pt x="103" y="43"/>
                  <a:pt x="103" y="43"/>
                  <a:pt x="103" y="43"/>
                </a:cubicBezTo>
                <a:cubicBezTo>
                  <a:pt x="101" y="46"/>
                  <a:pt x="101" y="46"/>
                  <a:pt x="101" y="46"/>
                </a:cubicBezTo>
                <a:cubicBezTo>
                  <a:pt x="101" y="48"/>
                  <a:pt x="101" y="48"/>
                  <a:pt x="101" y="48"/>
                </a:cubicBezTo>
                <a:cubicBezTo>
                  <a:pt x="101" y="51"/>
                  <a:pt x="101" y="51"/>
                  <a:pt x="101" y="51"/>
                </a:cubicBezTo>
                <a:cubicBezTo>
                  <a:pt x="104" y="55"/>
                  <a:pt x="104" y="55"/>
                  <a:pt x="104" y="55"/>
                </a:cubicBezTo>
                <a:cubicBezTo>
                  <a:pt x="108" y="56"/>
                  <a:pt x="108" y="56"/>
                  <a:pt x="108" y="56"/>
                </a:cubicBezTo>
                <a:cubicBezTo>
                  <a:pt x="110" y="59"/>
                  <a:pt x="110" y="59"/>
                  <a:pt x="110" y="59"/>
                </a:cubicBezTo>
                <a:cubicBezTo>
                  <a:pt x="111" y="59"/>
                  <a:pt x="111" y="59"/>
                  <a:pt x="111" y="59"/>
                </a:cubicBezTo>
                <a:cubicBezTo>
                  <a:pt x="114" y="57"/>
                  <a:pt x="114" y="57"/>
                  <a:pt x="114" y="57"/>
                </a:cubicBezTo>
                <a:cubicBezTo>
                  <a:pt x="117" y="56"/>
                  <a:pt x="117" y="56"/>
                  <a:pt x="117" y="56"/>
                </a:cubicBezTo>
                <a:cubicBezTo>
                  <a:pt x="119" y="57"/>
                  <a:pt x="119" y="57"/>
                  <a:pt x="119" y="57"/>
                </a:cubicBezTo>
                <a:cubicBezTo>
                  <a:pt x="124" y="58"/>
                  <a:pt x="124" y="58"/>
                  <a:pt x="124" y="58"/>
                </a:cubicBezTo>
                <a:cubicBezTo>
                  <a:pt x="125" y="59"/>
                  <a:pt x="125" y="59"/>
                  <a:pt x="125" y="59"/>
                </a:cubicBezTo>
                <a:cubicBezTo>
                  <a:pt x="126" y="61"/>
                  <a:pt x="126" y="61"/>
                  <a:pt x="126" y="61"/>
                </a:cubicBezTo>
                <a:cubicBezTo>
                  <a:pt x="127" y="62"/>
                  <a:pt x="127" y="62"/>
                  <a:pt x="127" y="62"/>
                </a:cubicBezTo>
                <a:cubicBezTo>
                  <a:pt x="128" y="61"/>
                  <a:pt x="128" y="61"/>
                  <a:pt x="128" y="61"/>
                </a:cubicBezTo>
                <a:cubicBezTo>
                  <a:pt x="128" y="58"/>
                  <a:pt x="128" y="58"/>
                  <a:pt x="128" y="58"/>
                </a:cubicBezTo>
                <a:cubicBezTo>
                  <a:pt x="128" y="57"/>
                  <a:pt x="128" y="57"/>
                  <a:pt x="128" y="57"/>
                </a:cubicBezTo>
                <a:cubicBezTo>
                  <a:pt x="131" y="58"/>
                  <a:pt x="131" y="58"/>
                  <a:pt x="131" y="58"/>
                </a:cubicBezTo>
                <a:cubicBezTo>
                  <a:pt x="130" y="59"/>
                  <a:pt x="130" y="59"/>
                  <a:pt x="130" y="59"/>
                </a:cubicBezTo>
                <a:cubicBezTo>
                  <a:pt x="128" y="62"/>
                  <a:pt x="128" y="62"/>
                  <a:pt x="128" y="62"/>
                </a:cubicBezTo>
                <a:cubicBezTo>
                  <a:pt x="128" y="64"/>
                  <a:pt x="128" y="64"/>
                  <a:pt x="128" y="64"/>
                </a:cubicBezTo>
                <a:cubicBezTo>
                  <a:pt x="129" y="64"/>
                  <a:pt x="129" y="64"/>
                  <a:pt x="129" y="64"/>
                </a:cubicBezTo>
                <a:cubicBezTo>
                  <a:pt x="132" y="61"/>
                  <a:pt x="132" y="61"/>
                  <a:pt x="132" y="61"/>
                </a:cubicBezTo>
                <a:cubicBezTo>
                  <a:pt x="133" y="60"/>
                  <a:pt x="133" y="60"/>
                  <a:pt x="133" y="60"/>
                </a:cubicBezTo>
                <a:cubicBezTo>
                  <a:pt x="136" y="60"/>
                  <a:pt x="136" y="60"/>
                  <a:pt x="136" y="60"/>
                </a:cubicBezTo>
                <a:cubicBezTo>
                  <a:pt x="140" y="57"/>
                  <a:pt x="140" y="57"/>
                  <a:pt x="140" y="57"/>
                </a:cubicBezTo>
                <a:cubicBezTo>
                  <a:pt x="143" y="57"/>
                  <a:pt x="143" y="57"/>
                  <a:pt x="143" y="57"/>
                </a:cubicBezTo>
                <a:cubicBezTo>
                  <a:pt x="145" y="55"/>
                  <a:pt x="145" y="55"/>
                  <a:pt x="145" y="55"/>
                </a:cubicBezTo>
                <a:cubicBezTo>
                  <a:pt x="145" y="55"/>
                  <a:pt x="145" y="55"/>
                  <a:pt x="145" y="55"/>
                </a:cubicBezTo>
                <a:cubicBezTo>
                  <a:pt x="146" y="56"/>
                  <a:pt x="146" y="56"/>
                  <a:pt x="146" y="56"/>
                </a:cubicBezTo>
                <a:cubicBezTo>
                  <a:pt x="147" y="56"/>
                  <a:pt x="147" y="56"/>
                  <a:pt x="147" y="56"/>
                </a:cubicBezTo>
                <a:cubicBezTo>
                  <a:pt x="150" y="54"/>
                  <a:pt x="150" y="54"/>
                  <a:pt x="150" y="54"/>
                </a:cubicBezTo>
                <a:cubicBezTo>
                  <a:pt x="153" y="54"/>
                  <a:pt x="153" y="54"/>
                  <a:pt x="153" y="54"/>
                </a:cubicBezTo>
                <a:cubicBezTo>
                  <a:pt x="154" y="53"/>
                  <a:pt x="154" y="53"/>
                  <a:pt x="154" y="53"/>
                </a:cubicBezTo>
                <a:cubicBezTo>
                  <a:pt x="153" y="55"/>
                  <a:pt x="153" y="55"/>
                  <a:pt x="153" y="55"/>
                </a:cubicBezTo>
                <a:cubicBezTo>
                  <a:pt x="151" y="56"/>
                  <a:pt x="151" y="56"/>
                  <a:pt x="151" y="56"/>
                </a:cubicBezTo>
                <a:cubicBezTo>
                  <a:pt x="151" y="57"/>
                  <a:pt x="151" y="57"/>
                  <a:pt x="151" y="57"/>
                </a:cubicBezTo>
                <a:cubicBezTo>
                  <a:pt x="152" y="58"/>
                  <a:pt x="152" y="58"/>
                  <a:pt x="152" y="58"/>
                </a:cubicBezTo>
                <a:cubicBezTo>
                  <a:pt x="150" y="61"/>
                  <a:pt x="150" y="61"/>
                  <a:pt x="150" y="61"/>
                </a:cubicBezTo>
                <a:cubicBezTo>
                  <a:pt x="147" y="62"/>
                  <a:pt x="147" y="62"/>
                  <a:pt x="147" y="62"/>
                </a:cubicBezTo>
                <a:cubicBezTo>
                  <a:pt x="146" y="61"/>
                  <a:pt x="146" y="61"/>
                  <a:pt x="146" y="61"/>
                </a:cubicBezTo>
                <a:cubicBezTo>
                  <a:pt x="145" y="60"/>
                  <a:pt x="145" y="60"/>
                  <a:pt x="145" y="60"/>
                </a:cubicBezTo>
                <a:cubicBezTo>
                  <a:pt x="142" y="63"/>
                  <a:pt x="142" y="63"/>
                  <a:pt x="142" y="63"/>
                </a:cubicBezTo>
                <a:cubicBezTo>
                  <a:pt x="142" y="63"/>
                  <a:pt x="142" y="63"/>
                  <a:pt x="142" y="63"/>
                </a:cubicBezTo>
                <a:cubicBezTo>
                  <a:pt x="145" y="63"/>
                  <a:pt x="145" y="63"/>
                  <a:pt x="145" y="63"/>
                </a:cubicBezTo>
                <a:cubicBezTo>
                  <a:pt x="146" y="65"/>
                  <a:pt x="146" y="65"/>
                  <a:pt x="146" y="65"/>
                </a:cubicBezTo>
                <a:cubicBezTo>
                  <a:pt x="146" y="68"/>
                  <a:pt x="146" y="68"/>
                  <a:pt x="146" y="68"/>
                </a:cubicBezTo>
                <a:cubicBezTo>
                  <a:pt x="142" y="71"/>
                  <a:pt x="142" y="71"/>
                  <a:pt x="142" y="71"/>
                </a:cubicBezTo>
                <a:cubicBezTo>
                  <a:pt x="142" y="73"/>
                  <a:pt x="142" y="73"/>
                  <a:pt x="142" y="73"/>
                </a:cubicBezTo>
                <a:cubicBezTo>
                  <a:pt x="141" y="75"/>
                  <a:pt x="141" y="75"/>
                  <a:pt x="141" y="75"/>
                </a:cubicBezTo>
                <a:cubicBezTo>
                  <a:pt x="140" y="76"/>
                  <a:pt x="140" y="76"/>
                  <a:pt x="140" y="76"/>
                </a:cubicBezTo>
                <a:cubicBezTo>
                  <a:pt x="141" y="77"/>
                  <a:pt x="141" y="77"/>
                  <a:pt x="141" y="77"/>
                </a:cubicBezTo>
                <a:cubicBezTo>
                  <a:pt x="141" y="79"/>
                  <a:pt x="141" y="79"/>
                  <a:pt x="141" y="79"/>
                </a:cubicBezTo>
                <a:cubicBezTo>
                  <a:pt x="141" y="81"/>
                  <a:pt x="141" y="81"/>
                  <a:pt x="141" y="81"/>
                </a:cubicBezTo>
                <a:cubicBezTo>
                  <a:pt x="139" y="83"/>
                  <a:pt x="139" y="83"/>
                  <a:pt x="139" y="83"/>
                </a:cubicBezTo>
                <a:cubicBezTo>
                  <a:pt x="137" y="84"/>
                  <a:pt x="137" y="84"/>
                  <a:pt x="137" y="84"/>
                </a:cubicBezTo>
                <a:cubicBezTo>
                  <a:pt x="135" y="84"/>
                  <a:pt x="135" y="84"/>
                  <a:pt x="135" y="84"/>
                </a:cubicBezTo>
                <a:cubicBezTo>
                  <a:pt x="134" y="85"/>
                  <a:pt x="134" y="85"/>
                  <a:pt x="134" y="85"/>
                </a:cubicBezTo>
                <a:cubicBezTo>
                  <a:pt x="132" y="87"/>
                  <a:pt x="132" y="87"/>
                  <a:pt x="132" y="87"/>
                </a:cubicBezTo>
                <a:cubicBezTo>
                  <a:pt x="130" y="87"/>
                  <a:pt x="130" y="87"/>
                  <a:pt x="130" y="87"/>
                </a:cubicBezTo>
                <a:cubicBezTo>
                  <a:pt x="128" y="87"/>
                  <a:pt x="128" y="87"/>
                  <a:pt x="128" y="87"/>
                </a:cubicBezTo>
                <a:cubicBezTo>
                  <a:pt x="125" y="85"/>
                  <a:pt x="125" y="85"/>
                  <a:pt x="125" y="85"/>
                </a:cubicBezTo>
                <a:cubicBezTo>
                  <a:pt x="124" y="86"/>
                  <a:pt x="124" y="86"/>
                  <a:pt x="124" y="86"/>
                </a:cubicBezTo>
                <a:cubicBezTo>
                  <a:pt x="123" y="85"/>
                  <a:pt x="123" y="85"/>
                  <a:pt x="123" y="85"/>
                </a:cubicBezTo>
                <a:cubicBezTo>
                  <a:pt x="122" y="83"/>
                  <a:pt x="122" y="83"/>
                  <a:pt x="122" y="83"/>
                </a:cubicBezTo>
                <a:cubicBezTo>
                  <a:pt x="121" y="83"/>
                  <a:pt x="121" y="83"/>
                  <a:pt x="121" y="83"/>
                </a:cubicBezTo>
                <a:cubicBezTo>
                  <a:pt x="119" y="86"/>
                  <a:pt x="119" y="86"/>
                  <a:pt x="119" y="86"/>
                </a:cubicBezTo>
                <a:cubicBezTo>
                  <a:pt x="117" y="87"/>
                  <a:pt x="117" y="87"/>
                  <a:pt x="117" y="87"/>
                </a:cubicBezTo>
                <a:cubicBezTo>
                  <a:pt x="115" y="89"/>
                  <a:pt x="115" y="89"/>
                  <a:pt x="115" y="89"/>
                </a:cubicBezTo>
                <a:cubicBezTo>
                  <a:pt x="111" y="91"/>
                  <a:pt x="111" y="91"/>
                  <a:pt x="111" y="91"/>
                </a:cubicBezTo>
                <a:cubicBezTo>
                  <a:pt x="110" y="92"/>
                  <a:pt x="110" y="92"/>
                  <a:pt x="110" y="92"/>
                </a:cubicBezTo>
                <a:cubicBezTo>
                  <a:pt x="108" y="92"/>
                  <a:pt x="108" y="92"/>
                  <a:pt x="108" y="92"/>
                </a:cubicBezTo>
                <a:cubicBezTo>
                  <a:pt x="106" y="91"/>
                  <a:pt x="106" y="91"/>
                  <a:pt x="106" y="91"/>
                </a:cubicBezTo>
                <a:cubicBezTo>
                  <a:pt x="103" y="91"/>
                  <a:pt x="103" y="91"/>
                  <a:pt x="103" y="91"/>
                </a:cubicBezTo>
                <a:cubicBezTo>
                  <a:pt x="101" y="93"/>
                  <a:pt x="101" y="93"/>
                  <a:pt x="101" y="93"/>
                </a:cubicBezTo>
                <a:cubicBezTo>
                  <a:pt x="99" y="93"/>
                  <a:pt x="99" y="93"/>
                  <a:pt x="99" y="93"/>
                </a:cubicBezTo>
                <a:cubicBezTo>
                  <a:pt x="97" y="94"/>
                  <a:pt x="97" y="94"/>
                  <a:pt x="97" y="94"/>
                </a:cubicBezTo>
                <a:cubicBezTo>
                  <a:pt x="97" y="97"/>
                  <a:pt x="97" y="97"/>
                  <a:pt x="97" y="97"/>
                </a:cubicBezTo>
                <a:cubicBezTo>
                  <a:pt x="96" y="100"/>
                  <a:pt x="96" y="100"/>
                  <a:pt x="96" y="100"/>
                </a:cubicBezTo>
                <a:cubicBezTo>
                  <a:pt x="94" y="102"/>
                  <a:pt x="94" y="102"/>
                  <a:pt x="94" y="102"/>
                </a:cubicBezTo>
                <a:cubicBezTo>
                  <a:pt x="94" y="101"/>
                  <a:pt x="94" y="101"/>
                  <a:pt x="94" y="101"/>
                </a:cubicBezTo>
                <a:cubicBezTo>
                  <a:pt x="92" y="98"/>
                  <a:pt x="92" y="98"/>
                  <a:pt x="92" y="98"/>
                </a:cubicBezTo>
                <a:cubicBezTo>
                  <a:pt x="89" y="98"/>
                  <a:pt x="89" y="98"/>
                  <a:pt x="89" y="98"/>
                </a:cubicBezTo>
                <a:cubicBezTo>
                  <a:pt x="88" y="99"/>
                  <a:pt x="88" y="99"/>
                  <a:pt x="88" y="99"/>
                </a:cubicBezTo>
                <a:cubicBezTo>
                  <a:pt x="88" y="100"/>
                  <a:pt x="88" y="100"/>
                  <a:pt x="88" y="100"/>
                </a:cubicBezTo>
                <a:cubicBezTo>
                  <a:pt x="89" y="101"/>
                  <a:pt x="89" y="101"/>
                  <a:pt x="89" y="101"/>
                </a:cubicBezTo>
                <a:cubicBezTo>
                  <a:pt x="88" y="103"/>
                  <a:pt x="88" y="103"/>
                  <a:pt x="88" y="103"/>
                </a:cubicBezTo>
                <a:cubicBezTo>
                  <a:pt x="87" y="103"/>
                  <a:pt x="87" y="103"/>
                  <a:pt x="87" y="103"/>
                </a:cubicBezTo>
                <a:cubicBezTo>
                  <a:pt x="87" y="101"/>
                  <a:pt x="87" y="101"/>
                  <a:pt x="87" y="101"/>
                </a:cubicBezTo>
                <a:cubicBezTo>
                  <a:pt x="85" y="99"/>
                  <a:pt x="85" y="99"/>
                  <a:pt x="85" y="99"/>
                </a:cubicBezTo>
                <a:cubicBezTo>
                  <a:pt x="84" y="99"/>
                  <a:pt x="84" y="99"/>
                  <a:pt x="84" y="99"/>
                </a:cubicBezTo>
                <a:cubicBezTo>
                  <a:pt x="81" y="102"/>
                  <a:pt x="81" y="102"/>
                  <a:pt x="81" y="102"/>
                </a:cubicBezTo>
                <a:cubicBezTo>
                  <a:pt x="80" y="104"/>
                  <a:pt x="80" y="104"/>
                  <a:pt x="80" y="104"/>
                </a:cubicBezTo>
                <a:cubicBezTo>
                  <a:pt x="79" y="105"/>
                  <a:pt x="79" y="105"/>
                  <a:pt x="79" y="105"/>
                </a:cubicBezTo>
                <a:cubicBezTo>
                  <a:pt x="78" y="105"/>
                  <a:pt x="78" y="105"/>
                  <a:pt x="78" y="105"/>
                </a:cubicBezTo>
                <a:cubicBezTo>
                  <a:pt x="73" y="109"/>
                  <a:pt x="73" y="109"/>
                  <a:pt x="73" y="109"/>
                </a:cubicBezTo>
                <a:cubicBezTo>
                  <a:pt x="72" y="112"/>
                  <a:pt x="72" y="112"/>
                  <a:pt x="72" y="112"/>
                </a:cubicBezTo>
                <a:cubicBezTo>
                  <a:pt x="71" y="113"/>
                  <a:pt x="71" y="113"/>
                  <a:pt x="71" y="113"/>
                </a:cubicBezTo>
                <a:cubicBezTo>
                  <a:pt x="69" y="113"/>
                  <a:pt x="69" y="113"/>
                  <a:pt x="69" y="113"/>
                </a:cubicBezTo>
                <a:cubicBezTo>
                  <a:pt x="67" y="113"/>
                  <a:pt x="67" y="113"/>
                  <a:pt x="67" y="113"/>
                </a:cubicBezTo>
                <a:cubicBezTo>
                  <a:pt x="67" y="113"/>
                  <a:pt x="67" y="113"/>
                  <a:pt x="67" y="113"/>
                </a:cubicBezTo>
                <a:cubicBezTo>
                  <a:pt x="69" y="115"/>
                  <a:pt x="69" y="115"/>
                  <a:pt x="69" y="115"/>
                </a:cubicBezTo>
                <a:cubicBezTo>
                  <a:pt x="68" y="117"/>
                  <a:pt x="68" y="117"/>
                  <a:pt x="68" y="117"/>
                </a:cubicBezTo>
                <a:cubicBezTo>
                  <a:pt x="67" y="117"/>
                  <a:pt x="67" y="117"/>
                  <a:pt x="67" y="117"/>
                </a:cubicBezTo>
                <a:cubicBezTo>
                  <a:pt x="66" y="115"/>
                  <a:pt x="66" y="115"/>
                  <a:pt x="66" y="115"/>
                </a:cubicBezTo>
                <a:cubicBezTo>
                  <a:pt x="65" y="115"/>
                  <a:pt x="65" y="115"/>
                  <a:pt x="65" y="115"/>
                </a:cubicBezTo>
                <a:cubicBezTo>
                  <a:pt x="64" y="117"/>
                  <a:pt x="64" y="117"/>
                  <a:pt x="64" y="117"/>
                </a:cubicBezTo>
                <a:cubicBezTo>
                  <a:pt x="62" y="120"/>
                  <a:pt x="62" y="120"/>
                  <a:pt x="62" y="120"/>
                </a:cubicBezTo>
                <a:cubicBezTo>
                  <a:pt x="62" y="121"/>
                  <a:pt x="62" y="121"/>
                  <a:pt x="62" y="121"/>
                </a:cubicBezTo>
                <a:cubicBezTo>
                  <a:pt x="64" y="124"/>
                  <a:pt x="64" y="124"/>
                  <a:pt x="64" y="124"/>
                </a:cubicBezTo>
                <a:cubicBezTo>
                  <a:pt x="64" y="126"/>
                  <a:pt x="64" y="126"/>
                  <a:pt x="64" y="126"/>
                </a:cubicBezTo>
                <a:cubicBezTo>
                  <a:pt x="64" y="128"/>
                  <a:pt x="64" y="128"/>
                  <a:pt x="64" y="128"/>
                </a:cubicBezTo>
                <a:cubicBezTo>
                  <a:pt x="63" y="130"/>
                  <a:pt x="63" y="130"/>
                  <a:pt x="63" y="130"/>
                </a:cubicBezTo>
                <a:cubicBezTo>
                  <a:pt x="63" y="132"/>
                  <a:pt x="63" y="132"/>
                  <a:pt x="63" y="132"/>
                </a:cubicBezTo>
                <a:cubicBezTo>
                  <a:pt x="64" y="131"/>
                  <a:pt x="64" y="131"/>
                  <a:pt x="64" y="131"/>
                </a:cubicBezTo>
                <a:cubicBezTo>
                  <a:pt x="65" y="130"/>
                  <a:pt x="65" y="130"/>
                  <a:pt x="65" y="130"/>
                </a:cubicBezTo>
                <a:cubicBezTo>
                  <a:pt x="66" y="131"/>
                  <a:pt x="66" y="131"/>
                  <a:pt x="66" y="131"/>
                </a:cubicBezTo>
                <a:cubicBezTo>
                  <a:pt x="66" y="134"/>
                  <a:pt x="66" y="134"/>
                  <a:pt x="66" y="134"/>
                </a:cubicBezTo>
                <a:cubicBezTo>
                  <a:pt x="65" y="134"/>
                  <a:pt x="65" y="134"/>
                  <a:pt x="65" y="134"/>
                </a:cubicBezTo>
                <a:cubicBezTo>
                  <a:pt x="65" y="135"/>
                  <a:pt x="65" y="135"/>
                  <a:pt x="65" y="135"/>
                </a:cubicBezTo>
                <a:cubicBezTo>
                  <a:pt x="65" y="136"/>
                  <a:pt x="65" y="136"/>
                  <a:pt x="65" y="136"/>
                </a:cubicBezTo>
                <a:cubicBezTo>
                  <a:pt x="66" y="136"/>
                  <a:pt x="66" y="136"/>
                  <a:pt x="66" y="136"/>
                </a:cubicBezTo>
                <a:cubicBezTo>
                  <a:pt x="67" y="135"/>
                  <a:pt x="67" y="135"/>
                  <a:pt x="67" y="135"/>
                </a:cubicBezTo>
                <a:cubicBezTo>
                  <a:pt x="69" y="135"/>
                  <a:pt x="69" y="135"/>
                  <a:pt x="69" y="135"/>
                </a:cubicBezTo>
                <a:cubicBezTo>
                  <a:pt x="69" y="136"/>
                  <a:pt x="69" y="136"/>
                  <a:pt x="69" y="136"/>
                </a:cubicBezTo>
                <a:cubicBezTo>
                  <a:pt x="69" y="137"/>
                  <a:pt x="69" y="137"/>
                  <a:pt x="69" y="137"/>
                </a:cubicBezTo>
                <a:cubicBezTo>
                  <a:pt x="72" y="137"/>
                  <a:pt x="72" y="137"/>
                  <a:pt x="72" y="137"/>
                </a:cubicBezTo>
                <a:cubicBezTo>
                  <a:pt x="73" y="138"/>
                  <a:pt x="73" y="138"/>
                  <a:pt x="73" y="138"/>
                </a:cubicBezTo>
                <a:cubicBezTo>
                  <a:pt x="75" y="138"/>
                  <a:pt x="75" y="138"/>
                  <a:pt x="75" y="138"/>
                </a:cubicBezTo>
                <a:cubicBezTo>
                  <a:pt x="77" y="136"/>
                  <a:pt x="77" y="136"/>
                  <a:pt x="77" y="136"/>
                </a:cubicBezTo>
                <a:cubicBezTo>
                  <a:pt x="78" y="133"/>
                  <a:pt x="78" y="133"/>
                  <a:pt x="78" y="133"/>
                </a:cubicBezTo>
                <a:cubicBezTo>
                  <a:pt x="79" y="131"/>
                  <a:pt x="79" y="131"/>
                  <a:pt x="79" y="131"/>
                </a:cubicBezTo>
                <a:cubicBezTo>
                  <a:pt x="83" y="131"/>
                  <a:pt x="83" y="131"/>
                  <a:pt x="83" y="131"/>
                </a:cubicBezTo>
                <a:cubicBezTo>
                  <a:pt x="84" y="130"/>
                  <a:pt x="84" y="130"/>
                  <a:pt x="84" y="130"/>
                </a:cubicBezTo>
                <a:cubicBezTo>
                  <a:pt x="82" y="132"/>
                  <a:pt x="82" y="132"/>
                  <a:pt x="82" y="132"/>
                </a:cubicBezTo>
                <a:cubicBezTo>
                  <a:pt x="81" y="132"/>
                  <a:pt x="81" y="132"/>
                  <a:pt x="81" y="132"/>
                </a:cubicBezTo>
                <a:cubicBezTo>
                  <a:pt x="78" y="136"/>
                  <a:pt x="78" y="136"/>
                  <a:pt x="78" y="136"/>
                </a:cubicBezTo>
                <a:cubicBezTo>
                  <a:pt x="77" y="138"/>
                  <a:pt x="77" y="138"/>
                  <a:pt x="77" y="138"/>
                </a:cubicBezTo>
                <a:cubicBezTo>
                  <a:pt x="76" y="139"/>
                  <a:pt x="76" y="139"/>
                  <a:pt x="76" y="139"/>
                </a:cubicBezTo>
                <a:cubicBezTo>
                  <a:pt x="78" y="141"/>
                  <a:pt x="78" y="141"/>
                  <a:pt x="78" y="141"/>
                </a:cubicBezTo>
                <a:cubicBezTo>
                  <a:pt x="78" y="142"/>
                  <a:pt x="78" y="142"/>
                  <a:pt x="78" y="142"/>
                </a:cubicBezTo>
                <a:cubicBezTo>
                  <a:pt x="75" y="143"/>
                  <a:pt x="75" y="143"/>
                  <a:pt x="75" y="143"/>
                </a:cubicBezTo>
                <a:cubicBezTo>
                  <a:pt x="74" y="142"/>
                  <a:pt x="74" y="142"/>
                  <a:pt x="74" y="142"/>
                </a:cubicBezTo>
                <a:cubicBezTo>
                  <a:pt x="74" y="141"/>
                  <a:pt x="74" y="141"/>
                  <a:pt x="74" y="141"/>
                </a:cubicBezTo>
                <a:cubicBezTo>
                  <a:pt x="74" y="140"/>
                  <a:pt x="74" y="140"/>
                  <a:pt x="74" y="140"/>
                </a:cubicBezTo>
                <a:cubicBezTo>
                  <a:pt x="72" y="140"/>
                  <a:pt x="72" y="140"/>
                  <a:pt x="72" y="140"/>
                </a:cubicBezTo>
                <a:cubicBezTo>
                  <a:pt x="71" y="138"/>
                  <a:pt x="71" y="138"/>
                  <a:pt x="71" y="138"/>
                </a:cubicBezTo>
                <a:cubicBezTo>
                  <a:pt x="68" y="138"/>
                  <a:pt x="68" y="138"/>
                  <a:pt x="68" y="138"/>
                </a:cubicBezTo>
                <a:cubicBezTo>
                  <a:pt x="67" y="137"/>
                  <a:pt x="67" y="137"/>
                  <a:pt x="67" y="137"/>
                </a:cubicBezTo>
                <a:cubicBezTo>
                  <a:pt x="65" y="138"/>
                  <a:pt x="65" y="138"/>
                  <a:pt x="65" y="138"/>
                </a:cubicBezTo>
                <a:cubicBezTo>
                  <a:pt x="64" y="138"/>
                  <a:pt x="64" y="138"/>
                  <a:pt x="64" y="138"/>
                </a:cubicBezTo>
                <a:cubicBezTo>
                  <a:pt x="63" y="140"/>
                  <a:pt x="63" y="140"/>
                  <a:pt x="63" y="140"/>
                </a:cubicBezTo>
                <a:cubicBezTo>
                  <a:pt x="62" y="141"/>
                  <a:pt x="62" y="141"/>
                  <a:pt x="62" y="141"/>
                </a:cubicBezTo>
                <a:cubicBezTo>
                  <a:pt x="60" y="140"/>
                  <a:pt x="60" y="140"/>
                  <a:pt x="60" y="140"/>
                </a:cubicBezTo>
                <a:cubicBezTo>
                  <a:pt x="59" y="142"/>
                  <a:pt x="59" y="142"/>
                  <a:pt x="59" y="142"/>
                </a:cubicBezTo>
                <a:cubicBezTo>
                  <a:pt x="60" y="143"/>
                  <a:pt x="60" y="143"/>
                  <a:pt x="60" y="143"/>
                </a:cubicBezTo>
                <a:cubicBezTo>
                  <a:pt x="61" y="144"/>
                  <a:pt x="61" y="144"/>
                  <a:pt x="61" y="144"/>
                </a:cubicBezTo>
                <a:cubicBezTo>
                  <a:pt x="60" y="145"/>
                  <a:pt x="60" y="145"/>
                  <a:pt x="60" y="145"/>
                </a:cubicBezTo>
                <a:cubicBezTo>
                  <a:pt x="60" y="148"/>
                  <a:pt x="60" y="148"/>
                  <a:pt x="60" y="148"/>
                </a:cubicBezTo>
                <a:cubicBezTo>
                  <a:pt x="60" y="150"/>
                  <a:pt x="60" y="150"/>
                  <a:pt x="60" y="150"/>
                </a:cubicBezTo>
                <a:cubicBezTo>
                  <a:pt x="62" y="150"/>
                  <a:pt x="62" y="150"/>
                  <a:pt x="62" y="150"/>
                </a:cubicBezTo>
                <a:cubicBezTo>
                  <a:pt x="62" y="153"/>
                  <a:pt x="62" y="153"/>
                  <a:pt x="62" y="153"/>
                </a:cubicBezTo>
                <a:cubicBezTo>
                  <a:pt x="62" y="154"/>
                  <a:pt x="62" y="154"/>
                  <a:pt x="62" y="154"/>
                </a:cubicBezTo>
                <a:cubicBezTo>
                  <a:pt x="62" y="156"/>
                  <a:pt x="62" y="156"/>
                  <a:pt x="62" y="156"/>
                </a:cubicBezTo>
                <a:cubicBezTo>
                  <a:pt x="64" y="157"/>
                  <a:pt x="64" y="157"/>
                  <a:pt x="64" y="157"/>
                </a:cubicBezTo>
                <a:cubicBezTo>
                  <a:pt x="64" y="158"/>
                  <a:pt x="64" y="158"/>
                  <a:pt x="64" y="158"/>
                </a:cubicBezTo>
                <a:cubicBezTo>
                  <a:pt x="62" y="158"/>
                  <a:pt x="62" y="158"/>
                  <a:pt x="62" y="158"/>
                </a:cubicBezTo>
                <a:cubicBezTo>
                  <a:pt x="61" y="160"/>
                  <a:pt x="61" y="160"/>
                  <a:pt x="61" y="160"/>
                </a:cubicBezTo>
                <a:cubicBezTo>
                  <a:pt x="68" y="163"/>
                  <a:pt x="68" y="163"/>
                  <a:pt x="68" y="163"/>
                </a:cubicBezTo>
                <a:cubicBezTo>
                  <a:pt x="70" y="163"/>
                  <a:pt x="70" y="163"/>
                  <a:pt x="70" y="163"/>
                </a:cubicBezTo>
                <a:cubicBezTo>
                  <a:pt x="73" y="161"/>
                  <a:pt x="73" y="161"/>
                  <a:pt x="73" y="161"/>
                </a:cubicBezTo>
                <a:cubicBezTo>
                  <a:pt x="75" y="161"/>
                  <a:pt x="75" y="161"/>
                  <a:pt x="75" y="161"/>
                </a:cubicBezTo>
                <a:cubicBezTo>
                  <a:pt x="76" y="161"/>
                  <a:pt x="76" y="161"/>
                  <a:pt x="76" y="161"/>
                </a:cubicBezTo>
                <a:cubicBezTo>
                  <a:pt x="77" y="161"/>
                  <a:pt x="77" y="161"/>
                  <a:pt x="77" y="161"/>
                </a:cubicBezTo>
                <a:cubicBezTo>
                  <a:pt x="80" y="158"/>
                  <a:pt x="80" y="158"/>
                  <a:pt x="80" y="158"/>
                </a:cubicBezTo>
                <a:cubicBezTo>
                  <a:pt x="80" y="156"/>
                  <a:pt x="80" y="156"/>
                  <a:pt x="80" y="156"/>
                </a:cubicBezTo>
                <a:cubicBezTo>
                  <a:pt x="79" y="154"/>
                  <a:pt x="79" y="154"/>
                  <a:pt x="79" y="154"/>
                </a:cubicBezTo>
                <a:cubicBezTo>
                  <a:pt x="79" y="154"/>
                  <a:pt x="79" y="154"/>
                  <a:pt x="79" y="154"/>
                </a:cubicBezTo>
                <a:cubicBezTo>
                  <a:pt x="82" y="152"/>
                  <a:pt x="82" y="152"/>
                  <a:pt x="82" y="152"/>
                </a:cubicBezTo>
                <a:cubicBezTo>
                  <a:pt x="85" y="150"/>
                  <a:pt x="85" y="150"/>
                  <a:pt x="85" y="150"/>
                </a:cubicBezTo>
                <a:cubicBezTo>
                  <a:pt x="89" y="147"/>
                  <a:pt x="89" y="147"/>
                  <a:pt x="89" y="147"/>
                </a:cubicBezTo>
                <a:cubicBezTo>
                  <a:pt x="91" y="147"/>
                  <a:pt x="91" y="147"/>
                  <a:pt x="91" y="147"/>
                </a:cubicBezTo>
                <a:cubicBezTo>
                  <a:pt x="89" y="148"/>
                  <a:pt x="89" y="148"/>
                  <a:pt x="89" y="148"/>
                </a:cubicBezTo>
                <a:cubicBezTo>
                  <a:pt x="85" y="152"/>
                  <a:pt x="85" y="152"/>
                  <a:pt x="85" y="152"/>
                </a:cubicBezTo>
                <a:cubicBezTo>
                  <a:pt x="82" y="153"/>
                  <a:pt x="82" y="153"/>
                  <a:pt x="82" y="153"/>
                </a:cubicBezTo>
                <a:cubicBezTo>
                  <a:pt x="82" y="154"/>
                  <a:pt x="82" y="154"/>
                  <a:pt x="82" y="154"/>
                </a:cubicBezTo>
                <a:cubicBezTo>
                  <a:pt x="84" y="156"/>
                  <a:pt x="84" y="156"/>
                  <a:pt x="84" y="156"/>
                </a:cubicBezTo>
                <a:cubicBezTo>
                  <a:pt x="84" y="157"/>
                  <a:pt x="84" y="157"/>
                  <a:pt x="84" y="157"/>
                </a:cubicBezTo>
                <a:cubicBezTo>
                  <a:pt x="82" y="160"/>
                  <a:pt x="82" y="160"/>
                  <a:pt x="82" y="160"/>
                </a:cubicBezTo>
                <a:cubicBezTo>
                  <a:pt x="80" y="161"/>
                  <a:pt x="80" y="161"/>
                  <a:pt x="80" y="161"/>
                </a:cubicBezTo>
                <a:cubicBezTo>
                  <a:pt x="80" y="163"/>
                  <a:pt x="80" y="163"/>
                  <a:pt x="80" y="163"/>
                </a:cubicBezTo>
                <a:cubicBezTo>
                  <a:pt x="80" y="166"/>
                  <a:pt x="80" y="166"/>
                  <a:pt x="80" y="166"/>
                </a:cubicBezTo>
                <a:cubicBezTo>
                  <a:pt x="79" y="168"/>
                  <a:pt x="79" y="168"/>
                  <a:pt x="79" y="168"/>
                </a:cubicBezTo>
                <a:cubicBezTo>
                  <a:pt x="80" y="169"/>
                  <a:pt x="80" y="169"/>
                  <a:pt x="80" y="169"/>
                </a:cubicBezTo>
                <a:cubicBezTo>
                  <a:pt x="79" y="171"/>
                  <a:pt x="79" y="171"/>
                  <a:pt x="79" y="171"/>
                </a:cubicBezTo>
                <a:cubicBezTo>
                  <a:pt x="80" y="173"/>
                  <a:pt x="80" y="173"/>
                  <a:pt x="80" y="173"/>
                </a:cubicBezTo>
                <a:cubicBezTo>
                  <a:pt x="77" y="174"/>
                  <a:pt x="77" y="174"/>
                  <a:pt x="77" y="174"/>
                </a:cubicBezTo>
                <a:cubicBezTo>
                  <a:pt x="76" y="175"/>
                  <a:pt x="76" y="175"/>
                  <a:pt x="76" y="175"/>
                </a:cubicBezTo>
                <a:cubicBezTo>
                  <a:pt x="75" y="176"/>
                  <a:pt x="75" y="176"/>
                  <a:pt x="75" y="176"/>
                </a:cubicBezTo>
                <a:cubicBezTo>
                  <a:pt x="74" y="176"/>
                  <a:pt x="74" y="176"/>
                  <a:pt x="74" y="176"/>
                </a:cubicBezTo>
                <a:cubicBezTo>
                  <a:pt x="74" y="177"/>
                  <a:pt x="74" y="177"/>
                  <a:pt x="74" y="177"/>
                </a:cubicBezTo>
                <a:cubicBezTo>
                  <a:pt x="74" y="179"/>
                  <a:pt x="74" y="179"/>
                  <a:pt x="74" y="179"/>
                </a:cubicBezTo>
                <a:cubicBezTo>
                  <a:pt x="74" y="181"/>
                  <a:pt x="74" y="181"/>
                  <a:pt x="74" y="181"/>
                </a:cubicBezTo>
                <a:cubicBezTo>
                  <a:pt x="75" y="181"/>
                  <a:pt x="75" y="181"/>
                  <a:pt x="75" y="181"/>
                </a:cubicBezTo>
                <a:cubicBezTo>
                  <a:pt x="77" y="180"/>
                  <a:pt x="77" y="180"/>
                  <a:pt x="77" y="180"/>
                </a:cubicBezTo>
                <a:cubicBezTo>
                  <a:pt x="78" y="180"/>
                  <a:pt x="78" y="180"/>
                  <a:pt x="78" y="180"/>
                </a:cubicBezTo>
                <a:cubicBezTo>
                  <a:pt x="79" y="182"/>
                  <a:pt x="79" y="182"/>
                  <a:pt x="79" y="182"/>
                </a:cubicBezTo>
                <a:cubicBezTo>
                  <a:pt x="78" y="183"/>
                  <a:pt x="78" y="183"/>
                  <a:pt x="78" y="183"/>
                </a:cubicBezTo>
                <a:cubicBezTo>
                  <a:pt x="75" y="183"/>
                  <a:pt x="75" y="183"/>
                  <a:pt x="75" y="183"/>
                </a:cubicBezTo>
                <a:cubicBezTo>
                  <a:pt x="75" y="184"/>
                  <a:pt x="75" y="184"/>
                  <a:pt x="75" y="184"/>
                </a:cubicBezTo>
                <a:cubicBezTo>
                  <a:pt x="75" y="185"/>
                  <a:pt x="75" y="185"/>
                  <a:pt x="75" y="185"/>
                </a:cubicBezTo>
                <a:cubicBezTo>
                  <a:pt x="75" y="186"/>
                  <a:pt x="75" y="186"/>
                  <a:pt x="75" y="186"/>
                </a:cubicBezTo>
                <a:cubicBezTo>
                  <a:pt x="75" y="187"/>
                  <a:pt x="75" y="187"/>
                  <a:pt x="75" y="187"/>
                </a:cubicBezTo>
                <a:cubicBezTo>
                  <a:pt x="74" y="188"/>
                  <a:pt x="74" y="188"/>
                  <a:pt x="74" y="188"/>
                </a:cubicBezTo>
                <a:cubicBezTo>
                  <a:pt x="73" y="188"/>
                  <a:pt x="73" y="188"/>
                  <a:pt x="73" y="188"/>
                </a:cubicBezTo>
                <a:cubicBezTo>
                  <a:pt x="71" y="189"/>
                  <a:pt x="71" y="189"/>
                  <a:pt x="71" y="189"/>
                </a:cubicBezTo>
                <a:cubicBezTo>
                  <a:pt x="69" y="189"/>
                  <a:pt x="69" y="189"/>
                  <a:pt x="69" y="189"/>
                </a:cubicBezTo>
                <a:cubicBezTo>
                  <a:pt x="69" y="189"/>
                  <a:pt x="69" y="189"/>
                  <a:pt x="69" y="189"/>
                </a:cubicBezTo>
                <a:cubicBezTo>
                  <a:pt x="70" y="190"/>
                  <a:pt x="70" y="190"/>
                  <a:pt x="70" y="190"/>
                </a:cubicBezTo>
                <a:cubicBezTo>
                  <a:pt x="72" y="191"/>
                  <a:pt x="72" y="191"/>
                  <a:pt x="72" y="191"/>
                </a:cubicBezTo>
                <a:cubicBezTo>
                  <a:pt x="73" y="192"/>
                  <a:pt x="73" y="192"/>
                  <a:pt x="73" y="192"/>
                </a:cubicBezTo>
                <a:cubicBezTo>
                  <a:pt x="75" y="190"/>
                  <a:pt x="75" y="190"/>
                  <a:pt x="75" y="190"/>
                </a:cubicBezTo>
                <a:cubicBezTo>
                  <a:pt x="79" y="187"/>
                  <a:pt x="79" y="187"/>
                  <a:pt x="79" y="187"/>
                </a:cubicBezTo>
                <a:cubicBezTo>
                  <a:pt x="80" y="187"/>
                  <a:pt x="80" y="187"/>
                  <a:pt x="80" y="187"/>
                </a:cubicBezTo>
                <a:cubicBezTo>
                  <a:pt x="82" y="187"/>
                  <a:pt x="82" y="187"/>
                  <a:pt x="82" y="187"/>
                </a:cubicBezTo>
                <a:cubicBezTo>
                  <a:pt x="83" y="186"/>
                  <a:pt x="83" y="186"/>
                  <a:pt x="83" y="186"/>
                </a:cubicBezTo>
                <a:cubicBezTo>
                  <a:pt x="86" y="185"/>
                  <a:pt x="86" y="185"/>
                  <a:pt x="86" y="185"/>
                </a:cubicBezTo>
                <a:cubicBezTo>
                  <a:pt x="86" y="186"/>
                  <a:pt x="86" y="186"/>
                  <a:pt x="86" y="186"/>
                </a:cubicBezTo>
                <a:cubicBezTo>
                  <a:pt x="85" y="187"/>
                  <a:pt x="85" y="187"/>
                  <a:pt x="85" y="187"/>
                </a:cubicBezTo>
                <a:cubicBezTo>
                  <a:pt x="85" y="188"/>
                  <a:pt x="85" y="188"/>
                  <a:pt x="85" y="188"/>
                </a:cubicBezTo>
                <a:cubicBezTo>
                  <a:pt x="86" y="188"/>
                  <a:pt x="86" y="188"/>
                  <a:pt x="86" y="188"/>
                </a:cubicBezTo>
                <a:cubicBezTo>
                  <a:pt x="86" y="190"/>
                  <a:pt x="86" y="190"/>
                  <a:pt x="86" y="190"/>
                </a:cubicBezTo>
                <a:cubicBezTo>
                  <a:pt x="86" y="191"/>
                  <a:pt x="86" y="191"/>
                  <a:pt x="86" y="191"/>
                </a:cubicBezTo>
                <a:cubicBezTo>
                  <a:pt x="88" y="192"/>
                  <a:pt x="88" y="192"/>
                  <a:pt x="88" y="192"/>
                </a:cubicBezTo>
                <a:cubicBezTo>
                  <a:pt x="89" y="191"/>
                  <a:pt x="89" y="191"/>
                  <a:pt x="89" y="191"/>
                </a:cubicBezTo>
                <a:cubicBezTo>
                  <a:pt x="90" y="189"/>
                  <a:pt x="90" y="189"/>
                  <a:pt x="90" y="189"/>
                </a:cubicBezTo>
                <a:cubicBezTo>
                  <a:pt x="91" y="190"/>
                  <a:pt x="91" y="190"/>
                  <a:pt x="91" y="190"/>
                </a:cubicBezTo>
                <a:cubicBezTo>
                  <a:pt x="90" y="191"/>
                  <a:pt x="90" y="191"/>
                  <a:pt x="90" y="191"/>
                </a:cubicBezTo>
                <a:cubicBezTo>
                  <a:pt x="92" y="194"/>
                  <a:pt x="92" y="194"/>
                  <a:pt x="92" y="194"/>
                </a:cubicBezTo>
                <a:cubicBezTo>
                  <a:pt x="92" y="197"/>
                  <a:pt x="92" y="197"/>
                  <a:pt x="92" y="197"/>
                </a:cubicBezTo>
                <a:cubicBezTo>
                  <a:pt x="92" y="199"/>
                  <a:pt x="92" y="199"/>
                  <a:pt x="92" y="199"/>
                </a:cubicBezTo>
                <a:cubicBezTo>
                  <a:pt x="93" y="201"/>
                  <a:pt x="93" y="201"/>
                  <a:pt x="93" y="201"/>
                </a:cubicBezTo>
                <a:cubicBezTo>
                  <a:pt x="94" y="201"/>
                  <a:pt x="94" y="201"/>
                  <a:pt x="94" y="201"/>
                </a:cubicBezTo>
                <a:cubicBezTo>
                  <a:pt x="95" y="199"/>
                  <a:pt x="95" y="199"/>
                  <a:pt x="95" y="199"/>
                </a:cubicBezTo>
                <a:cubicBezTo>
                  <a:pt x="95" y="197"/>
                  <a:pt x="95" y="197"/>
                  <a:pt x="95" y="197"/>
                </a:cubicBezTo>
                <a:cubicBezTo>
                  <a:pt x="96" y="194"/>
                  <a:pt x="96" y="194"/>
                  <a:pt x="96" y="194"/>
                </a:cubicBezTo>
                <a:cubicBezTo>
                  <a:pt x="97" y="192"/>
                  <a:pt x="97" y="192"/>
                  <a:pt x="97" y="192"/>
                </a:cubicBezTo>
                <a:cubicBezTo>
                  <a:pt x="99" y="190"/>
                  <a:pt x="99" y="190"/>
                  <a:pt x="99" y="190"/>
                </a:cubicBezTo>
                <a:cubicBezTo>
                  <a:pt x="100" y="190"/>
                  <a:pt x="100" y="190"/>
                  <a:pt x="100" y="190"/>
                </a:cubicBezTo>
                <a:cubicBezTo>
                  <a:pt x="102" y="189"/>
                  <a:pt x="102" y="189"/>
                  <a:pt x="102" y="189"/>
                </a:cubicBezTo>
                <a:cubicBezTo>
                  <a:pt x="105" y="189"/>
                  <a:pt x="105" y="189"/>
                  <a:pt x="105" y="189"/>
                </a:cubicBezTo>
                <a:cubicBezTo>
                  <a:pt x="102" y="190"/>
                  <a:pt x="102" y="190"/>
                  <a:pt x="102" y="190"/>
                </a:cubicBezTo>
                <a:cubicBezTo>
                  <a:pt x="99" y="193"/>
                  <a:pt x="99" y="193"/>
                  <a:pt x="99" y="193"/>
                </a:cubicBezTo>
                <a:cubicBezTo>
                  <a:pt x="99" y="194"/>
                  <a:pt x="99" y="194"/>
                  <a:pt x="99" y="194"/>
                </a:cubicBezTo>
                <a:cubicBezTo>
                  <a:pt x="102" y="197"/>
                  <a:pt x="102" y="197"/>
                  <a:pt x="102" y="197"/>
                </a:cubicBezTo>
                <a:cubicBezTo>
                  <a:pt x="103" y="197"/>
                  <a:pt x="103" y="197"/>
                  <a:pt x="103" y="197"/>
                </a:cubicBezTo>
                <a:cubicBezTo>
                  <a:pt x="106" y="196"/>
                  <a:pt x="106" y="196"/>
                  <a:pt x="106" y="196"/>
                </a:cubicBezTo>
                <a:cubicBezTo>
                  <a:pt x="110" y="195"/>
                  <a:pt x="110" y="195"/>
                  <a:pt x="110" y="195"/>
                </a:cubicBezTo>
                <a:cubicBezTo>
                  <a:pt x="112" y="194"/>
                  <a:pt x="112" y="194"/>
                  <a:pt x="112" y="194"/>
                </a:cubicBezTo>
                <a:cubicBezTo>
                  <a:pt x="113" y="194"/>
                  <a:pt x="113" y="194"/>
                  <a:pt x="113" y="194"/>
                </a:cubicBezTo>
                <a:cubicBezTo>
                  <a:pt x="116" y="192"/>
                  <a:pt x="116" y="192"/>
                  <a:pt x="116" y="192"/>
                </a:cubicBezTo>
                <a:cubicBezTo>
                  <a:pt x="118" y="192"/>
                  <a:pt x="118" y="192"/>
                  <a:pt x="118" y="192"/>
                </a:cubicBezTo>
                <a:cubicBezTo>
                  <a:pt x="116" y="193"/>
                  <a:pt x="116" y="193"/>
                  <a:pt x="116" y="193"/>
                </a:cubicBezTo>
                <a:cubicBezTo>
                  <a:pt x="114" y="195"/>
                  <a:pt x="114" y="195"/>
                  <a:pt x="114" y="195"/>
                </a:cubicBezTo>
                <a:cubicBezTo>
                  <a:pt x="114" y="196"/>
                  <a:pt x="114" y="196"/>
                  <a:pt x="114" y="196"/>
                </a:cubicBezTo>
                <a:cubicBezTo>
                  <a:pt x="113" y="198"/>
                  <a:pt x="113" y="198"/>
                  <a:pt x="113" y="198"/>
                </a:cubicBezTo>
                <a:cubicBezTo>
                  <a:pt x="107" y="201"/>
                  <a:pt x="107" y="201"/>
                  <a:pt x="107" y="201"/>
                </a:cubicBezTo>
                <a:cubicBezTo>
                  <a:pt x="105" y="203"/>
                  <a:pt x="105" y="203"/>
                  <a:pt x="105" y="203"/>
                </a:cubicBezTo>
                <a:cubicBezTo>
                  <a:pt x="103" y="206"/>
                  <a:pt x="103" y="206"/>
                  <a:pt x="103" y="206"/>
                </a:cubicBezTo>
                <a:cubicBezTo>
                  <a:pt x="103" y="208"/>
                  <a:pt x="103" y="208"/>
                  <a:pt x="103" y="208"/>
                </a:cubicBezTo>
                <a:cubicBezTo>
                  <a:pt x="103" y="209"/>
                  <a:pt x="103" y="209"/>
                  <a:pt x="103" y="209"/>
                </a:cubicBezTo>
                <a:cubicBezTo>
                  <a:pt x="105" y="211"/>
                  <a:pt x="105" y="211"/>
                  <a:pt x="105" y="211"/>
                </a:cubicBezTo>
                <a:cubicBezTo>
                  <a:pt x="102" y="210"/>
                  <a:pt x="102" y="210"/>
                  <a:pt x="102" y="210"/>
                </a:cubicBezTo>
                <a:cubicBezTo>
                  <a:pt x="101" y="211"/>
                  <a:pt x="101" y="211"/>
                  <a:pt x="101" y="211"/>
                </a:cubicBezTo>
                <a:cubicBezTo>
                  <a:pt x="99" y="213"/>
                  <a:pt x="99" y="213"/>
                  <a:pt x="99" y="213"/>
                </a:cubicBezTo>
                <a:cubicBezTo>
                  <a:pt x="98" y="215"/>
                  <a:pt x="98" y="215"/>
                  <a:pt x="98" y="215"/>
                </a:cubicBezTo>
                <a:cubicBezTo>
                  <a:pt x="96" y="218"/>
                  <a:pt x="96" y="218"/>
                  <a:pt x="96" y="218"/>
                </a:cubicBezTo>
                <a:cubicBezTo>
                  <a:pt x="94" y="220"/>
                  <a:pt x="94" y="220"/>
                  <a:pt x="94" y="220"/>
                </a:cubicBezTo>
                <a:cubicBezTo>
                  <a:pt x="95" y="221"/>
                  <a:pt x="95" y="221"/>
                  <a:pt x="95" y="221"/>
                </a:cubicBezTo>
                <a:cubicBezTo>
                  <a:pt x="96" y="222"/>
                  <a:pt x="96" y="222"/>
                  <a:pt x="96" y="222"/>
                </a:cubicBezTo>
                <a:cubicBezTo>
                  <a:pt x="95" y="224"/>
                  <a:pt x="95" y="224"/>
                  <a:pt x="95" y="224"/>
                </a:cubicBezTo>
                <a:cubicBezTo>
                  <a:pt x="94" y="223"/>
                  <a:pt x="94" y="223"/>
                  <a:pt x="94" y="223"/>
                </a:cubicBezTo>
                <a:cubicBezTo>
                  <a:pt x="94" y="222"/>
                  <a:pt x="94" y="222"/>
                  <a:pt x="94" y="222"/>
                </a:cubicBezTo>
                <a:cubicBezTo>
                  <a:pt x="92" y="222"/>
                  <a:pt x="92" y="222"/>
                  <a:pt x="92" y="222"/>
                </a:cubicBezTo>
                <a:cubicBezTo>
                  <a:pt x="91" y="224"/>
                  <a:pt x="91" y="224"/>
                  <a:pt x="91" y="224"/>
                </a:cubicBezTo>
                <a:cubicBezTo>
                  <a:pt x="88" y="225"/>
                  <a:pt x="88" y="225"/>
                  <a:pt x="88" y="225"/>
                </a:cubicBezTo>
                <a:cubicBezTo>
                  <a:pt x="89" y="226"/>
                  <a:pt x="89" y="226"/>
                  <a:pt x="89" y="226"/>
                </a:cubicBezTo>
                <a:cubicBezTo>
                  <a:pt x="88" y="228"/>
                  <a:pt x="88" y="228"/>
                  <a:pt x="88" y="228"/>
                </a:cubicBezTo>
                <a:cubicBezTo>
                  <a:pt x="87" y="227"/>
                  <a:pt x="87" y="227"/>
                  <a:pt x="87" y="227"/>
                </a:cubicBezTo>
                <a:cubicBezTo>
                  <a:pt x="86" y="226"/>
                  <a:pt x="86" y="226"/>
                  <a:pt x="86" y="226"/>
                </a:cubicBezTo>
                <a:cubicBezTo>
                  <a:pt x="85" y="227"/>
                  <a:pt x="85" y="227"/>
                  <a:pt x="85" y="227"/>
                </a:cubicBezTo>
                <a:cubicBezTo>
                  <a:pt x="81" y="231"/>
                  <a:pt x="81" y="231"/>
                  <a:pt x="81" y="231"/>
                </a:cubicBezTo>
                <a:cubicBezTo>
                  <a:pt x="79" y="233"/>
                  <a:pt x="79" y="233"/>
                  <a:pt x="79" y="233"/>
                </a:cubicBezTo>
                <a:cubicBezTo>
                  <a:pt x="80" y="234"/>
                  <a:pt x="80" y="234"/>
                  <a:pt x="80" y="234"/>
                </a:cubicBezTo>
                <a:cubicBezTo>
                  <a:pt x="79" y="235"/>
                  <a:pt x="79" y="235"/>
                  <a:pt x="79" y="235"/>
                </a:cubicBezTo>
                <a:cubicBezTo>
                  <a:pt x="77" y="234"/>
                  <a:pt x="77" y="234"/>
                  <a:pt x="77" y="234"/>
                </a:cubicBezTo>
                <a:cubicBezTo>
                  <a:pt x="77" y="232"/>
                  <a:pt x="77" y="232"/>
                  <a:pt x="77" y="232"/>
                </a:cubicBezTo>
                <a:cubicBezTo>
                  <a:pt x="74" y="233"/>
                  <a:pt x="74" y="233"/>
                  <a:pt x="74" y="233"/>
                </a:cubicBezTo>
                <a:cubicBezTo>
                  <a:pt x="72" y="235"/>
                  <a:pt x="72" y="235"/>
                  <a:pt x="72" y="235"/>
                </a:cubicBezTo>
                <a:cubicBezTo>
                  <a:pt x="70" y="236"/>
                  <a:pt x="70" y="236"/>
                  <a:pt x="70" y="236"/>
                </a:cubicBezTo>
                <a:cubicBezTo>
                  <a:pt x="70" y="237"/>
                  <a:pt x="70" y="237"/>
                  <a:pt x="70" y="237"/>
                </a:cubicBezTo>
                <a:cubicBezTo>
                  <a:pt x="68" y="238"/>
                  <a:pt x="68" y="238"/>
                  <a:pt x="68" y="238"/>
                </a:cubicBezTo>
                <a:cubicBezTo>
                  <a:pt x="66" y="238"/>
                  <a:pt x="66" y="238"/>
                  <a:pt x="66" y="238"/>
                </a:cubicBezTo>
                <a:cubicBezTo>
                  <a:pt x="63" y="241"/>
                  <a:pt x="63" y="241"/>
                  <a:pt x="63" y="241"/>
                </a:cubicBezTo>
                <a:cubicBezTo>
                  <a:pt x="58" y="242"/>
                  <a:pt x="58" y="242"/>
                  <a:pt x="58" y="242"/>
                </a:cubicBezTo>
                <a:cubicBezTo>
                  <a:pt x="55" y="245"/>
                  <a:pt x="55" y="245"/>
                  <a:pt x="55" y="245"/>
                </a:cubicBezTo>
                <a:cubicBezTo>
                  <a:pt x="54" y="248"/>
                  <a:pt x="54" y="248"/>
                  <a:pt x="54" y="248"/>
                </a:cubicBezTo>
                <a:cubicBezTo>
                  <a:pt x="54" y="249"/>
                  <a:pt x="54" y="249"/>
                  <a:pt x="54" y="249"/>
                </a:cubicBezTo>
                <a:cubicBezTo>
                  <a:pt x="54" y="250"/>
                  <a:pt x="54" y="250"/>
                  <a:pt x="54" y="250"/>
                </a:cubicBezTo>
                <a:cubicBezTo>
                  <a:pt x="54" y="252"/>
                  <a:pt x="54" y="252"/>
                  <a:pt x="54" y="252"/>
                </a:cubicBezTo>
                <a:cubicBezTo>
                  <a:pt x="54" y="252"/>
                  <a:pt x="54" y="252"/>
                  <a:pt x="54" y="252"/>
                </a:cubicBezTo>
                <a:cubicBezTo>
                  <a:pt x="52" y="250"/>
                  <a:pt x="52" y="250"/>
                  <a:pt x="52" y="250"/>
                </a:cubicBezTo>
                <a:cubicBezTo>
                  <a:pt x="51" y="250"/>
                  <a:pt x="51" y="250"/>
                  <a:pt x="51" y="250"/>
                </a:cubicBezTo>
                <a:cubicBezTo>
                  <a:pt x="51" y="251"/>
                  <a:pt x="51" y="251"/>
                  <a:pt x="51" y="251"/>
                </a:cubicBezTo>
                <a:cubicBezTo>
                  <a:pt x="51" y="253"/>
                  <a:pt x="51" y="253"/>
                  <a:pt x="51" y="253"/>
                </a:cubicBezTo>
                <a:cubicBezTo>
                  <a:pt x="50" y="253"/>
                  <a:pt x="50" y="253"/>
                  <a:pt x="50" y="253"/>
                </a:cubicBezTo>
                <a:cubicBezTo>
                  <a:pt x="49" y="252"/>
                  <a:pt x="49" y="252"/>
                  <a:pt x="49" y="252"/>
                </a:cubicBezTo>
                <a:cubicBezTo>
                  <a:pt x="49" y="250"/>
                  <a:pt x="49" y="250"/>
                  <a:pt x="49" y="250"/>
                </a:cubicBezTo>
                <a:cubicBezTo>
                  <a:pt x="50" y="249"/>
                  <a:pt x="50" y="249"/>
                  <a:pt x="50" y="249"/>
                </a:cubicBezTo>
                <a:cubicBezTo>
                  <a:pt x="49" y="248"/>
                  <a:pt x="49" y="248"/>
                  <a:pt x="49" y="248"/>
                </a:cubicBezTo>
                <a:cubicBezTo>
                  <a:pt x="47" y="248"/>
                  <a:pt x="47" y="248"/>
                  <a:pt x="47" y="248"/>
                </a:cubicBezTo>
                <a:cubicBezTo>
                  <a:pt x="46" y="248"/>
                  <a:pt x="46" y="248"/>
                  <a:pt x="46" y="248"/>
                </a:cubicBezTo>
                <a:cubicBezTo>
                  <a:pt x="44" y="248"/>
                  <a:pt x="44" y="248"/>
                  <a:pt x="44" y="248"/>
                </a:cubicBezTo>
                <a:cubicBezTo>
                  <a:pt x="41" y="249"/>
                  <a:pt x="41" y="249"/>
                  <a:pt x="41" y="249"/>
                </a:cubicBezTo>
                <a:cubicBezTo>
                  <a:pt x="39" y="250"/>
                  <a:pt x="39" y="250"/>
                  <a:pt x="39" y="250"/>
                </a:cubicBezTo>
                <a:cubicBezTo>
                  <a:pt x="38" y="251"/>
                  <a:pt x="38" y="251"/>
                  <a:pt x="38" y="251"/>
                </a:cubicBezTo>
                <a:cubicBezTo>
                  <a:pt x="35" y="252"/>
                  <a:pt x="35" y="252"/>
                  <a:pt x="35" y="252"/>
                </a:cubicBezTo>
                <a:cubicBezTo>
                  <a:pt x="33" y="254"/>
                  <a:pt x="33" y="254"/>
                  <a:pt x="33" y="254"/>
                </a:cubicBezTo>
                <a:cubicBezTo>
                  <a:pt x="30" y="256"/>
                  <a:pt x="30" y="256"/>
                  <a:pt x="30" y="256"/>
                </a:cubicBezTo>
                <a:cubicBezTo>
                  <a:pt x="31" y="257"/>
                  <a:pt x="31" y="257"/>
                  <a:pt x="31" y="257"/>
                </a:cubicBezTo>
                <a:cubicBezTo>
                  <a:pt x="30" y="258"/>
                  <a:pt x="30" y="258"/>
                  <a:pt x="30" y="258"/>
                </a:cubicBezTo>
                <a:cubicBezTo>
                  <a:pt x="29" y="258"/>
                  <a:pt x="29" y="258"/>
                  <a:pt x="29" y="258"/>
                </a:cubicBezTo>
                <a:cubicBezTo>
                  <a:pt x="27" y="259"/>
                  <a:pt x="27" y="259"/>
                  <a:pt x="27" y="259"/>
                </a:cubicBezTo>
                <a:cubicBezTo>
                  <a:pt x="25" y="260"/>
                  <a:pt x="25" y="260"/>
                  <a:pt x="25" y="260"/>
                </a:cubicBezTo>
                <a:cubicBezTo>
                  <a:pt x="25" y="261"/>
                  <a:pt x="25" y="261"/>
                  <a:pt x="25" y="261"/>
                </a:cubicBezTo>
                <a:cubicBezTo>
                  <a:pt x="24" y="261"/>
                  <a:pt x="24" y="261"/>
                  <a:pt x="24" y="261"/>
                </a:cubicBezTo>
                <a:cubicBezTo>
                  <a:pt x="22" y="261"/>
                  <a:pt x="22" y="261"/>
                  <a:pt x="22" y="261"/>
                </a:cubicBezTo>
                <a:cubicBezTo>
                  <a:pt x="20" y="261"/>
                  <a:pt x="20" y="261"/>
                  <a:pt x="20" y="261"/>
                </a:cubicBezTo>
                <a:cubicBezTo>
                  <a:pt x="20" y="263"/>
                  <a:pt x="20" y="263"/>
                  <a:pt x="20" y="263"/>
                </a:cubicBezTo>
                <a:cubicBezTo>
                  <a:pt x="19" y="265"/>
                  <a:pt x="19" y="265"/>
                  <a:pt x="19" y="265"/>
                </a:cubicBezTo>
                <a:cubicBezTo>
                  <a:pt x="20" y="266"/>
                  <a:pt x="20" y="266"/>
                  <a:pt x="20" y="266"/>
                </a:cubicBezTo>
                <a:cubicBezTo>
                  <a:pt x="21" y="265"/>
                  <a:pt x="21" y="265"/>
                  <a:pt x="21" y="265"/>
                </a:cubicBezTo>
                <a:cubicBezTo>
                  <a:pt x="22" y="264"/>
                  <a:pt x="22" y="264"/>
                  <a:pt x="22" y="264"/>
                </a:cubicBezTo>
                <a:cubicBezTo>
                  <a:pt x="21" y="263"/>
                  <a:pt x="21" y="263"/>
                  <a:pt x="21" y="263"/>
                </a:cubicBezTo>
                <a:cubicBezTo>
                  <a:pt x="23" y="262"/>
                  <a:pt x="23" y="262"/>
                  <a:pt x="23" y="262"/>
                </a:cubicBezTo>
                <a:cubicBezTo>
                  <a:pt x="23" y="263"/>
                  <a:pt x="23" y="263"/>
                  <a:pt x="23" y="263"/>
                </a:cubicBezTo>
                <a:cubicBezTo>
                  <a:pt x="23" y="264"/>
                  <a:pt x="23" y="264"/>
                  <a:pt x="23" y="264"/>
                </a:cubicBezTo>
                <a:cubicBezTo>
                  <a:pt x="23" y="265"/>
                  <a:pt x="23" y="265"/>
                  <a:pt x="23" y="265"/>
                </a:cubicBezTo>
                <a:cubicBezTo>
                  <a:pt x="25" y="265"/>
                  <a:pt x="25" y="265"/>
                  <a:pt x="25" y="265"/>
                </a:cubicBezTo>
                <a:cubicBezTo>
                  <a:pt x="27" y="262"/>
                  <a:pt x="27" y="262"/>
                  <a:pt x="27" y="262"/>
                </a:cubicBezTo>
                <a:cubicBezTo>
                  <a:pt x="28" y="261"/>
                  <a:pt x="28" y="261"/>
                  <a:pt x="28" y="261"/>
                </a:cubicBezTo>
                <a:cubicBezTo>
                  <a:pt x="28" y="263"/>
                  <a:pt x="28" y="263"/>
                  <a:pt x="28" y="263"/>
                </a:cubicBezTo>
                <a:cubicBezTo>
                  <a:pt x="28" y="264"/>
                  <a:pt x="28" y="264"/>
                  <a:pt x="28" y="264"/>
                </a:cubicBezTo>
                <a:cubicBezTo>
                  <a:pt x="28" y="265"/>
                  <a:pt x="28" y="265"/>
                  <a:pt x="28" y="265"/>
                </a:cubicBezTo>
                <a:cubicBezTo>
                  <a:pt x="30" y="264"/>
                  <a:pt x="30" y="264"/>
                  <a:pt x="30" y="264"/>
                </a:cubicBezTo>
                <a:cubicBezTo>
                  <a:pt x="31" y="263"/>
                  <a:pt x="31" y="263"/>
                  <a:pt x="31" y="263"/>
                </a:cubicBezTo>
                <a:cubicBezTo>
                  <a:pt x="31" y="264"/>
                  <a:pt x="31" y="264"/>
                  <a:pt x="31" y="264"/>
                </a:cubicBezTo>
                <a:cubicBezTo>
                  <a:pt x="32" y="264"/>
                  <a:pt x="32" y="264"/>
                  <a:pt x="32" y="264"/>
                </a:cubicBezTo>
                <a:cubicBezTo>
                  <a:pt x="32" y="263"/>
                  <a:pt x="32" y="263"/>
                  <a:pt x="32" y="263"/>
                </a:cubicBezTo>
                <a:cubicBezTo>
                  <a:pt x="34" y="262"/>
                  <a:pt x="34" y="262"/>
                  <a:pt x="34" y="262"/>
                </a:cubicBezTo>
                <a:cubicBezTo>
                  <a:pt x="36" y="262"/>
                  <a:pt x="36" y="262"/>
                  <a:pt x="36" y="262"/>
                </a:cubicBezTo>
                <a:cubicBezTo>
                  <a:pt x="38" y="261"/>
                  <a:pt x="38" y="261"/>
                  <a:pt x="38" y="261"/>
                </a:cubicBezTo>
                <a:cubicBezTo>
                  <a:pt x="39" y="258"/>
                  <a:pt x="39" y="258"/>
                  <a:pt x="39" y="258"/>
                </a:cubicBezTo>
                <a:cubicBezTo>
                  <a:pt x="38" y="257"/>
                  <a:pt x="38" y="257"/>
                  <a:pt x="38" y="257"/>
                </a:cubicBezTo>
                <a:cubicBezTo>
                  <a:pt x="40" y="256"/>
                  <a:pt x="40" y="256"/>
                  <a:pt x="40" y="256"/>
                </a:cubicBezTo>
                <a:cubicBezTo>
                  <a:pt x="42" y="254"/>
                  <a:pt x="42" y="254"/>
                  <a:pt x="42" y="254"/>
                </a:cubicBezTo>
                <a:cubicBezTo>
                  <a:pt x="43" y="254"/>
                  <a:pt x="43" y="254"/>
                  <a:pt x="43" y="254"/>
                </a:cubicBezTo>
                <a:cubicBezTo>
                  <a:pt x="45" y="256"/>
                  <a:pt x="45" y="256"/>
                  <a:pt x="45" y="256"/>
                </a:cubicBezTo>
                <a:cubicBezTo>
                  <a:pt x="44" y="256"/>
                  <a:pt x="44" y="256"/>
                  <a:pt x="44" y="256"/>
                </a:cubicBezTo>
                <a:cubicBezTo>
                  <a:pt x="43" y="257"/>
                  <a:pt x="43" y="257"/>
                  <a:pt x="43" y="257"/>
                </a:cubicBezTo>
                <a:cubicBezTo>
                  <a:pt x="41" y="258"/>
                  <a:pt x="41" y="258"/>
                  <a:pt x="41" y="258"/>
                </a:cubicBezTo>
                <a:cubicBezTo>
                  <a:pt x="41" y="260"/>
                  <a:pt x="41" y="260"/>
                  <a:pt x="41" y="260"/>
                </a:cubicBezTo>
                <a:cubicBezTo>
                  <a:pt x="42" y="261"/>
                  <a:pt x="42" y="261"/>
                  <a:pt x="42" y="261"/>
                </a:cubicBezTo>
                <a:cubicBezTo>
                  <a:pt x="45" y="259"/>
                  <a:pt x="45" y="259"/>
                  <a:pt x="45" y="259"/>
                </a:cubicBezTo>
                <a:cubicBezTo>
                  <a:pt x="45" y="257"/>
                  <a:pt x="45" y="257"/>
                  <a:pt x="45" y="257"/>
                </a:cubicBezTo>
                <a:cubicBezTo>
                  <a:pt x="47" y="257"/>
                  <a:pt x="47" y="257"/>
                  <a:pt x="47" y="257"/>
                </a:cubicBezTo>
                <a:cubicBezTo>
                  <a:pt x="47" y="258"/>
                  <a:pt x="47" y="258"/>
                  <a:pt x="47" y="258"/>
                </a:cubicBezTo>
                <a:cubicBezTo>
                  <a:pt x="48" y="256"/>
                  <a:pt x="48" y="256"/>
                  <a:pt x="48" y="256"/>
                </a:cubicBezTo>
                <a:cubicBezTo>
                  <a:pt x="49" y="257"/>
                  <a:pt x="49" y="257"/>
                  <a:pt x="49" y="257"/>
                </a:cubicBezTo>
                <a:cubicBezTo>
                  <a:pt x="49" y="258"/>
                  <a:pt x="49" y="258"/>
                  <a:pt x="49" y="258"/>
                </a:cubicBezTo>
                <a:cubicBezTo>
                  <a:pt x="48" y="259"/>
                  <a:pt x="48" y="259"/>
                  <a:pt x="48" y="259"/>
                </a:cubicBezTo>
                <a:cubicBezTo>
                  <a:pt x="49" y="259"/>
                  <a:pt x="49" y="259"/>
                  <a:pt x="49" y="259"/>
                </a:cubicBezTo>
                <a:cubicBezTo>
                  <a:pt x="51" y="257"/>
                  <a:pt x="51" y="257"/>
                  <a:pt x="51" y="257"/>
                </a:cubicBezTo>
                <a:cubicBezTo>
                  <a:pt x="52" y="257"/>
                  <a:pt x="52" y="257"/>
                  <a:pt x="52" y="257"/>
                </a:cubicBezTo>
                <a:cubicBezTo>
                  <a:pt x="54" y="256"/>
                  <a:pt x="54" y="256"/>
                  <a:pt x="54" y="256"/>
                </a:cubicBezTo>
                <a:cubicBezTo>
                  <a:pt x="55" y="256"/>
                  <a:pt x="55" y="256"/>
                  <a:pt x="55" y="256"/>
                </a:cubicBezTo>
                <a:cubicBezTo>
                  <a:pt x="57" y="253"/>
                  <a:pt x="57" y="253"/>
                  <a:pt x="57" y="253"/>
                </a:cubicBezTo>
                <a:cubicBezTo>
                  <a:pt x="59" y="252"/>
                  <a:pt x="59" y="252"/>
                  <a:pt x="59" y="252"/>
                </a:cubicBezTo>
                <a:cubicBezTo>
                  <a:pt x="60" y="253"/>
                  <a:pt x="60" y="253"/>
                  <a:pt x="60" y="253"/>
                </a:cubicBezTo>
                <a:cubicBezTo>
                  <a:pt x="60" y="254"/>
                  <a:pt x="60" y="254"/>
                  <a:pt x="60" y="254"/>
                </a:cubicBezTo>
                <a:cubicBezTo>
                  <a:pt x="59" y="256"/>
                  <a:pt x="59" y="256"/>
                  <a:pt x="59" y="256"/>
                </a:cubicBezTo>
                <a:cubicBezTo>
                  <a:pt x="58" y="258"/>
                  <a:pt x="58" y="258"/>
                  <a:pt x="58" y="258"/>
                </a:cubicBezTo>
                <a:cubicBezTo>
                  <a:pt x="58" y="259"/>
                  <a:pt x="58" y="259"/>
                  <a:pt x="58" y="259"/>
                </a:cubicBezTo>
                <a:cubicBezTo>
                  <a:pt x="59" y="259"/>
                  <a:pt x="59" y="259"/>
                  <a:pt x="59" y="259"/>
                </a:cubicBezTo>
                <a:cubicBezTo>
                  <a:pt x="62" y="256"/>
                  <a:pt x="62" y="256"/>
                  <a:pt x="62" y="256"/>
                </a:cubicBezTo>
                <a:cubicBezTo>
                  <a:pt x="62" y="253"/>
                  <a:pt x="62" y="253"/>
                  <a:pt x="62" y="253"/>
                </a:cubicBezTo>
                <a:cubicBezTo>
                  <a:pt x="62" y="252"/>
                  <a:pt x="62" y="252"/>
                  <a:pt x="62" y="252"/>
                </a:cubicBezTo>
                <a:cubicBezTo>
                  <a:pt x="63" y="254"/>
                  <a:pt x="63" y="254"/>
                  <a:pt x="63" y="254"/>
                </a:cubicBezTo>
                <a:cubicBezTo>
                  <a:pt x="64" y="253"/>
                  <a:pt x="64" y="253"/>
                  <a:pt x="64" y="253"/>
                </a:cubicBezTo>
                <a:cubicBezTo>
                  <a:pt x="66" y="253"/>
                  <a:pt x="66" y="253"/>
                  <a:pt x="66" y="253"/>
                </a:cubicBezTo>
                <a:cubicBezTo>
                  <a:pt x="68" y="253"/>
                  <a:pt x="68" y="253"/>
                  <a:pt x="68" y="253"/>
                </a:cubicBezTo>
                <a:cubicBezTo>
                  <a:pt x="70" y="251"/>
                  <a:pt x="70" y="251"/>
                  <a:pt x="70" y="251"/>
                </a:cubicBezTo>
                <a:cubicBezTo>
                  <a:pt x="70" y="251"/>
                  <a:pt x="70" y="251"/>
                  <a:pt x="70" y="251"/>
                </a:cubicBezTo>
                <a:cubicBezTo>
                  <a:pt x="71" y="251"/>
                  <a:pt x="71" y="251"/>
                  <a:pt x="71" y="251"/>
                </a:cubicBezTo>
                <a:cubicBezTo>
                  <a:pt x="72" y="249"/>
                  <a:pt x="72" y="249"/>
                  <a:pt x="72" y="249"/>
                </a:cubicBezTo>
                <a:cubicBezTo>
                  <a:pt x="73" y="248"/>
                  <a:pt x="73" y="248"/>
                  <a:pt x="73" y="248"/>
                </a:cubicBezTo>
                <a:cubicBezTo>
                  <a:pt x="73" y="249"/>
                  <a:pt x="73" y="249"/>
                  <a:pt x="73" y="249"/>
                </a:cubicBezTo>
                <a:cubicBezTo>
                  <a:pt x="73" y="250"/>
                  <a:pt x="73" y="250"/>
                  <a:pt x="73" y="250"/>
                </a:cubicBezTo>
                <a:cubicBezTo>
                  <a:pt x="73" y="252"/>
                  <a:pt x="73" y="252"/>
                  <a:pt x="73" y="252"/>
                </a:cubicBezTo>
                <a:cubicBezTo>
                  <a:pt x="74" y="251"/>
                  <a:pt x="74" y="251"/>
                  <a:pt x="74" y="251"/>
                </a:cubicBezTo>
                <a:cubicBezTo>
                  <a:pt x="76" y="250"/>
                  <a:pt x="76" y="250"/>
                  <a:pt x="76" y="250"/>
                </a:cubicBezTo>
                <a:cubicBezTo>
                  <a:pt x="75" y="249"/>
                  <a:pt x="75" y="249"/>
                  <a:pt x="75" y="249"/>
                </a:cubicBezTo>
                <a:cubicBezTo>
                  <a:pt x="76" y="248"/>
                  <a:pt x="76" y="248"/>
                  <a:pt x="76" y="248"/>
                </a:cubicBezTo>
                <a:cubicBezTo>
                  <a:pt x="76" y="247"/>
                  <a:pt x="76" y="247"/>
                  <a:pt x="76" y="247"/>
                </a:cubicBezTo>
                <a:cubicBezTo>
                  <a:pt x="73" y="247"/>
                  <a:pt x="73" y="247"/>
                  <a:pt x="73" y="247"/>
                </a:cubicBezTo>
                <a:cubicBezTo>
                  <a:pt x="73" y="246"/>
                  <a:pt x="73" y="246"/>
                  <a:pt x="73" y="246"/>
                </a:cubicBezTo>
                <a:cubicBezTo>
                  <a:pt x="75" y="246"/>
                  <a:pt x="75" y="246"/>
                  <a:pt x="75" y="246"/>
                </a:cubicBezTo>
                <a:cubicBezTo>
                  <a:pt x="78" y="244"/>
                  <a:pt x="78" y="244"/>
                  <a:pt x="78" y="244"/>
                </a:cubicBezTo>
                <a:cubicBezTo>
                  <a:pt x="82" y="244"/>
                  <a:pt x="82" y="244"/>
                  <a:pt x="82" y="244"/>
                </a:cubicBezTo>
                <a:cubicBezTo>
                  <a:pt x="83" y="243"/>
                  <a:pt x="83" y="243"/>
                  <a:pt x="83" y="243"/>
                </a:cubicBezTo>
                <a:cubicBezTo>
                  <a:pt x="83" y="242"/>
                  <a:pt x="83" y="242"/>
                  <a:pt x="83" y="242"/>
                </a:cubicBezTo>
                <a:cubicBezTo>
                  <a:pt x="82" y="242"/>
                  <a:pt x="82" y="242"/>
                  <a:pt x="82" y="242"/>
                </a:cubicBezTo>
                <a:cubicBezTo>
                  <a:pt x="83" y="241"/>
                  <a:pt x="83" y="241"/>
                  <a:pt x="83" y="241"/>
                </a:cubicBezTo>
                <a:cubicBezTo>
                  <a:pt x="85" y="241"/>
                  <a:pt x="85" y="241"/>
                  <a:pt x="85" y="241"/>
                </a:cubicBezTo>
                <a:cubicBezTo>
                  <a:pt x="86" y="240"/>
                  <a:pt x="86" y="240"/>
                  <a:pt x="86" y="240"/>
                </a:cubicBezTo>
                <a:cubicBezTo>
                  <a:pt x="87" y="240"/>
                  <a:pt x="87" y="240"/>
                  <a:pt x="87" y="240"/>
                </a:cubicBezTo>
                <a:cubicBezTo>
                  <a:pt x="87" y="242"/>
                  <a:pt x="87" y="242"/>
                  <a:pt x="87" y="242"/>
                </a:cubicBezTo>
                <a:cubicBezTo>
                  <a:pt x="88" y="242"/>
                  <a:pt x="88" y="242"/>
                  <a:pt x="88" y="242"/>
                </a:cubicBezTo>
                <a:cubicBezTo>
                  <a:pt x="89" y="240"/>
                  <a:pt x="89" y="240"/>
                  <a:pt x="89" y="240"/>
                </a:cubicBezTo>
                <a:cubicBezTo>
                  <a:pt x="89" y="240"/>
                  <a:pt x="89" y="240"/>
                  <a:pt x="89" y="240"/>
                </a:cubicBezTo>
                <a:cubicBezTo>
                  <a:pt x="90" y="238"/>
                  <a:pt x="90" y="238"/>
                  <a:pt x="90" y="238"/>
                </a:cubicBezTo>
                <a:cubicBezTo>
                  <a:pt x="90" y="237"/>
                  <a:pt x="90" y="237"/>
                  <a:pt x="90" y="237"/>
                </a:cubicBezTo>
                <a:cubicBezTo>
                  <a:pt x="91" y="236"/>
                  <a:pt x="91" y="236"/>
                  <a:pt x="91" y="236"/>
                </a:cubicBezTo>
                <a:cubicBezTo>
                  <a:pt x="92" y="237"/>
                  <a:pt x="92" y="237"/>
                  <a:pt x="92" y="237"/>
                </a:cubicBezTo>
                <a:cubicBezTo>
                  <a:pt x="92" y="238"/>
                  <a:pt x="92" y="238"/>
                  <a:pt x="92" y="238"/>
                </a:cubicBezTo>
                <a:cubicBezTo>
                  <a:pt x="93" y="239"/>
                  <a:pt x="93" y="239"/>
                  <a:pt x="93" y="239"/>
                </a:cubicBezTo>
                <a:cubicBezTo>
                  <a:pt x="95" y="237"/>
                  <a:pt x="95" y="237"/>
                  <a:pt x="95" y="237"/>
                </a:cubicBezTo>
                <a:cubicBezTo>
                  <a:pt x="96" y="236"/>
                  <a:pt x="96" y="236"/>
                  <a:pt x="96" y="236"/>
                </a:cubicBezTo>
                <a:cubicBezTo>
                  <a:pt x="98" y="236"/>
                  <a:pt x="98" y="236"/>
                  <a:pt x="98" y="236"/>
                </a:cubicBezTo>
                <a:cubicBezTo>
                  <a:pt x="99" y="234"/>
                  <a:pt x="99" y="234"/>
                  <a:pt x="99" y="234"/>
                </a:cubicBezTo>
                <a:cubicBezTo>
                  <a:pt x="99" y="234"/>
                  <a:pt x="99" y="234"/>
                  <a:pt x="99" y="234"/>
                </a:cubicBezTo>
                <a:cubicBezTo>
                  <a:pt x="100" y="235"/>
                  <a:pt x="100" y="235"/>
                  <a:pt x="100" y="235"/>
                </a:cubicBezTo>
                <a:cubicBezTo>
                  <a:pt x="102" y="234"/>
                  <a:pt x="102" y="234"/>
                  <a:pt x="102" y="234"/>
                </a:cubicBezTo>
                <a:cubicBezTo>
                  <a:pt x="104" y="232"/>
                  <a:pt x="104" y="232"/>
                  <a:pt x="104" y="232"/>
                </a:cubicBezTo>
                <a:cubicBezTo>
                  <a:pt x="104" y="230"/>
                  <a:pt x="104" y="230"/>
                  <a:pt x="104" y="230"/>
                </a:cubicBezTo>
                <a:cubicBezTo>
                  <a:pt x="104" y="230"/>
                  <a:pt x="104" y="230"/>
                  <a:pt x="104" y="230"/>
                </a:cubicBezTo>
                <a:cubicBezTo>
                  <a:pt x="102" y="230"/>
                  <a:pt x="102" y="230"/>
                  <a:pt x="102" y="230"/>
                </a:cubicBezTo>
                <a:cubicBezTo>
                  <a:pt x="102" y="230"/>
                  <a:pt x="102" y="230"/>
                  <a:pt x="102" y="230"/>
                </a:cubicBezTo>
                <a:cubicBezTo>
                  <a:pt x="105" y="228"/>
                  <a:pt x="105" y="228"/>
                  <a:pt x="105" y="228"/>
                </a:cubicBezTo>
                <a:cubicBezTo>
                  <a:pt x="106" y="227"/>
                  <a:pt x="106" y="227"/>
                  <a:pt x="106" y="227"/>
                </a:cubicBezTo>
                <a:cubicBezTo>
                  <a:pt x="108" y="226"/>
                  <a:pt x="108" y="226"/>
                  <a:pt x="108" y="226"/>
                </a:cubicBezTo>
                <a:cubicBezTo>
                  <a:pt x="109" y="226"/>
                  <a:pt x="109" y="226"/>
                  <a:pt x="109" y="226"/>
                </a:cubicBezTo>
                <a:cubicBezTo>
                  <a:pt x="109" y="226"/>
                  <a:pt x="109" y="226"/>
                  <a:pt x="109" y="226"/>
                </a:cubicBezTo>
                <a:cubicBezTo>
                  <a:pt x="111" y="224"/>
                  <a:pt x="111" y="224"/>
                  <a:pt x="111" y="224"/>
                </a:cubicBezTo>
                <a:cubicBezTo>
                  <a:pt x="113" y="223"/>
                  <a:pt x="113" y="223"/>
                  <a:pt x="113" y="223"/>
                </a:cubicBezTo>
                <a:cubicBezTo>
                  <a:pt x="114" y="222"/>
                  <a:pt x="114" y="222"/>
                  <a:pt x="114" y="222"/>
                </a:cubicBezTo>
                <a:cubicBezTo>
                  <a:pt x="115" y="222"/>
                  <a:pt x="115" y="222"/>
                  <a:pt x="115" y="222"/>
                </a:cubicBezTo>
                <a:cubicBezTo>
                  <a:pt x="116" y="221"/>
                  <a:pt x="116" y="221"/>
                  <a:pt x="116" y="221"/>
                </a:cubicBezTo>
                <a:cubicBezTo>
                  <a:pt x="117" y="220"/>
                  <a:pt x="117" y="220"/>
                  <a:pt x="117" y="220"/>
                </a:cubicBezTo>
                <a:cubicBezTo>
                  <a:pt x="118" y="222"/>
                  <a:pt x="118" y="222"/>
                  <a:pt x="118" y="222"/>
                </a:cubicBezTo>
                <a:cubicBezTo>
                  <a:pt x="118" y="222"/>
                  <a:pt x="118" y="222"/>
                  <a:pt x="118" y="222"/>
                </a:cubicBezTo>
                <a:cubicBezTo>
                  <a:pt x="119" y="221"/>
                  <a:pt x="119" y="221"/>
                  <a:pt x="119" y="221"/>
                </a:cubicBezTo>
                <a:cubicBezTo>
                  <a:pt x="121" y="221"/>
                  <a:pt x="121" y="221"/>
                  <a:pt x="121" y="221"/>
                </a:cubicBezTo>
                <a:cubicBezTo>
                  <a:pt x="121" y="220"/>
                  <a:pt x="121" y="220"/>
                  <a:pt x="121" y="220"/>
                </a:cubicBezTo>
                <a:cubicBezTo>
                  <a:pt x="121" y="219"/>
                  <a:pt x="121" y="219"/>
                  <a:pt x="121" y="219"/>
                </a:cubicBezTo>
                <a:cubicBezTo>
                  <a:pt x="123" y="218"/>
                  <a:pt x="123" y="218"/>
                  <a:pt x="123" y="218"/>
                </a:cubicBezTo>
                <a:cubicBezTo>
                  <a:pt x="124" y="217"/>
                  <a:pt x="124" y="217"/>
                  <a:pt x="124" y="217"/>
                </a:cubicBezTo>
                <a:cubicBezTo>
                  <a:pt x="124" y="218"/>
                  <a:pt x="124" y="218"/>
                  <a:pt x="124" y="218"/>
                </a:cubicBezTo>
                <a:cubicBezTo>
                  <a:pt x="127" y="218"/>
                  <a:pt x="127" y="218"/>
                  <a:pt x="127" y="218"/>
                </a:cubicBezTo>
                <a:cubicBezTo>
                  <a:pt x="128" y="216"/>
                  <a:pt x="128" y="216"/>
                  <a:pt x="128" y="216"/>
                </a:cubicBezTo>
                <a:cubicBezTo>
                  <a:pt x="129" y="216"/>
                  <a:pt x="129" y="216"/>
                  <a:pt x="129" y="216"/>
                </a:cubicBezTo>
                <a:cubicBezTo>
                  <a:pt x="129" y="217"/>
                  <a:pt x="129" y="217"/>
                  <a:pt x="129" y="217"/>
                </a:cubicBezTo>
                <a:cubicBezTo>
                  <a:pt x="129" y="217"/>
                  <a:pt x="129" y="217"/>
                  <a:pt x="129" y="217"/>
                </a:cubicBezTo>
                <a:cubicBezTo>
                  <a:pt x="131" y="216"/>
                  <a:pt x="131" y="216"/>
                  <a:pt x="131" y="216"/>
                </a:cubicBezTo>
                <a:cubicBezTo>
                  <a:pt x="131" y="217"/>
                  <a:pt x="131" y="217"/>
                  <a:pt x="131" y="217"/>
                </a:cubicBezTo>
                <a:cubicBezTo>
                  <a:pt x="132" y="217"/>
                  <a:pt x="132" y="217"/>
                  <a:pt x="132" y="217"/>
                </a:cubicBezTo>
                <a:cubicBezTo>
                  <a:pt x="133" y="214"/>
                  <a:pt x="133" y="214"/>
                  <a:pt x="133" y="214"/>
                </a:cubicBezTo>
                <a:cubicBezTo>
                  <a:pt x="132" y="214"/>
                  <a:pt x="132" y="214"/>
                  <a:pt x="132" y="214"/>
                </a:cubicBezTo>
                <a:cubicBezTo>
                  <a:pt x="131" y="214"/>
                  <a:pt x="131" y="214"/>
                  <a:pt x="131" y="214"/>
                </a:cubicBezTo>
                <a:cubicBezTo>
                  <a:pt x="132" y="213"/>
                  <a:pt x="132" y="213"/>
                  <a:pt x="132" y="213"/>
                </a:cubicBezTo>
                <a:cubicBezTo>
                  <a:pt x="134" y="211"/>
                  <a:pt x="134" y="211"/>
                  <a:pt x="134" y="211"/>
                </a:cubicBezTo>
                <a:cubicBezTo>
                  <a:pt x="135" y="211"/>
                  <a:pt x="135" y="211"/>
                  <a:pt x="135" y="211"/>
                </a:cubicBezTo>
                <a:cubicBezTo>
                  <a:pt x="136" y="212"/>
                  <a:pt x="136" y="212"/>
                  <a:pt x="136" y="212"/>
                </a:cubicBezTo>
                <a:cubicBezTo>
                  <a:pt x="136" y="211"/>
                  <a:pt x="136" y="211"/>
                  <a:pt x="136" y="211"/>
                </a:cubicBezTo>
                <a:cubicBezTo>
                  <a:pt x="135" y="210"/>
                  <a:pt x="135" y="210"/>
                  <a:pt x="135" y="210"/>
                </a:cubicBezTo>
                <a:cubicBezTo>
                  <a:pt x="134" y="210"/>
                  <a:pt x="134" y="210"/>
                  <a:pt x="134" y="210"/>
                </a:cubicBezTo>
                <a:cubicBezTo>
                  <a:pt x="135" y="209"/>
                  <a:pt x="135" y="209"/>
                  <a:pt x="135" y="209"/>
                </a:cubicBezTo>
                <a:cubicBezTo>
                  <a:pt x="137" y="210"/>
                  <a:pt x="137" y="210"/>
                  <a:pt x="137" y="210"/>
                </a:cubicBezTo>
                <a:cubicBezTo>
                  <a:pt x="139" y="208"/>
                  <a:pt x="139" y="208"/>
                  <a:pt x="139" y="208"/>
                </a:cubicBezTo>
                <a:cubicBezTo>
                  <a:pt x="141" y="208"/>
                  <a:pt x="141" y="208"/>
                  <a:pt x="141" y="208"/>
                </a:cubicBezTo>
                <a:cubicBezTo>
                  <a:pt x="143" y="206"/>
                  <a:pt x="143" y="206"/>
                  <a:pt x="143" y="206"/>
                </a:cubicBezTo>
                <a:cubicBezTo>
                  <a:pt x="145" y="206"/>
                  <a:pt x="145" y="206"/>
                  <a:pt x="145" y="206"/>
                </a:cubicBezTo>
                <a:cubicBezTo>
                  <a:pt x="147" y="203"/>
                  <a:pt x="147" y="203"/>
                  <a:pt x="147" y="203"/>
                </a:cubicBezTo>
                <a:cubicBezTo>
                  <a:pt x="147" y="200"/>
                  <a:pt x="147" y="200"/>
                  <a:pt x="147" y="200"/>
                </a:cubicBezTo>
                <a:cubicBezTo>
                  <a:pt x="146" y="200"/>
                  <a:pt x="146" y="200"/>
                  <a:pt x="146" y="200"/>
                </a:cubicBezTo>
                <a:cubicBezTo>
                  <a:pt x="146" y="200"/>
                  <a:pt x="146" y="200"/>
                  <a:pt x="146" y="200"/>
                </a:cubicBezTo>
                <a:cubicBezTo>
                  <a:pt x="145" y="197"/>
                  <a:pt x="145" y="197"/>
                  <a:pt x="145" y="197"/>
                </a:cubicBezTo>
                <a:cubicBezTo>
                  <a:pt x="144" y="197"/>
                  <a:pt x="144" y="197"/>
                  <a:pt x="144" y="197"/>
                </a:cubicBezTo>
                <a:cubicBezTo>
                  <a:pt x="141" y="197"/>
                  <a:pt x="141" y="197"/>
                  <a:pt x="141" y="197"/>
                </a:cubicBezTo>
                <a:cubicBezTo>
                  <a:pt x="142" y="195"/>
                  <a:pt x="142" y="195"/>
                  <a:pt x="142" y="195"/>
                </a:cubicBezTo>
                <a:cubicBezTo>
                  <a:pt x="142" y="193"/>
                  <a:pt x="142" y="193"/>
                  <a:pt x="142" y="193"/>
                </a:cubicBezTo>
                <a:cubicBezTo>
                  <a:pt x="144" y="192"/>
                  <a:pt x="144" y="192"/>
                  <a:pt x="144" y="192"/>
                </a:cubicBezTo>
                <a:cubicBezTo>
                  <a:pt x="145" y="191"/>
                  <a:pt x="145" y="191"/>
                  <a:pt x="145" y="191"/>
                </a:cubicBezTo>
                <a:cubicBezTo>
                  <a:pt x="146" y="191"/>
                  <a:pt x="146" y="191"/>
                  <a:pt x="146" y="191"/>
                </a:cubicBezTo>
                <a:cubicBezTo>
                  <a:pt x="147" y="189"/>
                  <a:pt x="147" y="189"/>
                  <a:pt x="147" y="189"/>
                </a:cubicBezTo>
                <a:cubicBezTo>
                  <a:pt x="146" y="189"/>
                  <a:pt x="146" y="189"/>
                  <a:pt x="146" y="189"/>
                </a:cubicBezTo>
                <a:cubicBezTo>
                  <a:pt x="147" y="188"/>
                  <a:pt x="147" y="188"/>
                  <a:pt x="147" y="188"/>
                </a:cubicBezTo>
                <a:cubicBezTo>
                  <a:pt x="149" y="189"/>
                  <a:pt x="149" y="189"/>
                  <a:pt x="149" y="189"/>
                </a:cubicBezTo>
                <a:cubicBezTo>
                  <a:pt x="152" y="187"/>
                  <a:pt x="152" y="187"/>
                  <a:pt x="152" y="187"/>
                </a:cubicBezTo>
                <a:cubicBezTo>
                  <a:pt x="154" y="189"/>
                  <a:pt x="154" y="189"/>
                  <a:pt x="154" y="189"/>
                </a:cubicBezTo>
                <a:cubicBezTo>
                  <a:pt x="156" y="187"/>
                  <a:pt x="156" y="187"/>
                  <a:pt x="156" y="187"/>
                </a:cubicBezTo>
                <a:cubicBezTo>
                  <a:pt x="156" y="189"/>
                  <a:pt x="156" y="189"/>
                  <a:pt x="156" y="189"/>
                </a:cubicBezTo>
                <a:cubicBezTo>
                  <a:pt x="157" y="190"/>
                  <a:pt x="157" y="190"/>
                  <a:pt x="157" y="190"/>
                </a:cubicBezTo>
                <a:cubicBezTo>
                  <a:pt x="158" y="190"/>
                  <a:pt x="158" y="190"/>
                  <a:pt x="158" y="190"/>
                </a:cubicBezTo>
                <a:cubicBezTo>
                  <a:pt x="160" y="187"/>
                  <a:pt x="160" y="187"/>
                  <a:pt x="160" y="187"/>
                </a:cubicBezTo>
                <a:cubicBezTo>
                  <a:pt x="159" y="186"/>
                  <a:pt x="159" y="186"/>
                  <a:pt x="159" y="186"/>
                </a:cubicBezTo>
                <a:cubicBezTo>
                  <a:pt x="158" y="186"/>
                  <a:pt x="158" y="186"/>
                  <a:pt x="158" y="186"/>
                </a:cubicBezTo>
                <a:cubicBezTo>
                  <a:pt x="158" y="185"/>
                  <a:pt x="158" y="185"/>
                  <a:pt x="158" y="185"/>
                </a:cubicBezTo>
                <a:cubicBezTo>
                  <a:pt x="159" y="185"/>
                  <a:pt x="159" y="185"/>
                  <a:pt x="159" y="185"/>
                </a:cubicBezTo>
                <a:cubicBezTo>
                  <a:pt x="161" y="185"/>
                  <a:pt x="161" y="185"/>
                  <a:pt x="161" y="185"/>
                </a:cubicBezTo>
                <a:cubicBezTo>
                  <a:pt x="164" y="184"/>
                  <a:pt x="164" y="184"/>
                  <a:pt x="164" y="184"/>
                </a:cubicBezTo>
                <a:cubicBezTo>
                  <a:pt x="165" y="182"/>
                  <a:pt x="165" y="182"/>
                  <a:pt x="165" y="182"/>
                </a:cubicBezTo>
                <a:cubicBezTo>
                  <a:pt x="164" y="179"/>
                  <a:pt x="164" y="179"/>
                  <a:pt x="164" y="179"/>
                </a:cubicBezTo>
                <a:cubicBezTo>
                  <a:pt x="161" y="177"/>
                  <a:pt x="161" y="177"/>
                  <a:pt x="161" y="177"/>
                </a:cubicBezTo>
                <a:cubicBezTo>
                  <a:pt x="160" y="178"/>
                  <a:pt x="160" y="178"/>
                  <a:pt x="160" y="178"/>
                </a:cubicBezTo>
                <a:cubicBezTo>
                  <a:pt x="159" y="178"/>
                  <a:pt x="159" y="178"/>
                  <a:pt x="159" y="178"/>
                </a:cubicBezTo>
                <a:cubicBezTo>
                  <a:pt x="159" y="178"/>
                  <a:pt x="159" y="178"/>
                  <a:pt x="159" y="178"/>
                </a:cubicBezTo>
                <a:cubicBezTo>
                  <a:pt x="160" y="177"/>
                  <a:pt x="160" y="177"/>
                  <a:pt x="160" y="177"/>
                </a:cubicBezTo>
                <a:cubicBezTo>
                  <a:pt x="163" y="177"/>
                  <a:pt x="163" y="177"/>
                  <a:pt x="163" y="177"/>
                </a:cubicBezTo>
                <a:cubicBezTo>
                  <a:pt x="164" y="178"/>
                  <a:pt x="164" y="178"/>
                  <a:pt x="164" y="178"/>
                </a:cubicBezTo>
                <a:cubicBezTo>
                  <a:pt x="167" y="178"/>
                  <a:pt x="167" y="178"/>
                  <a:pt x="167" y="178"/>
                </a:cubicBezTo>
                <a:cubicBezTo>
                  <a:pt x="169" y="176"/>
                  <a:pt x="169" y="176"/>
                  <a:pt x="169" y="176"/>
                </a:cubicBezTo>
                <a:cubicBezTo>
                  <a:pt x="169" y="175"/>
                  <a:pt x="169" y="175"/>
                  <a:pt x="169" y="175"/>
                </a:cubicBezTo>
                <a:cubicBezTo>
                  <a:pt x="174" y="172"/>
                  <a:pt x="174" y="172"/>
                  <a:pt x="174" y="172"/>
                </a:cubicBezTo>
                <a:cubicBezTo>
                  <a:pt x="176" y="170"/>
                  <a:pt x="176" y="170"/>
                  <a:pt x="176" y="170"/>
                </a:cubicBezTo>
                <a:cubicBezTo>
                  <a:pt x="178" y="170"/>
                  <a:pt x="178" y="170"/>
                  <a:pt x="178" y="170"/>
                </a:cubicBezTo>
                <a:cubicBezTo>
                  <a:pt x="179" y="169"/>
                  <a:pt x="179" y="169"/>
                  <a:pt x="179" y="169"/>
                </a:cubicBezTo>
                <a:cubicBezTo>
                  <a:pt x="179" y="168"/>
                  <a:pt x="179" y="168"/>
                  <a:pt x="179" y="168"/>
                </a:cubicBezTo>
                <a:cubicBezTo>
                  <a:pt x="183" y="165"/>
                  <a:pt x="183" y="165"/>
                  <a:pt x="183" y="165"/>
                </a:cubicBezTo>
                <a:cubicBezTo>
                  <a:pt x="187" y="164"/>
                  <a:pt x="187" y="164"/>
                  <a:pt x="187" y="164"/>
                </a:cubicBezTo>
                <a:cubicBezTo>
                  <a:pt x="191" y="161"/>
                  <a:pt x="191" y="161"/>
                  <a:pt x="191" y="161"/>
                </a:cubicBezTo>
                <a:cubicBezTo>
                  <a:pt x="194" y="160"/>
                  <a:pt x="194" y="160"/>
                  <a:pt x="194" y="160"/>
                </a:cubicBezTo>
                <a:cubicBezTo>
                  <a:pt x="198" y="156"/>
                  <a:pt x="198" y="156"/>
                  <a:pt x="198" y="156"/>
                </a:cubicBezTo>
                <a:cubicBezTo>
                  <a:pt x="196" y="159"/>
                  <a:pt x="196" y="159"/>
                  <a:pt x="196" y="159"/>
                </a:cubicBezTo>
                <a:cubicBezTo>
                  <a:pt x="197" y="161"/>
                  <a:pt x="197" y="161"/>
                  <a:pt x="197" y="161"/>
                </a:cubicBezTo>
                <a:cubicBezTo>
                  <a:pt x="198" y="162"/>
                  <a:pt x="198" y="162"/>
                  <a:pt x="198" y="162"/>
                </a:cubicBezTo>
                <a:cubicBezTo>
                  <a:pt x="199" y="162"/>
                  <a:pt x="199" y="162"/>
                  <a:pt x="199" y="162"/>
                </a:cubicBezTo>
                <a:cubicBezTo>
                  <a:pt x="200" y="163"/>
                  <a:pt x="200" y="163"/>
                  <a:pt x="200" y="163"/>
                </a:cubicBezTo>
                <a:cubicBezTo>
                  <a:pt x="202" y="160"/>
                  <a:pt x="202" y="160"/>
                  <a:pt x="202" y="160"/>
                </a:cubicBezTo>
                <a:cubicBezTo>
                  <a:pt x="204" y="159"/>
                  <a:pt x="204" y="159"/>
                  <a:pt x="204" y="159"/>
                </a:cubicBezTo>
                <a:cubicBezTo>
                  <a:pt x="208" y="158"/>
                  <a:pt x="208" y="158"/>
                  <a:pt x="208" y="158"/>
                </a:cubicBezTo>
                <a:cubicBezTo>
                  <a:pt x="210" y="156"/>
                  <a:pt x="210" y="156"/>
                  <a:pt x="210" y="156"/>
                </a:cubicBezTo>
                <a:cubicBezTo>
                  <a:pt x="209" y="159"/>
                  <a:pt x="209" y="159"/>
                  <a:pt x="209" y="159"/>
                </a:cubicBezTo>
                <a:cubicBezTo>
                  <a:pt x="206" y="160"/>
                  <a:pt x="206" y="160"/>
                  <a:pt x="206" y="160"/>
                </a:cubicBezTo>
                <a:cubicBezTo>
                  <a:pt x="203" y="161"/>
                  <a:pt x="203" y="161"/>
                  <a:pt x="203" y="161"/>
                </a:cubicBezTo>
                <a:cubicBezTo>
                  <a:pt x="199" y="165"/>
                  <a:pt x="199" y="165"/>
                  <a:pt x="199" y="165"/>
                </a:cubicBezTo>
                <a:cubicBezTo>
                  <a:pt x="199" y="167"/>
                  <a:pt x="199" y="167"/>
                  <a:pt x="199" y="167"/>
                </a:cubicBezTo>
                <a:cubicBezTo>
                  <a:pt x="201" y="170"/>
                  <a:pt x="201" y="170"/>
                  <a:pt x="201" y="170"/>
                </a:cubicBezTo>
                <a:cubicBezTo>
                  <a:pt x="201" y="172"/>
                  <a:pt x="201" y="172"/>
                  <a:pt x="201" y="172"/>
                </a:cubicBezTo>
                <a:cubicBezTo>
                  <a:pt x="199" y="171"/>
                  <a:pt x="199" y="171"/>
                  <a:pt x="199" y="171"/>
                </a:cubicBezTo>
                <a:cubicBezTo>
                  <a:pt x="198" y="171"/>
                  <a:pt x="198" y="171"/>
                  <a:pt x="198" y="171"/>
                </a:cubicBezTo>
                <a:cubicBezTo>
                  <a:pt x="197" y="171"/>
                  <a:pt x="197" y="171"/>
                  <a:pt x="197" y="171"/>
                </a:cubicBezTo>
                <a:cubicBezTo>
                  <a:pt x="195" y="171"/>
                  <a:pt x="195" y="171"/>
                  <a:pt x="195" y="171"/>
                </a:cubicBezTo>
                <a:cubicBezTo>
                  <a:pt x="193" y="170"/>
                  <a:pt x="193" y="170"/>
                  <a:pt x="193" y="170"/>
                </a:cubicBezTo>
                <a:cubicBezTo>
                  <a:pt x="193" y="167"/>
                  <a:pt x="193" y="167"/>
                  <a:pt x="193" y="167"/>
                </a:cubicBezTo>
                <a:cubicBezTo>
                  <a:pt x="189" y="169"/>
                  <a:pt x="189" y="169"/>
                  <a:pt x="189" y="169"/>
                </a:cubicBezTo>
                <a:cubicBezTo>
                  <a:pt x="188" y="169"/>
                  <a:pt x="188" y="169"/>
                  <a:pt x="188" y="169"/>
                </a:cubicBezTo>
                <a:cubicBezTo>
                  <a:pt x="185" y="171"/>
                  <a:pt x="185" y="171"/>
                  <a:pt x="185" y="171"/>
                </a:cubicBezTo>
                <a:cubicBezTo>
                  <a:pt x="182" y="171"/>
                  <a:pt x="182" y="171"/>
                  <a:pt x="182" y="171"/>
                </a:cubicBezTo>
                <a:cubicBezTo>
                  <a:pt x="180" y="173"/>
                  <a:pt x="180" y="173"/>
                  <a:pt x="180" y="173"/>
                </a:cubicBezTo>
                <a:cubicBezTo>
                  <a:pt x="180" y="175"/>
                  <a:pt x="180" y="175"/>
                  <a:pt x="180" y="175"/>
                </a:cubicBezTo>
                <a:cubicBezTo>
                  <a:pt x="180" y="176"/>
                  <a:pt x="180" y="176"/>
                  <a:pt x="180" y="176"/>
                </a:cubicBezTo>
                <a:cubicBezTo>
                  <a:pt x="179" y="179"/>
                  <a:pt x="179" y="179"/>
                  <a:pt x="179" y="179"/>
                </a:cubicBezTo>
                <a:cubicBezTo>
                  <a:pt x="177" y="180"/>
                  <a:pt x="177" y="180"/>
                  <a:pt x="177" y="180"/>
                </a:cubicBezTo>
                <a:cubicBezTo>
                  <a:pt x="176" y="183"/>
                  <a:pt x="176" y="183"/>
                  <a:pt x="176" y="183"/>
                </a:cubicBezTo>
                <a:cubicBezTo>
                  <a:pt x="170" y="188"/>
                  <a:pt x="170" y="188"/>
                  <a:pt x="170" y="188"/>
                </a:cubicBezTo>
                <a:cubicBezTo>
                  <a:pt x="168" y="190"/>
                  <a:pt x="168" y="190"/>
                  <a:pt x="168" y="190"/>
                </a:cubicBezTo>
                <a:cubicBezTo>
                  <a:pt x="168" y="191"/>
                  <a:pt x="168" y="191"/>
                  <a:pt x="168" y="191"/>
                </a:cubicBezTo>
                <a:cubicBezTo>
                  <a:pt x="170" y="194"/>
                  <a:pt x="170" y="194"/>
                  <a:pt x="170" y="194"/>
                </a:cubicBezTo>
                <a:cubicBezTo>
                  <a:pt x="171" y="193"/>
                  <a:pt x="171" y="193"/>
                  <a:pt x="171" y="193"/>
                </a:cubicBezTo>
                <a:cubicBezTo>
                  <a:pt x="173" y="193"/>
                  <a:pt x="173" y="193"/>
                  <a:pt x="173" y="193"/>
                </a:cubicBezTo>
                <a:cubicBezTo>
                  <a:pt x="174" y="191"/>
                  <a:pt x="174" y="191"/>
                  <a:pt x="174" y="191"/>
                </a:cubicBezTo>
                <a:cubicBezTo>
                  <a:pt x="176" y="192"/>
                  <a:pt x="176" y="192"/>
                  <a:pt x="176" y="192"/>
                </a:cubicBezTo>
                <a:cubicBezTo>
                  <a:pt x="176" y="193"/>
                  <a:pt x="176" y="193"/>
                  <a:pt x="176" y="193"/>
                </a:cubicBezTo>
                <a:cubicBezTo>
                  <a:pt x="172" y="196"/>
                  <a:pt x="172" y="196"/>
                  <a:pt x="172" y="196"/>
                </a:cubicBezTo>
                <a:cubicBezTo>
                  <a:pt x="171" y="196"/>
                  <a:pt x="171" y="196"/>
                  <a:pt x="171" y="196"/>
                </a:cubicBezTo>
                <a:cubicBezTo>
                  <a:pt x="170" y="197"/>
                  <a:pt x="170" y="197"/>
                  <a:pt x="170" y="197"/>
                </a:cubicBezTo>
                <a:cubicBezTo>
                  <a:pt x="168" y="197"/>
                  <a:pt x="168" y="197"/>
                  <a:pt x="168" y="197"/>
                </a:cubicBezTo>
                <a:cubicBezTo>
                  <a:pt x="166" y="197"/>
                  <a:pt x="166" y="197"/>
                  <a:pt x="166" y="197"/>
                </a:cubicBezTo>
                <a:cubicBezTo>
                  <a:pt x="165" y="197"/>
                  <a:pt x="165" y="197"/>
                  <a:pt x="165" y="197"/>
                </a:cubicBezTo>
                <a:cubicBezTo>
                  <a:pt x="165" y="199"/>
                  <a:pt x="165" y="199"/>
                  <a:pt x="165" y="199"/>
                </a:cubicBezTo>
                <a:cubicBezTo>
                  <a:pt x="164" y="199"/>
                  <a:pt x="164" y="199"/>
                  <a:pt x="164" y="199"/>
                </a:cubicBezTo>
                <a:cubicBezTo>
                  <a:pt x="162" y="199"/>
                  <a:pt x="162" y="199"/>
                  <a:pt x="162" y="199"/>
                </a:cubicBezTo>
                <a:cubicBezTo>
                  <a:pt x="162" y="201"/>
                  <a:pt x="162" y="201"/>
                  <a:pt x="162" y="201"/>
                </a:cubicBezTo>
                <a:cubicBezTo>
                  <a:pt x="165" y="205"/>
                  <a:pt x="165" y="205"/>
                  <a:pt x="165" y="205"/>
                </a:cubicBezTo>
                <a:cubicBezTo>
                  <a:pt x="166" y="204"/>
                  <a:pt x="166" y="204"/>
                  <a:pt x="166" y="204"/>
                </a:cubicBezTo>
                <a:cubicBezTo>
                  <a:pt x="167" y="203"/>
                  <a:pt x="167" y="203"/>
                  <a:pt x="167" y="203"/>
                </a:cubicBezTo>
                <a:cubicBezTo>
                  <a:pt x="168" y="204"/>
                  <a:pt x="168" y="204"/>
                  <a:pt x="168" y="204"/>
                </a:cubicBezTo>
                <a:cubicBezTo>
                  <a:pt x="168" y="202"/>
                  <a:pt x="168" y="202"/>
                  <a:pt x="168" y="202"/>
                </a:cubicBezTo>
                <a:cubicBezTo>
                  <a:pt x="170" y="202"/>
                  <a:pt x="170" y="202"/>
                  <a:pt x="170" y="202"/>
                </a:cubicBezTo>
                <a:cubicBezTo>
                  <a:pt x="170" y="203"/>
                  <a:pt x="170" y="203"/>
                  <a:pt x="170" y="203"/>
                </a:cubicBezTo>
                <a:cubicBezTo>
                  <a:pt x="171" y="203"/>
                  <a:pt x="171" y="203"/>
                  <a:pt x="171" y="203"/>
                </a:cubicBezTo>
                <a:cubicBezTo>
                  <a:pt x="171" y="201"/>
                  <a:pt x="171" y="201"/>
                  <a:pt x="171" y="201"/>
                </a:cubicBezTo>
                <a:cubicBezTo>
                  <a:pt x="173" y="201"/>
                  <a:pt x="173" y="201"/>
                  <a:pt x="173" y="201"/>
                </a:cubicBezTo>
                <a:cubicBezTo>
                  <a:pt x="175" y="199"/>
                  <a:pt x="175" y="199"/>
                  <a:pt x="175" y="199"/>
                </a:cubicBezTo>
                <a:cubicBezTo>
                  <a:pt x="175" y="197"/>
                  <a:pt x="175" y="197"/>
                  <a:pt x="175" y="197"/>
                </a:cubicBezTo>
                <a:cubicBezTo>
                  <a:pt x="177" y="196"/>
                  <a:pt x="177" y="196"/>
                  <a:pt x="177" y="196"/>
                </a:cubicBezTo>
                <a:cubicBezTo>
                  <a:pt x="177" y="197"/>
                  <a:pt x="177" y="197"/>
                  <a:pt x="177" y="197"/>
                </a:cubicBezTo>
                <a:cubicBezTo>
                  <a:pt x="176" y="198"/>
                  <a:pt x="176" y="198"/>
                  <a:pt x="176" y="198"/>
                </a:cubicBezTo>
                <a:cubicBezTo>
                  <a:pt x="177" y="199"/>
                  <a:pt x="177" y="199"/>
                  <a:pt x="177" y="199"/>
                </a:cubicBezTo>
                <a:cubicBezTo>
                  <a:pt x="179" y="199"/>
                  <a:pt x="179" y="199"/>
                  <a:pt x="179" y="199"/>
                </a:cubicBezTo>
                <a:cubicBezTo>
                  <a:pt x="182" y="196"/>
                  <a:pt x="182" y="196"/>
                  <a:pt x="182" y="196"/>
                </a:cubicBezTo>
                <a:cubicBezTo>
                  <a:pt x="184" y="196"/>
                  <a:pt x="184" y="196"/>
                  <a:pt x="184" y="196"/>
                </a:cubicBezTo>
                <a:cubicBezTo>
                  <a:pt x="185" y="197"/>
                  <a:pt x="185" y="197"/>
                  <a:pt x="185" y="197"/>
                </a:cubicBezTo>
                <a:cubicBezTo>
                  <a:pt x="186" y="197"/>
                  <a:pt x="186" y="197"/>
                  <a:pt x="186" y="197"/>
                </a:cubicBezTo>
                <a:cubicBezTo>
                  <a:pt x="187" y="193"/>
                  <a:pt x="187" y="193"/>
                  <a:pt x="187" y="193"/>
                </a:cubicBezTo>
                <a:cubicBezTo>
                  <a:pt x="189" y="191"/>
                  <a:pt x="189" y="191"/>
                  <a:pt x="189" y="191"/>
                </a:cubicBezTo>
                <a:cubicBezTo>
                  <a:pt x="190" y="192"/>
                  <a:pt x="190" y="192"/>
                  <a:pt x="190" y="192"/>
                </a:cubicBezTo>
                <a:cubicBezTo>
                  <a:pt x="188" y="194"/>
                  <a:pt x="188" y="194"/>
                  <a:pt x="188" y="194"/>
                </a:cubicBezTo>
                <a:cubicBezTo>
                  <a:pt x="188" y="196"/>
                  <a:pt x="188" y="196"/>
                  <a:pt x="188" y="196"/>
                </a:cubicBezTo>
                <a:cubicBezTo>
                  <a:pt x="189" y="195"/>
                  <a:pt x="189" y="195"/>
                  <a:pt x="189" y="195"/>
                </a:cubicBezTo>
                <a:cubicBezTo>
                  <a:pt x="191" y="192"/>
                  <a:pt x="191" y="192"/>
                  <a:pt x="191" y="192"/>
                </a:cubicBezTo>
                <a:cubicBezTo>
                  <a:pt x="193" y="189"/>
                  <a:pt x="193" y="189"/>
                  <a:pt x="193" y="189"/>
                </a:cubicBezTo>
                <a:cubicBezTo>
                  <a:pt x="194" y="188"/>
                  <a:pt x="194" y="188"/>
                  <a:pt x="194" y="188"/>
                </a:cubicBezTo>
                <a:cubicBezTo>
                  <a:pt x="194" y="189"/>
                  <a:pt x="194" y="189"/>
                  <a:pt x="194" y="189"/>
                </a:cubicBezTo>
                <a:cubicBezTo>
                  <a:pt x="193" y="192"/>
                  <a:pt x="193" y="192"/>
                  <a:pt x="193" y="192"/>
                </a:cubicBezTo>
                <a:cubicBezTo>
                  <a:pt x="193" y="193"/>
                  <a:pt x="193" y="193"/>
                  <a:pt x="193" y="193"/>
                </a:cubicBezTo>
                <a:cubicBezTo>
                  <a:pt x="195" y="190"/>
                  <a:pt x="195" y="190"/>
                  <a:pt x="195" y="190"/>
                </a:cubicBezTo>
                <a:cubicBezTo>
                  <a:pt x="196" y="191"/>
                  <a:pt x="196" y="191"/>
                  <a:pt x="196" y="191"/>
                </a:cubicBezTo>
                <a:cubicBezTo>
                  <a:pt x="196" y="193"/>
                  <a:pt x="196" y="193"/>
                  <a:pt x="196" y="193"/>
                </a:cubicBezTo>
                <a:cubicBezTo>
                  <a:pt x="198" y="193"/>
                  <a:pt x="198" y="193"/>
                  <a:pt x="198" y="193"/>
                </a:cubicBezTo>
                <a:cubicBezTo>
                  <a:pt x="199" y="194"/>
                  <a:pt x="199" y="194"/>
                  <a:pt x="199" y="194"/>
                </a:cubicBezTo>
                <a:cubicBezTo>
                  <a:pt x="201" y="192"/>
                  <a:pt x="201" y="192"/>
                  <a:pt x="201" y="192"/>
                </a:cubicBezTo>
                <a:cubicBezTo>
                  <a:pt x="201" y="190"/>
                  <a:pt x="201" y="190"/>
                  <a:pt x="201" y="190"/>
                </a:cubicBezTo>
                <a:cubicBezTo>
                  <a:pt x="204" y="190"/>
                  <a:pt x="204" y="190"/>
                  <a:pt x="204" y="190"/>
                </a:cubicBezTo>
                <a:cubicBezTo>
                  <a:pt x="206" y="189"/>
                  <a:pt x="206" y="189"/>
                  <a:pt x="206" y="189"/>
                </a:cubicBezTo>
                <a:cubicBezTo>
                  <a:pt x="205" y="188"/>
                  <a:pt x="205" y="188"/>
                  <a:pt x="205" y="188"/>
                </a:cubicBezTo>
                <a:cubicBezTo>
                  <a:pt x="205" y="186"/>
                  <a:pt x="205" y="186"/>
                  <a:pt x="205" y="186"/>
                </a:cubicBezTo>
                <a:cubicBezTo>
                  <a:pt x="209" y="185"/>
                  <a:pt x="209" y="185"/>
                  <a:pt x="209" y="185"/>
                </a:cubicBezTo>
                <a:cubicBezTo>
                  <a:pt x="210" y="183"/>
                  <a:pt x="210" y="183"/>
                  <a:pt x="210" y="183"/>
                </a:cubicBezTo>
                <a:cubicBezTo>
                  <a:pt x="210" y="181"/>
                  <a:pt x="210" y="181"/>
                  <a:pt x="210" y="181"/>
                </a:cubicBezTo>
                <a:cubicBezTo>
                  <a:pt x="208" y="182"/>
                  <a:pt x="208" y="182"/>
                  <a:pt x="208" y="182"/>
                </a:cubicBezTo>
                <a:cubicBezTo>
                  <a:pt x="206" y="181"/>
                  <a:pt x="206" y="181"/>
                  <a:pt x="206" y="181"/>
                </a:cubicBezTo>
                <a:cubicBezTo>
                  <a:pt x="204" y="180"/>
                  <a:pt x="204" y="180"/>
                  <a:pt x="204" y="180"/>
                </a:cubicBezTo>
                <a:cubicBezTo>
                  <a:pt x="205" y="179"/>
                  <a:pt x="205" y="179"/>
                  <a:pt x="205" y="179"/>
                </a:cubicBezTo>
                <a:cubicBezTo>
                  <a:pt x="207" y="179"/>
                  <a:pt x="207" y="179"/>
                  <a:pt x="207" y="179"/>
                </a:cubicBezTo>
                <a:cubicBezTo>
                  <a:pt x="208" y="180"/>
                  <a:pt x="208" y="180"/>
                  <a:pt x="208" y="180"/>
                </a:cubicBezTo>
                <a:cubicBezTo>
                  <a:pt x="209" y="179"/>
                  <a:pt x="209" y="179"/>
                  <a:pt x="209" y="179"/>
                </a:cubicBezTo>
                <a:cubicBezTo>
                  <a:pt x="209" y="177"/>
                  <a:pt x="209" y="177"/>
                  <a:pt x="209" y="177"/>
                </a:cubicBezTo>
                <a:cubicBezTo>
                  <a:pt x="207" y="178"/>
                  <a:pt x="207" y="178"/>
                  <a:pt x="207" y="178"/>
                </a:cubicBezTo>
                <a:cubicBezTo>
                  <a:pt x="205" y="176"/>
                  <a:pt x="205" y="176"/>
                  <a:pt x="205" y="176"/>
                </a:cubicBezTo>
                <a:cubicBezTo>
                  <a:pt x="205" y="174"/>
                  <a:pt x="205" y="174"/>
                  <a:pt x="205" y="174"/>
                </a:cubicBezTo>
                <a:cubicBezTo>
                  <a:pt x="208" y="174"/>
                  <a:pt x="208" y="174"/>
                  <a:pt x="208" y="174"/>
                </a:cubicBezTo>
                <a:cubicBezTo>
                  <a:pt x="209" y="173"/>
                  <a:pt x="209" y="173"/>
                  <a:pt x="209" y="173"/>
                </a:cubicBezTo>
                <a:cubicBezTo>
                  <a:pt x="210" y="174"/>
                  <a:pt x="210" y="174"/>
                  <a:pt x="210" y="174"/>
                </a:cubicBezTo>
                <a:cubicBezTo>
                  <a:pt x="210" y="173"/>
                  <a:pt x="210" y="173"/>
                  <a:pt x="210" y="173"/>
                </a:cubicBezTo>
                <a:cubicBezTo>
                  <a:pt x="210" y="171"/>
                  <a:pt x="210" y="171"/>
                  <a:pt x="210" y="171"/>
                </a:cubicBezTo>
                <a:cubicBezTo>
                  <a:pt x="213" y="169"/>
                  <a:pt x="213" y="169"/>
                  <a:pt x="213" y="169"/>
                </a:cubicBezTo>
                <a:cubicBezTo>
                  <a:pt x="215" y="171"/>
                  <a:pt x="215" y="171"/>
                  <a:pt x="215" y="171"/>
                </a:cubicBezTo>
                <a:cubicBezTo>
                  <a:pt x="216" y="170"/>
                  <a:pt x="216" y="170"/>
                  <a:pt x="216" y="170"/>
                </a:cubicBezTo>
                <a:cubicBezTo>
                  <a:pt x="219" y="170"/>
                  <a:pt x="219" y="170"/>
                  <a:pt x="219" y="170"/>
                </a:cubicBezTo>
                <a:cubicBezTo>
                  <a:pt x="215" y="173"/>
                  <a:pt x="215" y="173"/>
                  <a:pt x="215" y="173"/>
                </a:cubicBezTo>
                <a:cubicBezTo>
                  <a:pt x="215" y="175"/>
                  <a:pt x="215" y="175"/>
                  <a:pt x="215" y="175"/>
                </a:cubicBezTo>
                <a:cubicBezTo>
                  <a:pt x="216" y="178"/>
                  <a:pt x="216" y="178"/>
                  <a:pt x="216" y="178"/>
                </a:cubicBezTo>
                <a:cubicBezTo>
                  <a:pt x="217" y="178"/>
                  <a:pt x="217" y="178"/>
                  <a:pt x="217" y="178"/>
                </a:cubicBezTo>
                <a:cubicBezTo>
                  <a:pt x="218" y="174"/>
                  <a:pt x="218" y="174"/>
                  <a:pt x="218" y="174"/>
                </a:cubicBezTo>
                <a:cubicBezTo>
                  <a:pt x="219" y="173"/>
                  <a:pt x="219" y="173"/>
                  <a:pt x="219" y="173"/>
                </a:cubicBezTo>
                <a:cubicBezTo>
                  <a:pt x="220" y="173"/>
                  <a:pt x="220" y="173"/>
                  <a:pt x="220" y="173"/>
                </a:cubicBezTo>
                <a:cubicBezTo>
                  <a:pt x="220" y="174"/>
                  <a:pt x="220" y="174"/>
                  <a:pt x="220" y="174"/>
                </a:cubicBezTo>
                <a:cubicBezTo>
                  <a:pt x="219" y="176"/>
                  <a:pt x="219" y="176"/>
                  <a:pt x="219" y="176"/>
                </a:cubicBezTo>
                <a:cubicBezTo>
                  <a:pt x="219" y="177"/>
                  <a:pt x="219" y="177"/>
                  <a:pt x="219" y="177"/>
                </a:cubicBezTo>
                <a:cubicBezTo>
                  <a:pt x="221" y="175"/>
                  <a:pt x="221" y="175"/>
                  <a:pt x="221" y="175"/>
                </a:cubicBezTo>
                <a:cubicBezTo>
                  <a:pt x="222" y="174"/>
                  <a:pt x="222" y="174"/>
                  <a:pt x="222" y="174"/>
                </a:cubicBezTo>
                <a:cubicBezTo>
                  <a:pt x="223" y="175"/>
                  <a:pt x="223" y="175"/>
                  <a:pt x="223" y="175"/>
                </a:cubicBezTo>
                <a:cubicBezTo>
                  <a:pt x="225" y="174"/>
                  <a:pt x="225" y="174"/>
                  <a:pt x="225" y="174"/>
                </a:cubicBezTo>
                <a:cubicBezTo>
                  <a:pt x="226" y="174"/>
                  <a:pt x="226" y="174"/>
                  <a:pt x="226" y="174"/>
                </a:cubicBezTo>
                <a:cubicBezTo>
                  <a:pt x="228" y="172"/>
                  <a:pt x="228" y="172"/>
                  <a:pt x="228" y="172"/>
                </a:cubicBezTo>
                <a:cubicBezTo>
                  <a:pt x="230" y="172"/>
                  <a:pt x="230" y="172"/>
                  <a:pt x="230" y="172"/>
                </a:cubicBezTo>
                <a:cubicBezTo>
                  <a:pt x="232" y="172"/>
                  <a:pt x="232" y="172"/>
                  <a:pt x="232" y="172"/>
                </a:cubicBezTo>
                <a:cubicBezTo>
                  <a:pt x="232" y="173"/>
                  <a:pt x="232" y="173"/>
                  <a:pt x="232" y="173"/>
                </a:cubicBezTo>
                <a:cubicBezTo>
                  <a:pt x="230" y="173"/>
                  <a:pt x="230" y="173"/>
                  <a:pt x="230" y="173"/>
                </a:cubicBezTo>
                <a:cubicBezTo>
                  <a:pt x="228" y="175"/>
                  <a:pt x="228" y="175"/>
                  <a:pt x="228" y="175"/>
                </a:cubicBezTo>
                <a:cubicBezTo>
                  <a:pt x="226" y="175"/>
                  <a:pt x="226" y="175"/>
                  <a:pt x="226" y="175"/>
                </a:cubicBezTo>
                <a:cubicBezTo>
                  <a:pt x="225" y="177"/>
                  <a:pt x="225" y="177"/>
                  <a:pt x="225" y="177"/>
                </a:cubicBezTo>
                <a:cubicBezTo>
                  <a:pt x="226" y="178"/>
                  <a:pt x="226" y="178"/>
                  <a:pt x="226" y="178"/>
                </a:cubicBezTo>
                <a:cubicBezTo>
                  <a:pt x="230" y="179"/>
                  <a:pt x="230" y="179"/>
                  <a:pt x="230" y="179"/>
                </a:cubicBezTo>
                <a:cubicBezTo>
                  <a:pt x="231" y="180"/>
                  <a:pt x="231" y="180"/>
                  <a:pt x="231" y="180"/>
                </a:cubicBezTo>
                <a:cubicBezTo>
                  <a:pt x="231" y="181"/>
                  <a:pt x="231" y="181"/>
                  <a:pt x="231" y="181"/>
                </a:cubicBezTo>
                <a:cubicBezTo>
                  <a:pt x="229" y="179"/>
                  <a:pt x="229" y="179"/>
                  <a:pt x="229" y="179"/>
                </a:cubicBezTo>
                <a:cubicBezTo>
                  <a:pt x="226" y="179"/>
                  <a:pt x="226" y="179"/>
                  <a:pt x="226" y="179"/>
                </a:cubicBezTo>
                <a:cubicBezTo>
                  <a:pt x="224" y="180"/>
                  <a:pt x="224" y="180"/>
                  <a:pt x="224" y="180"/>
                </a:cubicBezTo>
                <a:cubicBezTo>
                  <a:pt x="224" y="181"/>
                  <a:pt x="224" y="181"/>
                  <a:pt x="224" y="181"/>
                </a:cubicBezTo>
                <a:cubicBezTo>
                  <a:pt x="226" y="182"/>
                  <a:pt x="226" y="182"/>
                  <a:pt x="226" y="182"/>
                </a:cubicBezTo>
                <a:cubicBezTo>
                  <a:pt x="227" y="181"/>
                  <a:pt x="227" y="181"/>
                  <a:pt x="227" y="181"/>
                </a:cubicBezTo>
                <a:cubicBezTo>
                  <a:pt x="229" y="182"/>
                  <a:pt x="229" y="182"/>
                  <a:pt x="229" y="182"/>
                </a:cubicBezTo>
                <a:cubicBezTo>
                  <a:pt x="228" y="183"/>
                  <a:pt x="228" y="183"/>
                  <a:pt x="228" y="183"/>
                </a:cubicBezTo>
                <a:cubicBezTo>
                  <a:pt x="226" y="183"/>
                  <a:pt x="226" y="183"/>
                  <a:pt x="226" y="183"/>
                </a:cubicBezTo>
                <a:cubicBezTo>
                  <a:pt x="226" y="184"/>
                  <a:pt x="226" y="184"/>
                  <a:pt x="226" y="184"/>
                </a:cubicBezTo>
                <a:cubicBezTo>
                  <a:pt x="229" y="185"/>
                  <a:pt x="229" y="185"/>
                  <a:pt x="229" y="185"/>
                </a:cubicBezTo>
                <a:cubicBezTo>
                  <a:pt x="230" y="186"/>
                  <a:pt x="230" y="186"/>
                  <a:pt x="230" y="186"/>
                </a:cubicBezTo>
                <a:cubicBezTo>
                  <a:pt x="228" y="187"/>
                  <a:pt x="228" y="187"/>
                  <a:pt x="228" y="187"/>
                </a:cubicBezTo>
                <a:cubicBezTo>
                  <a:pt x="227" y="187"/>
                  <a:pt x="227" y="187"/>
                  <a:pt x="227" y="187"/>
                </a:cubicBezTo>
                <a:cubicBezTo>
                  <a:pt x="227" y="188"/>
                  <a:pt x="227" y="188"/>
                  <a:pt x="227" y="188"/>
                </a:cubicBezTo>
                <a:cubicBezTo>
                  <a:pt x="229" y="188"/>
                  <a:pt x="229" y="188"/>
                  <a:pt x="229" y="188"/>
                </a:cubicBezTo>
                <a:cubicBezTo>
                  <a:pt x="231" y="187"/>
                  <a:pt x="231" y="187"/>
                  <a:pt x="231" y="187"/>
                </a:cubicBezTo>
                <a:cubicBezTo>
                  <a:pt x="233" y="189"/>
                  <a:pt x="233" y="189"/>
                  <a:pt x="233" y="189"/>
                </a:cubicBezTo>
                <a:cubicBezTo>
                  <a:pt x="234" y="190"/>
                  <a:pt x="234" y="190"/>
                  <a:pt x="234" y="190"/>
                </a:cubicBezTo>
                <a:cubicBezTo>
                  <a:pt x="237" y="189"/>
                  <a:pt x="237" y="189"/>
                  <a:pt x="237" y="189"/>
                </a:cubicBezTo>
                <a:cubicBezTo>
                  <a:pt x="238" y="190"/>
                  <a:pt x="238" y="190"/>
                  <a:pt x="238" y="190"/>
                </a:cubicBezTo>
                <a:cubicBezTo>
                  <a:pt x="238" y="191"/>
                  <a:pt x="238" y="191"/>
                  <a:pt x="238" y="191"/>
                </a:cubicBezTo>
                <a:cubicBezTo>
                  <a:pt x="237" y="192"/>
                  <a:pt x="237" y="192"/>
                  <a:pt x="237" y="192"/>
                </a:cubicBezTo>
                <a:cubicBezTo>
                  <a:pt x="237" y="193"/>
                  <a:pt x="237" y="193"/>
                  <a:pt x="237" y="193"/>
                </a:cubicBezTo>
                <a:cubicBezTo>
                  <a:pt x="238" y="193"/>
                  <a:pt x="238" y="193"/>
                  <a:pt x="238" y="193"/>
                </a:cubicBezTo>
                <a:cubicBezTo>
                  <a:pt x="238" y="194"/>
                  <a:pt x="238" y="194"/>
                  <a:pt x="238" y="194"/>
                </a:cubicBezTo>
                <a:cubicBezTo>
                  <a:pt x="240" y="195"/>
                  <a:pt x="240" y="195"/>
                  <a:pt x="240" y="195"/>
                </a:cubicBezTo>
                <a:cubicBezTo>
                  <a:pt x="241" y="193"/>
                  <a:pt x="241" y="193"/>
                  <a:pt x="241" y="193"/>
                </a:cubicBezTo>
                <a:cubicBezTo>
                  <a:pt x="241" y="192"/>
                  <a:pt x="241" y="192"/>
                  <a:pt x="241" y="192"/>
                </a:cubicBezTo>
                <a:cubicBezTo>
                  <a:pt x="241" y="191"/>
                  <a:pt x="241" y="191"/>
                  <a:pt x="241" y="191"/>
                </a:cubicBezTo>
                <a:cubicBezTo>
                  <a:pt x="244" y="191"/>
                  <a:pt x="244" y="191"/>
                  <a:pt x="244" y="191"/>
                </a:cubicBezTo>
                <a:cubicBezTo>
                  <a:pt x="242" y="193"/>
                  <a:pt x="242" y="193"/>
                  <a:pt x="242" y="193"/>
                </a:cubicBezTo>
                <a:cubicBezTo>
                  <a:pt x="242" y="194"/>
                  <a:pt x="242" y="194"/>
                  <a:pt x="242" y="194"/>
                </a:cubicBezTo>
                <a:cubicBezTo>
                  <a:pt x="240" y="197"/>
                  <a:pt x="240" y="197"/>
                  <a:pt x="240" y="197"/>
                </a:cubicBezTo>
                <a:cubicBezTo>
                  <a:pt x="242" y="199"/>
                  <a:pt x="242" y="199"/>
                  <a:pt x="242" y="199"/>
                </a:cubicBezTo>
                <a:cubicBezTo>
                  <a:pt x="241" y="199"/>
                  <a:pt x="241" y="199"/>
                  <a:pt x="241" y="199"/>
                </a:cubicBezTo>
                <a:cubicBezTo>
                  <a:pt x="240" y="199"/>
                  <a:pt x="240" y="199"/>
                  <a:pt x="240" y="199"/>
                </a:cubicBezTo>
                <a:cubicBezTo>
                  <a:pt x="238" y="199"/>
                  <a:pt x="238" y="199"/>
                  <a:pt x="238" y="199"/>
                </a:cubicBezTo>
                <a:cubicBezTo>
                  <a:pt x="239" y="201"/>
                  <a:pt x="239" y="201"/>
                  <a:pt x="239" y="201"/>
                </a:cubicBezTo>
                <a:cubicBezTo>
                  <a:pt x="244" y="202"/>
                  <a:pt x="244" y="202"/>
                  <a:pt x="244" y="202"/>
                </a:cubicBezTo>
                <a:cubicBezTo>
                  <a:pt x="245" y="201"/>
                  <a:pt x="245" y="201"/>
                  <a:pt x="245" y="201"/>
                </a:cubicBezTo>
                <a:cubicBezTo>
                  <a:pt x="247" y="201"/>
                  <a:pt x="247" y="201"/>
                  <a:pt x="247" y="201"/>
                </a:cubicBezTo>
                <a:cubicBezTo>
                  <a:pt x="249" y="201"/>
                  <a:pt x="249" y="201"/>
                  <a:pt x="249" y="201"/>
                </a:cubicBezTo>
                <a:cubicBezTo>
                  <a:pt x="251" y="201"/>
                  <a:pt x="251" y="201"/>
                  <a:pt x="251" y="201"/>
                </a:cubicBezTo>
                <a:cubicBezTo>
                  <a:pt x="254" y="201"/>
                  <a:pt x="254" y="201"/>
                  <a:pt x="254" y="201"/>
                </a:cubicBezTo>
                <a:cubicBezTo>
                  <a:pt x="255" y="201"/>
                  <a:pt x="255" y="201"/>
                  <a:pt x="255" y="201"/>
                </a:cubicBezTo>
                <a:cubicBezTo>
                  <a:pt x="255" y="203"/>
                  <a:pt x="255" y="203"/>
                  <a:pt x="255" y="203"/>
                </a:cubicBezTo>
                <a:cubicBezTo>
                  <a:pt x="256" y="203"/>
                  <a:pt x="256" y="203"/>
                  <a:pt x="256" y="203"/>
                </a:cubicBezTo>
                <a:cubicBezTo>
                  <a:pt x="257" y="204"/>
                  <a:pt x="257" y="204"/>
                  <a:pt x="257" y="204"/>
                </a:cubicBezTo>
                <a:cubicBezTo>
                  <a:pt x="259" y="205"/>
                  <a:pt x="259" y="205"/>
                  <a:pt x="259" y="205"/>
                </a:cubicBezTo>
                <a:cubicBezTo>
                  <a:pt x="259" y="207"/>
                  <a:pt x="259" y="207"/>
                  <a:pt x="259" y="207"/>
                </a:cubicBezTo>
                <a:cubicBezTo>
                  <a:pt x="261" y="207"/>
                  <a:pt x="261" y="207"/>
                  <a:pt x="261" y="207"/>
                </a:cubicBezTo>
                <a:cubicBezTo>
                  <a:pt x="264" y="205"/>
                  <a:pt x="264" y="205"/>
                  <a:pt x="264" y="205"/>
                </a:cubicBezTo>
                <a:cubicBezTo>
                  <a:pt x="264" y="205"/>
                  <a:pt x="264" y="205"/>
                  <a:pt x="264" y="205"/>
                </a:cubicBezTo>
                <a:cubicBezTo>
                  <a:pt x="265" y="205"/>
                  <a:pt x="265" y="205"/>
                  <a:pt x="265" y="205"/>
                </a:cubicBezTo>
                <a:cubicBezTo>
                  <a:pt x="265" y="207"/>
                  <a:pt x="265" y="207"/>
                  <a:pt x="265" y="207"/>
                </a:cubicBezTo>
                <a:cubicBezTo>
                  <a:pt x="264" y="208"/>
                  <a:pt x="264" y="208"/>
                  <a:pt x="264" y="208"/>
                </a:cubicBezTo>
                <a:cubicBezTo>
                  <a:pt x="262" y="208"/>
                  <a:pt x="262" y="208"/>
                  <a:pt x="262" y="208"/>
                </a:cubicBezTo>
                <a:cubicBezTo>
                  <a:pt x="262" y="209"/>
                  <a:pt x="262" y="209"/>
                  <a:pt x="262" y="209"/>
                </a:cubicBezTo>
                <a:cubicBezTo>
                  <a:pt x="265" y="210"/>
                  <a:pt x="265" y="210"/>
                  <a:pt x="265" y="210"/>
                </a:cubicBezTo>
                <a:cubicBezTo>
                  <a:pt x="266" y="212"/>
                  <a:pt x="266" y="212"/>
                  <a:pt x="266" y="212"/>
                </a:cubicBezTo>
                <a:cubicBezTo>
                  <a:pt x="267" y="213"/>
                  <a:pt x="267" y="213"/>
                  <a:pt x="267" y="213"/>
                </a:cubicBezTo>
                <a:cubicBezTo>
                  <a:pt x="270" y="214"/>
                  <a:pt x="270" y="214"/>
                  <a:pt x="270" y="214"/>
                </a:cubicBezTo>
                <a:cubicBezTo>
                  <a:pt x="273" y="213"/>
                  <a:pt x="273" y="213"/>
                  <a:pt x="273" y="213"/>
                </a:cubicBezTo>
                <a:cubicBezTo>
                  <a:pt x="275" y="213"/>
                  <a:pt x="275" y="213"/>
                  <a:pt x="275" y="213"/>
                </a:cubicBezTo>
                <a:cubicBezTo>
                  <a:pt x="276" y="214"/>
                  <a:pt x="276" y="214"/>
                  <a:pt x="276" y="214"/>
                </a:cubicBezTo>
                <a:cubicBezTo>
                  <a:pt x="277" y="212"/>
                  <a:pt x="277" y="212"/>
                  <a:pt x="277" y="212"/>
                </a:cubicBezTo>
                <a:cubicBezTo>
                  <a:pt x="279" y="210"/>
                  <a:pt x="279" y="210"/>
                  <a:pt x="279" y="210"/>
                </a:cubicBezTo>
                <a:cubicBezTo>
                  <a:pt x="280" y="210"/>
                  <a:pt x="280" y="210"/>
                  <a:pt x="280" y="210"/>
                </a:cubicBezTo>
                <a:cubicBezTo>
                  <a:pt x="280" y="211"/>
                  <a:pt x="280" y="211"/>
                  <a:pt x="280" y="211"/>
                </a:cubicBezTo>
                <a:cubicBezTo>
                  <a:pt x="278" y="213"/>
                  <a:pt x="278" y="213"/>
                  <a:pt x="278" y="213"/>
                </a:cubicBezTo>
                <a:cubicBezTo>
                  <a:pt x="277" y="216"/>
                  <a:pt x="277" y="216"/>
                  <a:pt x="277" y="216"/>
                </a:cubicBezTo>
                <a:cubicBezTo>
                  <a:pt x="276" y="219"/>
                  <a:pt x="276" y="219"/>
                  <a:pt x="276" y="219"/>
                </a:cubicBezTo>
                <a:cubicBezTo>
                  <a:pt x="275" y="219"/>
                  <a:pt x="275" y="219"/>
                  <a:pt x="275" y="219"/>
                </a:cubicBezTo>
                <a:cubicBezTo>
                  <a:pt x="273" y="218"/>
                  <a:pt x="273" y="218"/>
                  <a:pt x="273" y="218"/>
                </a:cubicBezTo>
                <a:cubicBezTo>
                  <a:pt x="272" y="218"/>
                  <a:pt x="272" y="218"/>
                  <a:pt x="272" y="218"/>
                </a:cubicBezTo>
                <a:cubicBezTo>
                  <a:pt x="274" y="220"/>
                  <a:pt x="274" y="220"/>
                  <a:pt x="274" y="220"/>
                </a:cubicBezTo>
                <a:cubicBezTo>
                  <a:pt x="274" y="222"/>
                  <a:pt x="274" y="222"/>
                  <a:pt x="274" y="222"/>
                </a:cubicBezTo>
                <a:cubicBezTo>
                  <a:pt x="275" y="223"/>
                  <a:pt x="275" y="223"/>
                  <a:pt x="275" y="223"/>
                </a:cubicBezTo>
                <a:cubicBezTo>
                  <a:pt x="277" y="223"/>
                  <a:pt x="277" y="223"/>
                  <a:pt x="277" y="223"/>
                </a:cubicBezTo>
                <a:cubicBezTo>
                  <a:pt x="278" y="223"/>
                  <a:pt x="278" y="223"/>
                  <a:pt x="278" y="223"/>
                </a:cubicBezTo>
                <a:cubicBezTo>
                  <a:pt x="278" y="225"/>
                  <a:pt x="278" y="225"/>
                  <a:pt x="278" y="225"/>
                </a:cubicBezTo>
                <a:cubicBezTo>
                  <a:pt x="277" y="225"/>
                  <a:pt x="277" y="225"/>
                  <a:pt x="277" y="225"/>
                </a:cubicBezTo>
                <a:cubicBezTo>
                  <a:pt x="277" y="225"/>
                  <a:pt x="277" y="225"/>
                  <a:pt x="277" y="225"/>
                </a:cubicBezTo>
                <a:cubicBezTo>
                  <a:pt x="279" y="228"/>
                  <a:pt x="279" y="228"/>
                  <a:pt x="279" y="228"/>
                </a:cubicBezTo>
                <a:cubicBezTo>
                  <a:pt x="280" y="228"/>
                  <a:pt x="280" y="228"/>
                  <a:pt x="280" y="228"/>
                </a:cubicBezTo>
                <a:cubicBezTo>
                  <a:pt x="283" y="228"/>
                  <a:pt x="283" y="228"/>
                  <a:pt x="283" y="228"/>
                </a:cubicBezTo>
                <a:cubicBezTo>
                  <a:pt x="284" y="226"/>
                  <a:pt x="284" y="226"/>
                  <a:pt x="284" y="226"/>
                </a:cubicBezTo>
                <a:cubicBezTo>
                  <a:pt x="286" y="222"/>
                  <a:pt x="286" y="222"/>
                  <a:pt x="286" y="222"/>
                </a:cubicBezTo>
                <a:cubicBezTo>
                  <a:pt x="285" y="225"/>
                  <a:pt x="285" y="225"/>
                  <a:pt x="285" y="225"/>
                </a:cubicBezTo>
                <a:cubicBezTo>
                  <a:pt x="285" y="227"/>
                  <a:pt x="285" y="227"/>
                  <a:pt x="285" y="227"/>
                </a:cubicBezTo>
                <a:cubicBezTo>
                  <a:pt x="284" y="229"/>
                  <a:pt x="284" y="229"/>
                  <a:pt x="284" y="229"/>
                </a:cubicBezTo>
                <a:cubicBezTo>
                  <a:pt x="283" y="229"/>
                  <a:pt x="283" y="229"/>
                  <a:pt x="283" y="229"/>
                </a:cubicBezTo>
                <a:cubicBezTo>
                  <a:pt x="282" y="231"/>
                  <a:pt x="282" y="231"/>
                  <a:pt x="282" y="231"/>
                </a:cubicBezTo>
                <a:cubicBezTo>
                  <a:pt x="282" y="232"/>
                  <a:pt x="282" y="232"/>
                  <a:pt x="282" y="232"/>
                </a:cubicBezTo>
                <a:cubicBezTo>
                  <a:pt x="284" y="233"/>
                  <a:pt x="284" y="233"/>
                  <a:pt x="284" y="233"/>
                </a:cubicBezTo>
                <a:cubicBezTo>
                  <a:pt x="283" y="234"/>
                  <a:pt x="283" y="234"/>
                  <a:pt x="283" y="234"/>
                </a:cubicBezTo>
                <a:cubicBezTo>
                  <a:pt x="283" y="239"/>
                  <a:pt x="283" y="239"/>
                  <a:pt x="283" y="239"/>
                </a:cubicBezTo>
                <a:cubicBezTo>
                  <a:pt x="284" y="240"/>
                  <a:pt x="284" y="240"/>
                  <a:pt x="284" y="240"/>
                </a:cubicBezTo>
                <a:cubicBezTo>
                  <a:pt x="285" y="240"/>
                  <a:pt x="285" y="240"/>
                  <a:pt x="285" y="240"/>
                </a:cubicBezTo>
                <a:cubicBezTo>
                  <a:pt x="285" y="242"/>
                  <a:pt x="285" y="242"/>
                  <a:pt x="285" y="242"/>
                </a:cubicBezTo>
                <a:cubicBezTo>
                  <a:pt x="285" y="243"/>
                  <a:pt x="285" y="243"/>
                  <a:pt x="285" y="243"/>
                </a:cubicBezTo>
                <a:cubicBezTo>
                  <a:pt x="288" y="247"/>
                  <a:pt x="288" y="247"/>
                  <a:pt x="288" y="247"/>
                </a:cubicBezTo>
                <a:cubicBezTo>
                  <a:pt x="289" y="247"/>
                  <a:pt x="289" y="247"/>
                  <a:pt x="289" y="247"/>
                </a:cubicBezTo>
                <a:cubicBezTo>
                  <a:pt x="290" y="248"/>
                  <a:pt x="290" y="248"/>
                  <a:pt x="290" y="248"/>
                </a:cubicBezTo>
                <a:cubicBezTo>
                  <a:pt x="291" y="247"/>
                  <a:pt x="291" y="247"/>
                  <a:pt x="291" y="247"/>
                </a:cubicBezTo>
                <a:cubicBezTo>
                  <a:pt x="292" y="249"/>
                  <a:pt x="292" y="249"/>
                  <a:pt x="292" y="249"/>
                </a:cubicBezTo>
                <a:cubicBezTo>
                  <a:pt x="293" y="248"/>
                  <a:pt x="293" y="248"/>
                  <a:pt x="293" y="248"/>
                </a:cubicBezTo>
                <a:cubicBezTo>
                  <a:pt x="293" y="247"/>
                  <a:pt x="293" y="247"/>
                  <a:pt x="293" y="247"/>
                </a:cubicBezTo>
                <a:cubicBezTo>
                  <a:pt x="293" y="247"/>
                  <a:pt x="293" y="247"/>
                  <a:pt x="293" y="247"/>
                </a:cubicBezTo>
                <a:cubicBezTo>
                  <a:pt x="294" y="248"/>
                  <a:pt x="294" y="248"/>
                  <a:pt x="294" y="248"/>
                </a:cubicBezTo>
                <a:cubicBezTo>
                  <a:pt x="295" y="248"/>
                  <a:pt x="295" y="248"/>
                  <a:pt x="295" y="248"/>
                </a:cubicBezTo>
                <a:cubicBezTo>
                  <a:pt x="296" y="246"/>
                  <a:pt x="296" y="246"/>
                  <a:pt x="296" y="246"/>
                </a:cubicBezTo>
                <a:cubicBezTo>
                  <a:pt x="295" y="243"/>
                  <a:pt x="295" y="243"/>
                  <a:pt x="295" y="243"/>
                </a:cubicBezTo>
                <a:cubicBezTo>
                  <a:pt x="294" y="243"/>
                  <a:pt x="294" y="243"/>
                  <a:pt x="294" y="243"/>
                </a:cubicBezTo>
                <a:cubicBezTo>
                  <a:pt x="293" y="244"/>
                  <a:pt x="293" y="244"/>
                  <a:pt x="293" y="244"/>
                </a:cubicBezTo>
                <a:cubicBezTo>
                  <a:pt x="292" y="243"/>
                  <a:pt x="292" y="243"/>
                  <a:pt x="292" y="243"/>
                </a:cubicBezTo>
                <a:cubicBezTo>
                  <a:pt x="294" y="241"/>
                  <a:pt x="294" y="241"/>
                  <a:pt x="294" y="241"/>
                </a:cubicBezTo>
                <a:cubicBezTo>
                  <a:pt x="294" y="240"/>
                  <a:pt x="294" y="240"/>
                  <a:pt x="294" y="240"/>
                </a:cubicBezTo>
                <a:cubicBezTo>
                  <a:pt x="293" y="239"/>
                  <a:pt x="293" y="239"/>
                  <a:pt x="293" y="239"/>
                </a:cubicBezTo>
                <a:cubicBezTo>
                  <a:pt x="292" y="238"/>
                  <a:pt x="292" y="238"/>
                  <a:pt x="292" y="238"/>
                </a:cubicBezTo>
                <a:cubicBezTo>
                  <a:pt x="291" y="237"/>
                  <a:pt x="291" y="237"/>
                  <a:pt x="291" y="237"/>
                </a:cubicBezTo>
                <a:cubicBezTo>
                  <a:pt x="292" y="236"/>
                  <a:pt x="292" y="236"/>
                  <a:pt x="292" y="236"/>
                </a:cubicBezTo>
                <a:cubicBezTo>
                  <a:pt x="293" y="234"/>
                  <a:pt x="293" y="234"/>
                  <a:pt x="293" y="234"/>
                </a:cubicBezTo>
                <a:cubicBezTo>
                  <a:pt x="294" y="234"/>
                  <a:pt x="294" y="234"/>
                  <a:pt x="294" y="234"/>
                </a:cubicBezTo>
                <a:cubicBezTo>
                  <a:pt x="294" y="236"/>
                  <a:pt x="294" y="236"/>
                  <a:pt x="294" y="236"/>
                </a:cubicBezTo>
                <a:cubicBezTo>
                  <a:pt x="294" y="237"/>
                  <a:pt x="294" y="237"/>
                  <a:pt x="294" y="237"/>
                </a:cubicBezTo>
                <a:cubicBezTo>
                  <a:pt x="296" y="235"/>
                  <a:pt x="296" y="235"/>
                  <a:pt x="296" y="235"/>
                </a:cubicBezTo>
                <a:cubicBezTo>
                  <a:pt x="296" y="237"/>
                  <a:pt x="296" y="237"/>
                  <a:pt x="296" y="237"/>
                </a:cubicBezTo>
                <a:cubicBezTo>
                  <a:pt x="297" y="238"/>
                  <a:pt x="297" y="238"/>
                  <a:pt x="297" y="238"/>
                </a:cubicBezTo>
                <a:cubicBezTo>
                  <a:pt x="296" y="240"/>
                  <a:pt x="296" y="240"/>
                  <a:pt x="296" y="240"/>
                </a:cubicBezTo>
                <a:cubicBezTo>
                  <a:pt x="297" y="242"/>
                  <a:pt x="297" y="242"/>
                  <a:pt x="297" y="242"/>
                </a:cubicBezTo>
                <a:cubicBezTo>
                  <a:pt x="298" y="242"/>
                  <a:pt x="298" y="242"/>
                  <a:pt x="298" y="242"/>
                </a:cubicBezTo>
                <a:cubicBezTo>
                  <a:pt x="300" y="240"/>
                  <a:pt x="300" y="240"/>
                  <a:pt x="300" y="240"/>
                </a:cubicBezTo>
                <a:cubicBezTo>
                  <a:pt x="300" y="240"/>
                  <a:pt x="300" y="240"/>
                  <a:pt x="300" y="240"/>
                </a:cubicBezTo>
                <a:cubicBezTo>
                  <a:pt x="300" y="242"/>
                  <a:pt x="300" y="242"/>
                  <a:pt x="300" y="242"/>
                </a:cubicBezTo>
                <a:cubicBezTo>
                  <a:pt x="298" y="243"/>
                  <a:pt x="298" y="243"/>
                  <a:pt x="298" y="243"/>
                </a:cubicBezTo>
                <a:cubicBezTo>
                  <a:pt x="298" y="244"/>
                  <a:pt x="298" y="244"/>
                  <a:pt x="298" y="244"/>
                </a:cubicBezTo>
                <a:cubicBezTo>
                  <a:pt x="299" y="246"/>
                  <a:pt x="299" y="246"/>
                  <a:pt x="299" y="246"/>
                </a:cubicBezTo>
                <a:cubicBezTo>
                  <a:pt x="298" y="248"/>
                  <a:pt x="298" y="248"/>
                  <a:pt x="298" y="248"/>
                </a:cubicBezTo>
                <a:cubicBezTo>
                  <a:pt x="299" y="249"/>
                  <a:pt x="299" y="249"/>
                  <a:pt x="299" y="249"/>
                </a:cubicBezTo>
                <a:cubicBezTo>
                  <a:pt x="301" y="250"/>
                  <a:pt x="301" y="250"/>
                  <a:pt x="301" y="250"/>
                </a:cubicBezTo>
                <a:cubicBezTo>
                  <a:pt x="301" y="249"/>
                  <a:pt x="301" y="249"/>
                  <a:pt x="301" y="249"/>
                </a:cubicBezTo>
                <a:cubicBezTo>
                  <a:pt x="302" y="247"/>
                  <a:pt x="302" y="247"/>
                  <a:pt x="302" y="247"/>
                </a:cubicBezTo>
                <a:cubicBezTo>
                  <a:pt x="302" y="249"/>
                  <a:pt x="302" y="249"/>
                  <a:pt x="302" y="249"/>
                </a:cubicBezTo>
                <a:cubicBezTo>
                  <a:pt x="302" y="250"/>
                  <a:pt x="302" y="250"/>
                  <a:pt x="302" y="250"/>
                </a:cubicBezTo>
                <a:cubicBezTo>
                  <a:pt x="303" y="252"/>
                  <a:pt x="303" y="252"/>
                  <a:pt x="303" y="252"/>
                </a:cubicBezTo>
                <a:cubicBezTo>
                  <a:pt x="304" y="253"/>
                  <a:pt x="304" y="253"/>
                  <a:pt x="304" y="253"/>
                </a:cubicBezTo>
                <a:cubicBezTo>
                  <a:pt x="306" y="250"/>
                  <a:pt x="306" y="250"/>
                  <a:pt x="306" y="250"/>
                </a:cubicBezTo>
                <a:cubicBezTo>
                  <a:pt x="306" y="247"/>
                  <a:pt x="306" y="247"/>
                  <a:pt x="306" y="247"/>
                </a:cubicBezTo>
                <a:cubicBezTo>
                  <a:pt x="307" y="246"/>
                  <a:pt x="307" y="246"/>
                  <a:pt x="307" y="246"/>
                </a:cubicBezTo>
                <a:cubicBezTo>
                  <a:pt x="307" y="241"/>
                  <a:pt x="307" y="241"/>
                  <a:pt x="307" y="241"/>
                </a:cubicBezTo>
                <a:cubicBezTo>
                  <a:pt x="308" y="237"/>
                  <a:pt x="308" y="237"/>
                  <a:pt x="308" y="237"/>
                </a:cubicBezTo>
                <a:cubicBezTo>
                  <a:pt x="308" y="232"/>
                  <a:pt x="308" y="232"/>
                  <a:pt x="308" y="232"/>
                </a:cubicBezTo>
                <a:cubicBezTo>
                  <a:pt x="308" y="229"/>
                  <a:pt x="308" y="229"/>
                  <a:pt x="308" y="229"/>
                </a:cubicBezTo>
                <a:cubicBezTo>
                  <a:pt x="307" y="228"/>
                  <a:pt x="307" y="228"/>
                  <a:pt x="307" y="228"/>
                </a:cubicBezTo>
                <a:cubicBezTo>
                  <a:pt x="307" y="228"/>
                  <a:pt x="307" y="228"/>
                  <a:pt x="307" y="228"/>
                </a:cubicBezTo>
                <a:cubicBezTo>
                  <a:pt x="308" y="228"/>
                  <a:pt x="308" y="228"/>
                  <a:pt x="308" y="228"/>
                </a:cubicBezTo>
                <a:cubicBezTo>
                  <a:pt x="309" y="230"/>
                  <a:pt x="309" y="230"/>
                  <a:pt x="309" y="230"/>
                </a:cubicBezTo>
                <a:cubicBezTo>
                  <a:pt x="310" y="231"/>
                  <a:pt x="310" y="231"/>
                  <a:pt x="310" y="231"/>
                </a:cubicBezTo>
                <a:cubicBezTo>
                  <a:pt x="311" y="228"/>
                  <a:pt x="311" y="228"/>
                  <a:pt x="311" y="228"/>
                </a:cubicBezTo>
                <a:cubicBezTo>
                  <a:pt x="313" y="227"/>
                  <a:pt x="313" y="227"/>
                  <a:pt x="313" y="227"/>
                </a:cubicBezTo>
                <a:cubicBezTo>
                  <a:pt x="312" y="230"/>
                  <a:pt x="312" y="230"/>
                  <a:pt x="312" y="230"/>
                </a:cubicBezTo>
                <a:cubicBezTo>
                  <a:pt x="311" y="233"/>
                  <a:pt x="311" y="233"/>
                  <a:pt x="311" y="233"/>
                </a:cubicBezTo>
                <a:cubicBezTo>
                  <a:pt x="312" y="236"/>
                  <a:pt x="312" y="236"/>
                  <a:pt x="312" y="236"/>
                </a:cubicBezTo>
                <a:cubicBezTo>
                  <a:pt x="310" y="240"/>
                  <a:pt x="310" y="240"/>
                  <a:pt x="310" y="240"/>
                </a:cubicBezTo>
                <a:cubicBezTo>
                  <a:pt x="309" y="242"/>
                  <a:pt x="309" y="242"/>
                  <a:pt x="309" y="242"/>
                </a:cubicBezTo>
                <a:cubicBezTo>
                  <a:pt x="310" y="243"/>
                  <a:pt x="310" y="243"/>
                  <a:pt x="310" y="243"/>
                </a:cubicBezTo>
                <a:cubicBezTo>
                  <a:pt x="309" y="245"/>
                  <a:pt x="309" y="245"/>
                  <a:pt x="309" y="245"/>
                </a:cubicBezTo>
                <a:cubicBezTo>
                  <a:pt x="309" y="248"/>
                  <a:pt x="309" y="248"/>
                  <a:pt x="309" y="248"/>
                </a:cubicBezTo>
                <a:cubicBezTo>
                  <a:pt x="309" y="249"/>
                  <a:pt x="309" y="249"/>
                  <a:pt x="309" y="249"/>
                </a:cubicBezTo>
                <a:cubicBezTo>
                  <a:pt x="309" y="251"/>
                  <a:pt x="309" y="251"/>
                  <a:pt x="309" y="251"/>
                </a:cubicBezTo>
                <a:cubicBezTo>
                  <a:pt x="311" y="253"/>
                  <a:pt x="311" y="253"/>
                  <a:pt x="311" y="253"/>
                </a:cubicBezTo>
                <a:cubicBezTo>
                  <a:pt x="311" y="255"/>
                  <a:pt x="311" y="255"/>
                  <a:pt x="311" y="255"/>
                </a:cubicBezTo>
                <a:cubicBezTo>
                  <a:pt x="312" y="255"/>
                  <a:pt x="312" y="255"/>
                  <a:pt x="312" y="255"/>
                </a:cubicBezTo>
                <a:cubicBezTo>
                  <a:pt x="313" y="257"/>
                  <a:pt x="313" y="257"/>
                  <a:pt x="313" y="257"/>
                </a:cubicBezTo>
                <a:cubicBezTo>
                  <a:pt x="314" y="259"/>
                  <a:pt x="314" y="259"/>
                  <a:pt x="314" y="259"/>
                </a:cubicBezTo>
                <a:cubicBezTo>
                  <a:pt x="315" y="258"/>
                  <a:pt x="315" y="258"/>
                  <a:pt x="315" y="258"/>
                </a:cubicBezTo>
                <a:cubicBezTo>
                  <a:pt x="316" y="259"/>
                  <a:pt x="316" y="259"/>
                  <a:pt x="316" y="259"/>
                </a:cubicBezTo>
                <a:cubicBezTo>
                  <a:pt x="318" y="258"/>
                  <a:pt x="318" y="258"/>
                  <a:pt x="318" y="258"/>
                </a:cubicBezTo>
                <a:cubicBezTo>
                  <a:pt x="320" y="258"/>
                  <a:pt x="320" y="258"/>
                  <a:pt x="320" y="258"/>
                </a:cubicBezTo>
                <a:cubicBezTo>
                  <a:pt x="320" y="258"/>
                  <a:pt x="320" y="258"/>
                  <a:pt x="320" y="258"/>
                </a:cubicBezTo>
                <a:cubicBezTo>
                  <a:pt x="318" y="260"/>
                  <a:pt x="318" y="260"/>
                  <a:pt x="318" y="260"/>
                </a:cubicBezTo>
                <a:cubicBezTo>
                  <a:pt x="317" y="260"/>
                  <a:pt x="317" y="260"/>
                  <a:pt x="317" y="260"/>
                </a:cubicBezTo>
                <a:cubicBezTo>
                  <a:pt x="317" y="261"/>
                  <a:pt x="317" y="261"/>
                  <a:pt x="317" y="261"/>
                </a:cubicBezTo>
                <a:cubicBezTo>
                  <a:pt x="318" y="262"/>
                  <a:pt x="318" y="262"/>
                  <a:pt x="318" y="262"/>
                </a:cubicBezTo>
                <a:cubicBezTo>
                  <a:pt x="317" y="263"/>
                  <a:pt x="317" y="263"/>
                  <a:pt x="317" y="263"/>
                </a:cubicBezTo>
                <a:cubicBezTo>
                  <a:pt x="315" y="263"/>
                  <a:pt x="315" y="263"/>
                  <a:pt x="315" y="263"/>
                </a:cubicBezTo>
                <a:cubicBezTo>
                  <a:pt x="316" y="264"/>
                  <a:pt x="316" y="264"/>
                  <a:pt x="316" y="264"/>
                </a:cubicBezTo>
                <a:cubicBezTo>
                  <a:pt x="317" y="267"/>
                  <a:pt x="317" y="267"/>
                  <a:pt x="317" y="267"/>
                </a:cubicBezTo>
                <a:cubicBezTo>
                  <a:pt x="317" y="269"/>
                  <a:pt x="317" y="269"/>
                  <a:pt x="317" y="269"/>
                </a:cubicBezTo>
                <a:cubicBezTo>
                  <a:pt x="316" y="269"/>
                  <a:pt x="316" y="269"/>
                  <a:pt x="316" y="269"/>
                </a:cubicBezTo>
                <a:cubicBezTo>
                  <a:pt x="315" y="268"/>
                  <a:pt x="315" y="268"/>
                  <a:pt x="315" y="268"/>
                </a:cubicBezTo>
                <a:cubicBezTo>
                  <a:pt x="314" y="266"/>
                  <a:pt x="314" y="266"/>
                  <a:pt x="314" y="266"/>
                </a:cubicBezTo>
                <a:cubicBezTo>
                  <a:pt x="313" y="267"/>
                  <a:pt x="313" y="267"/>
                  <a:pt x="313" y="267"/>
                </a:cubicBezTo>
                <a:cubicBezTo>
                  <a:pt x="314" y="268"/>
                  <a:pt x="314" y="268"/>
                  <a:pt x="314" y="268"/>
                </a:cubicBezTo>
                <a:cubicBezTo>
                  <a:pt x="313" y="270"/>
                  <a:pt x="313" y="270"/>
                  <a:pt x="313" y="270"/>
                </a:cubicBezTo>
                <a:cubicBezTo>
                  <a:pt x="313" y="272"/>
                  <a:pt x="313" y="272"/>
                  <a:pt x="313" y="272"/>
                </a:cubicBezTo>
                <a:cubicBezTo>
                  <a:pt x="314" y="273"/>
                  <a:pt x="314" y="273"/>
                  <a:pt x="314" y="273"/>
                </a:cubicBezTo>
                <a:cubicBezTo>
                  <a:pt x="313" y="274"/>
                  <a:pt x="313" y="274"/>
                  <a:pt x="313" y="274"/>
                </a:cubicBezTo>
                <a:cubicBezTo>
                  <a:pt x="312" y="274"/>
                  <a:pt x="312" y="274"/>
                  <a:pt x="312" y="274"/>
                </a:cubicBezTo>
                <a:cubicBezTo>
                  <a:pt x="311" y="275"/>
                  <a:pt x="311" y="275"/>
                  <a:pt x="311" y="275"/>
                </a:cubicBezTo>
                <a:cubicBezTo>
                  <a:pt x="311" y="276"/>
                  <a:pt x="311" y="276"/>
                  <a:pt x="311" y="276"/>
                </a:cubicBezTo>
                <a:cubicBezTo>
                  <a:pt x="312" y="276"/>
                  <a:pt x="312" y="276"/>
                  <a:pt x="312" y="276"/>
                </a:cubicBezTo>
                <a:cubicBezTo>
                  <a:pt x="313" y="276"/>
                  <a:pt x="313" y="276"/>
                  <a:pt x="313" y="276"/>
                </a:cubicBezTo>
                <a:cubicBezTo>
                  <a:pt x="314" y="278"/>
                  <a:pt x="314" y="278"/>
                  <a:pt x="314" y="278"/>
                </a:cubicBezTo>
                <a:cubicBezTo>
                  <a:pt x="315" y="279"/>
                  <a:pt x="315" y="279"/>
                  <a:pt x="315" y="279"/>
                </a:cubicBezTo>
                <a:cubicBezTo>
                  <a:pt x="316" y="279"/>
                  <a:pt x="316" y="279"/>
                  <a:pt x="316" y="279"/>
                </a:cubicBezTo>
                <a:cubicBezTo>
                  <a:pt x="317" y="280"/>
                  <a:pt x="317" y="280"/>
                  <a:pt x="317" y="280"/>
                </a:cubicBezTo>
                <a:cubicBezTo>
                  <a:pt x="317" y="280"/>
                  <a:pt x="317" y="280"/>
                  <a:pt x="317" y="280"/>
                </a:cubicBezTo>
                <a:cubicBezTo>
                  <a:pt x="316" y="280"/>
                  <a:pt x="316" y="280"/>
                  <a:pt x="316" y="280"/>
                </a:cubicBezTo>
                <a:cubicBezTo>
                  <a:pt x="315" y="281"/>
                  <a:pt x="315" y="281"/>
                  <a:pt x="315" y="281"/>
                </a:cubicBezTo>
                <a:cubicBezTo>
                  <a:pt x="315" y="282"/>
                  <a:pt x="315" y="282"/>
                  <a:pt x="315" y="282"/>
                </a:cubicBezTo>
                <a:cubicBezTo>
                  <a:pt x="317" y="283"/>
                  <a:pt x="317" y="283"/>
                  <a:pt x="317" y="283"/>
                </a:cubicBezTo>
                <a:cubicBezTo>
                  <a:pt x="318" y="285"/>
                  <a:pt x="318" y="285"/>
                  <a:pt x="318" y="285"/>
                </a:cubicBezTo>
                <a:cubicBezTo>
                  <a:pt x="319" y="286"/>
                  <a:pt x="319" y="286"/>
                  <a:pt x="319" y="286"/>
                </a:cubicBezTo>
                <a:cubicBezTo>
                  <a:pt x="320" y="286"/>
                  <a:pt x="320" y="286"/>
                  <a:pt x="320" y="286"/>
                </a:cubicBezTo>
                <a:cubicBezTo>
                  <a:pt x="319" y="287"/>
                  <a:pt x="319" y="287"/>
                  <a:pt x="319" y="287"/>
                </a:cubicBezTo>
                <a:cubicBezTo>
                  <a:pt x="318" y="287"/>
                  <a:pt x="318" y="287"/>
                  <a:pt x="318" y="287"/>
                </a:cubicBezTo>
                <a:cubicBezTo>
                  <a:pt x="317" y="288"/>
                  <a:pt x="317" y="288"/>
                  <a:pt x="317" y="288"/>
                </a:cubicBezTo>
                <a:cubicBezTo>
                  <a:pt x="317" y="291"/>
                  <a:pt x="317" y="291"/>
                  <a:pt x="317" y="291"/>
                </a:cubicBezTo>
                <a:cubicBezTo>
                  <a:pt x="319" y="294"/>
                  <a:pt x="319" y="294"/>
                  <a:pt x="319" y="294"/>
                </a:cubicBezTo>
                <a:cubicBezTo>
                  <a:pt x="320" y="295"/>
                  <a:pt x="320" y="295"/>
                  <a:pt x="320" y="295"/>
                </a:cubicBezTo>
                <a:cubicBezTo>
                  <a:pt x="322" y="295"/>
                  <a:pt x="322" y="295"/>
                  <a:pt x="322" y="295"/>
                </a:cubicBezTo>
                <a:cubicBezTo>
                  <a:pt x="323" y="295"/>
                  <a:pt x="323" y="295"/>
                  <a:pt x="323" y="295"/>
                </a:cubicBezTo>
                <a:cubicBezTo>
                  <a:pt x="321" y="296"/>
                  <a:pt x="321" y="296"/>
                  <a:pt x="321" y="296"/>
                </a:cubicBezTo>
                <a:cubicBezTo>
                  <a:pt x="319" y="296"/>
                  <a:pt x="319" y="296"/>
                  <a:pt x="319" y="296"/>
                </a:cubicBezTo>
                <a:cubicBezTo>
                  <a:pt x="318" y="296"/>
                  <a:pt x="318" y="296"/>
                  <a:pt x="318" y="296"/>
                </a:cubicBezTo>
                <a:cubicBezTo>
                  <a:pt x="317" y="299"/>
                  <a:pt x="317" y="299"/>
                  <a:pt x="317" y="299"/>
                </a:cubicBezTo>
                <a:cubicBezTo>
                  <a:pt x="313" y="302"/>
                  <a:pt x="313" y="302"/>
                  <a:pt x="313" y="302"/>
                </a:cubicBezTo>
                <a:cubicBezTo>
                  <a:pt x="311" y="304"/>
                  <a:pt x="311" y="304"/>
                  <a:pt x="311" y="304"/>
                </a:cubicBezTo>
                <a:cubicBezTo>
                  <a:pt x="311" y="306"/>
                  <a:pt x="311" y="306"/>
                  <a:pt x="311" y="306"/>
                </a:cubicBezTo>
                <a:cubicBezTo>
                  <a:pt x="312" y="308"/>
                  <a:pt x="312" y="308"/>
                  <a:pt x="312" y="308"/>
                </a:cubicBezTo>
                <a:cubicBezTo>
                  <a:pt x="314" y="306"/>
                  <a:pt x="314" y="306"/>
                  <a:pt x="314" y="306"/>
                </a:cubicBezTo>
                <a:cubicBezTo>
                  <a:pt x="315" y="303"/>
                  <a:pt x="315" y="303"/>
                  <a:pt x="315" y="303"/>
                </a:cubicBezTo>
                <a:cubicBezTo>
                  <a:pt x="315" y="302"/>
                  <a:pt x="315" y="302"/>
                  <a:pt x="315" y="302"/>
                </a:cubicBezTo>
                <a:cubicBezTo>
                  <a:pt x="317" y="302"/>
                  <a:pt x="317" y="302"/>
                  <a:pt x="317" y="302"/>
                </a:cubicBezTo>
                <a:cubicBezTo>
                  <a:pt x="319" y="299"/>
                  <a:pt x="319" y="299"/>
                  <a:pt x="319" y="299"/>
                </a:cubicBezTo>
                <a:cubicBezTo>
                  <a:pt x="320" y="300"/>
                  <a:pt x="320" y="300"/>
                  <a:pt x="320" y="300"/>
                </a:cubicBezTo>
                <a:cubicBezTo>
                  <a:pt x="321" y="300"/>
                  <a:pt x="321" y="300"/>
                  <a:pt x="321" y="300"/>
                </a:cubicBezTo>
                <a:cubicBezTo>
                  <a:pt x="324" y="300"/>
                  <a:pt x="324" y="300"/>
                  <a:pt x="324" y="300"/>
                </a:cubicBezTo>
                <a:cubicBezTo>
                  <a:pt x="322" y="302"/>
                  <a:pt x="322" y="302"/>
                  <a:pt x="322" y="302"/>
                </a:cubicBezTo>
                <a:cubicBezTo>
                  <a:pt x="323" y="302"/>
                  <a:pt x="323" y="302"/>
                  <a:pt x="323" y="302"/>
                </a:cubicBezTo>
                <a:cubicBezTo>
                  <a:pt x="325" y="302"/>
                  <a:pt x="325" y="302"/>
                  <a:pt x="325" y="302"/>
                </a:cubicBezTo>
                <a:cubicBezTo>
                  <a:pt x="325" y="303"/>
                  <a:pt x="325" y="303"/>
                  <a:pt x="325" y="303"/>
                </a:cubicBezTo>
                <a:cubicBezTo>
                  <a:pt x="323" y="305"/>
                  <a:pt x="323" y="305"/>
                  <a:pt x="323" y="305"/>
                </a:cubicBezTo>
                <a:cubicBezTo>
                  <a:pt x="323" y="307"/>
                  <a:pt x="323" y="307"/>
                  <a:pt x="323" y="307"/>
                </a:cubicBezTo>
                <a:cubicBezTo>
                  <a:pt x="323" y="308"/>
                  <a:pt x="323" y="308"/>
                  <a:pt x="323" y="308"/>
                </a:cubicBezTo>
                <a:cubicBezTo>
                  <a:pt x="322" y="310"/>
                  <a:pt x="322" y="310"/>
                  <a:pt x="322" y="310"/>
                </a:cubicBezTo>
                <a:cubicBezTo>
                  <a:pt x="321" y="312"/>
                  <a:pt x="321" y="312"/>
                  <a:pt x="321" y="312"/>
                </a:cubicBezTo>
                <a:cubicBezTo>
                  <a:pt x="322" y="313"/>
                  <a:pt x="322" y="313"/>
                  <a:pt x="322" y="313"/>
                </a:cubicBezTo>
                <a:cubicBezTo>
                  <a:pt x="322" y="314"/>
                  <a:pt x="322" y="314"/>
                  <a:pt x="322" y="314"/>
                </a:cubicBezTo>
                <a:cubicBezTo>
                  <a:pt x="321" y="314"/>
                  <a:pt x="321" y="314"/>
                  <a:pt x="321" y="314"/>
                </a:cubicBezTo>
                <a:cubicBezTo>
                  <a:pt x="319" y="314"/>
                  <a:pt x="319" y="314"/>
                  <a:pt x="319" y="314"/>
                </a:cubicBezTo>
                <a:cubicBezTo>
                  <a:pt x="318" y="315"/>
                  <a:pt x="318" y="315"/>
                  <a:pt x="318" y="315"/>
                </a:cubicBezTo>
                <a:cubicBezTo>
                  <a:pt x="318" y="316"/>
                  <a:pt x="318" y="316"/>
                  <a:pt x="318" y="316"/>
                </a:cubicBezTo>
                <a:cubicBezTo>
                  <a:pt x="319" y="316"/>
                  <a:pt x="319" y="316"/>
                  <a:pt x="319" y="316"/>
                </a:cubicBezTo>
                <a:cubicBezTo>
                  <a:pt x="320" y="316"/>
                  <a:pt x="320" y="316"/>
                  <a:pt x="320" y="316"/>
                </a:cubicBezTo>
                <a:cubicBezTo>
                  <a:pt x="322" y="316"/>
                  <a:pt x="322" y="316"/>
                  <a:pt x="322" y="316"/>
                </a:cubicBezTo>
                <a:cubicBezTo>
                  <a:pt x="322" y="317"/>
                  <a:pt x="322" y="317"/>
                  <a:pt x="322" y="317"/>
                </a:cubicBezTo>
                <a:cubicBezTo>
                  <a:pt x="321" y="318"/>
                  <a:pt x="321" y="318"/>
                  <a:pt x="321" y="318"/>
                </a:cubicBezTo>
                <a:cubicBezTo>
                  <a:pt x="319" y="318"/>
                  <a:pt x="319" y="318"/>
                  <a:pt x="319" y="318"/>
                </a:cubicBezTo>
                <a:cubicBezTo>
                  <a:pt x="318" y="318"/>
                  <a:pt x="318" y="318"/>
                  <a:pt x="318" y="318"/>
                </a:cubicBezTo>
                <a:cubicBezTo>
                  <a:pt x="317" y="319"/>
                  <a:pt x="317" y="319"/>
                  <a:pt x="317" y="319"/>
                </a:cubicBezTo>
                <a:cubicBezTo>
                  <a:pt x="317" y="321"/>
                  <a:pt x="317" y="321"/>
                  <a:pt x="317" y="321"/>
                </a:cubicBezTo>
                <a:cubicBezTo>
                  <a:pt x="318" y="323"/>
                  <a:pt x="318" y="323"/>
                  <a:pt x="318" y="323"/>
                </a:cubicBezTo>
                <a:cubicBezTo>
                  <a:pt x="319" y="322"/>
                  <a:pt x="319" y="322"/>
                  <a:pt x="319" y="322"/>
                </a:cubicBezTo>
                <a:cubicBezTo>
                  <a:pt x="319" y="321"/>
                  <a:pt x="319" y="321"/>
                  <a:pt x="319" y="321"/>
                </a:cubicBezTo>
                <a:cubicBezTo>
                  <a:pt x="321" y="321"/>
                  <a:pt x="321" y="321"/>
                  <a:pt x="321" y="321"/>
                </a:cubicBezTo>
                <a:cubicBezTo>
                  <a:pt x="322" y="320"/>
                  <a:pt x="322" y="320"/>
                  <a:pt x="322" y="320"/>
                </a:cubicBezTo>
                <a:cubicBezTo>
                  <a:pt x="325" y="318"/>
                  <a:pt x="325" y="318"/>
                  <a:pt x="325" y="318"/>
                </a:cubicBezTo>
                <a:cubicBezTo>
                  <a:pt x="327" y="314"/>
                  <a:pt x="327" y="314"/>
                  <a:pt x="327" y="314"/>
                </a:cubicBezTo>
                <a:cubicBezTo>
                  <a:pt x="328" y="310"/>
                  <a:pt x="328" y="310"/>
                  <a:pt x="328" y="310"/>
                </a:cubicBezTo>
                <a:cubicBezTo>
                  <a:pt x="330" y="306"/>
                  <a:pt x="330" y="306"/>
                  <a:pt x="330" y="306"/>
                </a:cubicBezTo>
                <a:cubicBezTo>
                  <a:pt x="331" y="305"/>
                  <a:pt x="331" y="305"/>
                  <a:pt x="331" y="305"/>
                </a:cubicBezTo>
                <a:cubicBezTo>
                  <a:pt x="331" y="305"/>
                  <a:pt x="331" y="305"/>
                  <a:pt x="331" y="305"/>
                </a:cubicBezTo>
                <a:cubicBezTo>
                  <a:pt x="331" y="305"/>
                  <a:pt x="331" y="305"/>
                  <a:pt x="331" y="305"/>
                </a:cubicBezTo>
                <a:cubicBezTo>
                  <a:pt x="331" y="307"/>
                  <a:pt x="331" y="307"/>
                  <a:pt x="331" y="307"/>
                </a:cubicBezTo>
                <a:cubicBezTo>
                  <a:pt x="328" y="312"/>
                  <a:pt x="328" y="312"/>
                  <a:pt x="328" y="312"/>
                </a:cubicBezTo>
                <a:cubicBezTo>
                  <a:pt x="328" y="316"/>
                  <a:pt x="328" y="316"/>
                  <a:pt x="328" y="316"/>
                </a:cubicBezTo>
                <a:cubicBezTo>
                  <a:pt x="325" y="318"/>
                  <a:pt x="325" y="318"/>
                  <a:pt x="325" y="318"/>
                </a:cubicBezTo>
                <a:cubicBezTo>
                  <a:pt x="325" y="320"/>
                  <a:pt x="325" y="320"/>
                  <a:pt x="325" y="320"/>
                </a:cubicBezTo>
                <a:cubicBezTo>
                  <a:pt x="326" y="320"/>
                  <a:pt x="326" y="320"/>
                  <a:pt x="326" y="320"/>
                </a:cubicBezTo>
                <a:cubicBezTo>
                  <a:pt x="329" y="316"/>
                  <a:pt x="329" y="316"/>
                  <a:pt x="329" y="316"/>
                </a:cubicBezTo>
                <a:cubicBezTo>
                  <a:pt x="330" y="314"/>
                  <a:pt x="330" y="314"/>
                  <a:pt x="330" y="314"/>
                </a:cubicBezTo>
                <a:cubicBezTo>
                  <a:pt x="332" y="312"/>
                  <a:pt x="332" y="312"/>
                  <a:pt x="332" y="312"/>
                </a:cubicBezTo>
                <a:cubicBezTo>
                  <a:pt x="332" y="313"/>
                  <a:pt x="332" y="313"/>
                  <a:pt x="332" y="313"/>
                </a:cubicBezTo>
                <a:cubicBezTo>
                  <a:pt x="334" y="313"/>
                  <a:pt x="334" y="313"/>
                  <a:pt x="334" y="313"/>
                </a:cubicBezTo>
                <a:cubicBezTo>
                  <a:pt x="333" y="314"/>
                  <a:pt x="333" y="314"/>
                  <a:pt x="333" y="314"/>
                </a:cubicBezTo>
                <a:cubicBezTo>
                  <a:pt x="331" y="316"/>
                  <a:pt x="331" y="316"/>
                  <a:pt x="331" y="316"/>
                </a:cubicBezTo>
                <a:cubicBezTo>
                  <a:pt x="330" y="317"/>
                  <a:pt x="330" y="317"/>
                  <a:pt x="330" y="317"/>
                </a:cubicBezTo>
                <a:cubicBezTo>
                  <a:pt x="327" y="321"/>
                  <a:pt x="327" y="321"/>
                  <a:pt x="327" y="321"/>
                </a:cubicBezTo>
                <a:cubicBezTo>
                  <a:pt x="327" y="321"/>
                  <a:pt x="327" y="321"/>
                  <a:pt x="327" y="321"/>
                </a:cubicBezTo>
                <a:cubicBezTo>
                  <a:pt x="328" y="321"/>
                  <a:pt x="328" y="321"/>
                  <a:pt x="328" y="321"/>
                </a:cubicBezTo>
                <a:cubicBezTo>
                  <a:pt x="327" y="322"/>
                  <a:pt x="327" y="322"/>
                  <a:pt x="327" y="322"/>
                </a:cubicBezTo>
                <a:cubicBezTo>
                  <a:pt x="325" y="322"/>
                  <a:pt x="325" y="322"/>
                  <a:pt x="325" y="322"/>
                </a:cubicBezTo>
                <a:cubicBezTo>
                  <a:pt x="324" y="322"/>
                  <a:pt x="324" y="322"/>
                  <a:pt x="324" y="322"/>
                </a:cubicBezTo>
                <a:cubicBezTo>
                  <a:pt x="322" y="325"/>
                  <a:pt x="322" y="325"/>
                  <a:pt x="322" y="325"/>
                </a:cubicBezTo>
                <a:cubicBezTo>
                  <a:pt x="321" y="327"/>
                  <a:pt x="321" y="327"/>
                  <a:pt x="321" y="327"/>
                </a:cubicBezTo>
                <a:cubicBezTo>
                  <a:pt x="321" y="329"/>
                  <a:pt x="321" y="329"/>
                  <a:pt x="321" y="329"/>
                </a:cubicBezTo>
                <a:cubicBezTo>
                  <a:pt x="320" y="328"/>
                  <a:pt x="320" y="328"/>
                  <a:pt x="320" y="328"/>
                </a:cubicBezTo>
                <a:cubicBezTo>
                  <a:pt x="319" y="327"/>
                  <a:pt x="319" y="327"/>
                  <a:pt x="319" y="327"/>
                </a:cubicBezTo>
                <a:cubicBezTo>
                  <a:pt x="317" y="328"/>
                  <a:pt x="317" y="328"/>
                  <a:pt x="317" y="328"/>
                </a:cubicBezTo>
                <a:cubicBezTo>
                  <a:pt x="318" y="331"/>
                  <a:pt x="318" y="331"/>
                  <a:pt x="318" y="331"/>
                </a:cubicBezTo>
                <a:cubicBezTo>
                  <a:pt x="319" y="331"/>
                  <a:pt x="319" y="331"/>
                  <a:pt x="319" y="331"/>
                </a:cubicBezTo>
                <a:cubicBezTo>
                  <a:pt x="320" y="333"/>
                  <a:pt x="320" y="333"/>
                  <a:pt x="320" y="333"/>
                </a:cubicBezTo>
                <a:cubicBezTo>
                  <a:pt x="319" y="336"/>
                  <a:pt x="319" y="336"/>
                  <a:pt x="319" y="336"/>
                </a:cubicBezTo>
                <a:cubicBezTo>
                  <a:pt x="318" y="341"/>
                  <a:pt x="318" y="341"/>
                  <a:pt x="318" y="341"/>
                </a:cubicBezTo>
                <a:cubicBezTo>
                  <a:pt x="319" y="344"/>
                  <a:pt x="319" y="344"/>
                  <a:pt x="319" y="344"/>
                </a:cubicBezTo>
                <a:cubicBezTo>
                  <a:pt x="321" y="347"/>
                  <a:pt x="321" y="347"/>
                  <a:pt x="321" y="347"/>
                </a:cubicBezTo>
                <a:cubicBezTo>
                  <a:pt x="322" y="347"/>
                  <a:pt x="322" y="347"/>
                  <a:pt x="322" y="347"/>
                </a:cubicBezTo>
                <a:cubicBezTo>
                  <a:pt x="322" y="346"/>
                  <a:pt x="322" y="346"/>
                  <a:pt x="322" y="346"/>
                </a:cubicBezTo>
                <a:cubicBezTo>
                  <a:pt x="324" y="344"/>
                  <a:pt x="324" y="344"/>
                  <a:pt x="324" y="344"/>
                </a:cubicBezTo>
                <a:cubicBezTo>
                  <a:pt x="327" y="343"/>
                  <a:pt x="327" y="343"/>
                  <a:pt x="327" y="343"/>
                </a:cubicBezTo>
                <a:cubicBezTo>
                  <a:pt x="329" y="342"/>
                  <a:pt x="329" y="342"/>
                  <a:pt x="329" y="342"/>
                </a:cubicBezTo>
                <a:cubicBezTo>
                  <a:pt x="330" y="340"/>
                  <a:pt x="330" y="340"/>
                  <a:pt x="330" y="340"/>
                </a:cubicBezTo>
                <a:cubicBezTo>
                  <a:pt x="331" y="340"/>
                  <a:pt x="331" y="340"/>
                  <a:pt x="331" y="340"/>
                </a:cubicBezTo>
                <a:cubicBezTo>
                  <a:pt x="331" y="342"/>
                  <a:pt x="331" y="342"/>
                  <a:pt x="331" y="342"/>
                </a:cubicBezTo>
                <a:cubicBezTo>
                  <a:pt x="330" y="344"/>
                  <a:pt x="330" y="344"/>
                  <a:pt x="330" y="344"/>
                </a:cubicBezTo>
                <a:cubicBezTo>
                  <a:pt x="329" y="344"/>
                  <a:pt x="329" y="344"/>
                  <a:pt x="329" y="344"/>
                </a:cubicBezTo>
                <a:cubicBezTo>
                  <a:pt x="328" y="346"/>
                  <a:pt x="328" y="346"/>
                  <a:pt x="328" y="346"/>
                </a:cubicBezTo>
                <a:cubicBezTo>
                  <a:pt x="328" y="347"/>
                  <a:pt x="328" y="347"/>
                  <a:pt x="328" y="347"/>
                </a:cubicBezTo>
                <a:cubicBezTo>
                  <a:pt x="330" y="348"/>
                  <a:pt x="330" y="348"/>
                  <a:pt x="330" y="348"/>
                </a:cubicBezTo>
                <a:cubicBezTo>
                  <a:pt x="331" y="350"/>
                  <a:pt x="331" y="350"/>
                  <a:pt x="331" y="350"/>
                </a:cubicBezTo>
                <a:cubicBezTo>
                  <a:pt x="333" y="350"/>
                  <a:pt x="333" y="350"/>
                  <a:pt x="333" y="350"/>
                </a:cubicBezTo>
                <a:cubicBezTo>
                  <a:pt x="335" y="350"/>
                  <a:pt x="335" y="350"/>
                  <a:pt x="335" y="350"/>
                </a:cubicBezTo>
                <a:cubicBezTo>
                  <a:pt x="335" y="351"/>
                  <a:pt x="335" y="351"/>
                  <a:pt x="335" y="351"/>
                </a:cubicBezTo>
                <a:cubicBezTo>
                  <a:pt x="333" y="350"/>
                  <a:pt x="333" y="350"/>
                  <a:pt x="333" y="350"/>
                </a:cubicBezTo>
                <a:cubicBezTo>
                  <a:pt x="331" y="350"/>
                  <a:pt x="331" y="350"/>
                  <a:pt x="331" y="350"/>
                </a:cubicBezTo>
                <a:cubicBezTo>
                  <a:pt x="329" y="350"/>
                  <a:pt x="329" y="350"/>
                  <a:pt x="329" y="350"/>
                </a:cubicBezTo>
                <a:cubicBezTo>
                  <a:pt x="326" y="349"/>
                  <a:pt x="326" y="349"/>
                  <a:pt x="326" y="349"/>
                </a:cubicBezTo>
                <a:cubicBezTo>
                  <a:pt x="326" y="351"/>
                  <a:pt x="326" y="351"/>
                  <a:pt x="326" y="351"/>
                </a:cubicBezTo>
                <a:cubicBezTo>
                  <a:pt x="326" y="352"/>
                  <a:pt x="326" y="352"/>
                  <a:pt x="326" y="352"/>
                </a:cubicBezTo>
                <a:cubicBezTo>
                  <a:pt x="327" y="354"/>
                  <a:pt x="327" y="354"/>
                  <a:pt x="327" y="354"/>
                </a:cubicBezTo>
                <a:cubicBezTo>
                  <a:pt x="327" y="358"/>
                  <a:pt x="327" y="358"/>
                  <a:pt x="327" y="358"/>
                </a:cubicBezTo>
                <a:cubicBezTo>
                  <a:pt x="328" y="360"/>
                  <a:pt x="328" y="360"/>
                  <a:pt x="328" y="360"/>
                </a:cubicBezTo>
                <a:cubicBezTo>
                  <a:pt x="329" y="360"/>
                  <a:pt x="329" y="360"/>
                  <a:pt x="329" y="360"/>
                </a:cubicBezTo>
                <a:cubicBezTo>
                  <a:pt x="330" y="359"/>
                  <a:pt x="330" y="359"/>
                  <a:pt x="330" y="359"/>
                </a:cubicBezTo>
                <a:cubicBezTo>
                  <a:pt x="331" y="360"/>
                  <a:pt x="331" y="360"/>
                  <a:pt x="331" y="360"/>
                </a:cubicBezTo>
                <a:cubicBezTo>
                  <a:pt x="330" y="360"/>
                  <a:pt x="330" y="360"/>
                  <a:pt x="330" y="360"/>
                </a:cubicBezTo>
                <a:cubicBezTo>
                  <a:pt x="330" y="361"/>
                  <a:pt x="330" y="361"/>
                  <a:pt x="330" y="361"/>
                </a:cubicBezTo>
                <a:cubicBezTo>
                  <a:pt x="331" y="362"/>
                  <a:pt x="331" y="362"/>
                  <a:pt x="331" y="362"/>
                </a:cubicBezTo>
                <a:cubicBezTo>
                  <a:pt x="331" y="363"/>
                  <a:pt x="331" y="363"/>
                  <a:pt x="331" y="363"/>
                </a:cubicBezTo>
                <a:cubicBezTo>
                  <a:pt x="330" y="364"/>
                  <a:pt x="330" y="364"/>
                  <a:pt x="330" y="364"/>
                </a:cubicBezTo>
                <a:cubicBezTo>
                  <a:pt x="329" y="364"/>
                  <a:pt x="329" y="364"/>
                  <a:pt x="329" y="364"/>
                </a:cubicBezTo>
                <a:cubicBezTo>
                  <a:pt x="327" y="364"/>
                  <a:pt x="327" y="364"/>
                  <a:pt x="327" y="364"/>
                </a:cubicBezTo>
                <a:cubicBezTo>
                  <a:pt x="324" y="366"/>
                  <a:pt x="324" y="366"/>
                  <a:pt x="324" y="366"/>
                </a:cubicBezTo>
                <a:cubicBezTo>
                  <a:pt x="324" y="367"/>
                  <a:pt x="324" y="367"/>
                  <a:pt x="324" y="367"/>
                </a:cubicBezTo>
                <a:cubicBezTo>
                  <a:pt x="325" y="368"/>
                  <a:pt x="325" y="368"/>
                  <a:pt x="325" y="368"/>
                </a:cubicBezTo>
                <a:cubicBezTo>
                  <a:pt x="328" y="367"/>
                  <a:pt x="328" y="367"/>
                  <a:pt x="328" y="367"/>
                </a:cubicBezTo>
                <a:cubicBezTo>
                  <a:pt x="329" y="367"/>
                  <a:pt x="329" y="367"/>
                  <a:pt x="329" y="367"/>
                </a:cubicBezTo>
                <a:cubicBezTo>
                  <a:pt x="328" y="368"/>
                  <a:pt x="328" y="368"/>
                  <a:pt x="328" y="368"/>
                </a:cubicBezTo>
                <a:cubicBezTo>
                  <a:pt x="327" y="369"/>
                  <a:pt x="327" y="369"/>
                  <a:pt x="327" y="369"/>
                </a:cubicBezTo>
                <a:cubicBezTo>
                  <a:pt x="329" y="370"/>
                  <a:pt x="329" y="370"/>
                  <a:pt x="329" y="370"/>
                </a:cubicBezTo>
                <a:cubicBezTo>
                  <a:pt x="332" y="369"/>
                  <a:pt x="332" y="369"/>
                  <a:pt x="332" y="369"/>
                </a:cubicBezTo>
                <a:cubicBezTo>
                  <a:pt x="334" y="367"/>
                  <a:pt x="334" y="367"/>
                  <a:pt x="334" y="367"/>
                </a:cubicBezTo>
                <a:cubicBezTo>
                  <a:pt x="336" y="365"/>
                  <a:pt x="336" y="365"/>
                  <a:pt x="336" y="365"/>
                </a:cubicBezTo>
                <a:cubicBezTo>
                  <a:pt x="338" y="365"/>
                  <a:pt x="338" y="365"/>
                  <a:pt x="338" y="365"/>
                </a:cubicBezTo>
                <a:cubicBezTo>
                  <a:pt x="340" y="363"/>
                  <a:pt x="340" y="363"/>
                  <a:pt x="340" y="363"/>
                </a:cubicBezTo>
                <a:cubicBezTo>
                  <a:pt x="340" y="361"/>
                  <a:pt x="340" y="361"/>
                  <a:pt x="340" y="361"/>
                </a:cubicBezTo>
                <a:cubicBezTo>
                  <a:pt x="341" y="361"/>
                  <a:pt x="341" y="361"/>
                  <a:pt x="341" y="361"/>
                </a:cubicBezTo>
                <a:cubicBezTo>
                  <a:pt x="342" y="362"/>
                  <a:pt x="342" y="362"/>
                  <a:pt x="342" y="362"/>
                </a:cubicBezTo>
                <a:cubicBezTo>
                  <a:pt x="340" y="365"/>
                  <a:pt x="340" y="365"/>
                  <a:pt x="340" y="365"/>
                </a:cubicBezTo>
                <a:cubicBezTo>
                  <a:pt x="338" y="366"/>
                  <a:pt x="338" y="366"/>
                  <a:pt x="338" y="366"/>
                </a:cubicBezTo>
                <a:cubicBezTo>
                  <a:pt x="336" y="367"/>
                  <a:pt x="336" y="367"/>
                  <a:pt x="336" y="367"/>
                </a:cubicBezTo>
                <a:cubicBezTo>
                  <a:pt x="336" y="369"/>
                  <a:pt x="336" y="369"/>
                  <a:pt x="336" y="369"/>
                </a:cubicBezTo>
                <a:cubicBezTo>
                  <a:pt x="336" y="370"/>
                  <a:pt x="336" y="370"/>
                  <a:pt x="336" y="370"/>
                </a:cubicBezTo>
                <a:cubicBezTo>
                  <a:pt x="338" y="369"/>
                  <a:pt x="338" y="369"/>
                  <a:pt x="338" y="369"/>
                </a:cubicBezTo>
                <a:cubicBezTo>
                  <a:pt x="340" y="369"/>
                  <a:pt x="340" y="369"/>
                  <a:pt x="340" y="369"/>
                </a:cubicBezTo>
                <a:cubicBezTo>
                  <a:pt x="342" y="370"/>
                  <a:pt x="342" y="370"/>
                  <a:pt x="342" y="370"/>
                </a:cubicBezTo>
                <a:cubicBezTo>
                  <a:pt x="340" y="370"/>
                  <a:pt x="340" y="370"/>
                  <a:pt x="340" y="370"/>
                </a:cubicBezTo>
                <a:cubicBezTo>
                  <a:pt x="338" y="371"/>
                  <a:pt x="338" y="371"/>
                  <a:pt x="338" y="371"/>
                </a:cubicBezTo>
                <a:cubicBezTo>
                  <a:pt x="338" y="374"/>
                  <a:pt x="338" y="374"/>
                  <a:pt x="338" y="374"/>
                </a:cubicBezTo>
                <a:cubicBezTo>
                  <a:pt x="339" y="376"/>
                  <a:pt x="339" y="376"/>
                  <a:pt x="339" y="376"/>
                </a:cubicBezTo>
                <a:cubicBezTo>
                  <a:pt x="338" y="377"/>
                  <a:pt x="338" y="377"/>
                  <a:pt x="338" y="377"/>
                </a:cubicBezTo>
                <a:cubicBezTo>
                  <a:pt x="337" y="375"/>
                  <a:pt x="337" y="375"/>
                  <a:pt x="337" y="375"/>
                </a:cubicBezTo>
                <a:cubicBezTo>
                  <a:pt x="337" y="372"/>
                  <a:pt x="337" y="372"/>
                  <a:pt x="337" y="372"/>
                </a:cubicBezTo>
                <a:cubicBezTo>
                  <a:pt x="336" y="371"/>
                  <a:pt x="336" y="371"/>
                  <a:pt x="336" y="371"/>
                </a:cubicBezTo>
                <a:cubicBezTo>
                  <a:pt x="334" y="372"/>
                  <a:pt x="334" y="372"/>
                  <a:pt x="334" y="372"/>
                </a:cubicBezTo>
                <a:cubicBezTo>
                  <a:pt x="330" y="375"/>
                  <a:pt x="330" y="375"/>
                  <a:pt x="330" y="375"/>
                </a:cubicBezTo>
                <a:cubicBezTo>
                  <a:pt x="329" y="376"/>
                  <a:pt x="329" y="376"/>
                  <a:pt x="329" y="376"/>
                </a:cubicBezTo>
                <a:cubicBezTo>
                  <a:pt x="326" y="378"/>
                  <a:pt x="326" y="378"/>
                  <a:pt x="326" y="378"/>
                </a:cubicBezTo>
                <a:cubicBezTo>
                  <a:pt x="325" y="379"/>
                  <a:pt x="325" y="379"/>
                  <a:pt x="325" y="379"/>
                </a:cubicBezTo>
                <a:cubicBezTo>
                  <a:pt x="326" y="381"/>
                  <a:pt x="326" y="381"/>
                  <a:pt x="326" y="381"/>
                </a:cubicBezTo>
                <a:cubicBezTo>
                  <a:pt x="326" y="382"/>
                  <a:pt x="326" y="382"/>
                  <a:pt x="326" y="382"/>
                </a:cubicBezTo>
                <a:cubicBezTo>
                  <a:pt x="326" y="383"/>
                  <a:pt x="326" y="383"/>
                  <a:pt x="326" y="383"/>
                </a:cubicBezTo>
                <a:cubicBezTo>
                  <a:pt x="328" y="382"/>
                  <a:pt x="328" y="382"/>
                  <a:pt x="328" y="382"/>
                </a:cubicBezTo>
                <a:cubicBezTo>
                  <a:pt x="329" y="381"/>
                  <a:pt x="329" y="381"/>
                  <a:pt x="329" y="381"/>
                </a:cubicBezTo>
                <a:cubicBezTo>
                  <a:pt x="330" y="379"/>
                  <a:pt x="330" y="379"/>
                  <a:pt x="330" y="379"/>
                </a:cubicBezTo>
                <a:cubicBezTo>
                  <a:pt x="331" y="380"/>
                  <a:pt x="331" y="380"/>
                  <a:pt x="331" y="380"/>
                </a:cubicBezTo>
                <a:cubicBezTo>
                  <a:pt x="332" y="381"/>
                  <a:pt x="332" y="381"/>
                  <a:pt x="332" y="381"/>
                </a:cubicBezTo>
                <a:cubicBezTo>
                  <a:pt x="335" y="381"/>
                  <a:pt x="335" y="381"/>
                  <a:pt x="335" y="381"/>
                </a:cubicBezTo>
                <a:cubicBezTo>
                  <a:pt x="335" y="382"/>
                  <a:pt x="335" y="382"/>
                  <a:pt x="335" y="382"/>
                </a:cubicBezTo>
                <a:cubicBezTo>
                  <a:pt x="333" y="381"/>
                  <a:pt x="333" y="381"/>
                  <a:pt x="333" y="381"/>
                </a:cubicBezTo>
                <a:cubicBezTo>
                  <a:pt x="331" y="381"/>
                  <a:pt x="331" y="381"/>
                  <a:pt x="331" y="381"/>
                </a:cubicBezTo>
                <a:cubicBezTo>
                  <a:pt x="329" y="382"/>
                  <a:pt x="329" y="382"/>
                  <a:pt x="329" y="382"/>
                </a:cubicBezTo>
                <a:cubicBezTo>
                  <a:pt x="329" y="383"/>
                  <a:pt x="329" y="383"/>
                  <a:pt x="329" y="383"/>
                </a:cubicBezTo>
                <a:cubicBezTo>
                  <a:pt x="330" y="384"/>
                  <a:pt x="330" y="384"/>
                  <a:pt x="330" y="384"/>
                </a:cubicBezTo>
                <a:cubicBezTo>
                  <a:pt x="328" y="385"/>
                  <a:pt x="328" y="385"/>
                  <a:pt x="328" y="385"/>
                </a:cubicBezTo>
                <a:cubicBezTo>
                  <a:pt x="327" y="384"/>
                  <a:pt x="327" y="384"/>
                  <a:pt x="327" y="384"/>
                </a:cubicBezTo>
                <a:cubicBezTo>
                  <a:pt x="325" y="385"/>
                  <a:pt x="325" y="385"/>
                  <a:pt x="325" y="385"/>
                </a:cubicBezTo>
                <a:cubicBezTo>
                  <a:pt x="324" y="386"/>
                  <a:pt x="324" y="386"/>
                  <a:pt x="324" y="386"/>
                </a:cubicBezTo>
                <a:cubicBezTo>
                  <a:pt x="327" y="386"/>
                  <a:pt x="327" y="386"/>
                  <a:pt x="327" y="386"/>
                </a:cubicBezTo>
                <a:cubicBezTo>
                  <a:pt x="328" y="387"/>
                  <a:pt x="328" y="387"/>
                  <a:pt x="328" y="387"/>
                </a:cubicBezTo>
                <a:cubicBezTo>
                  <a:pt x="330" y="387"/>
                  <a:pt x="330" y="387"/>
                  <a:pt x="330" y="387"/>
                </a:cubicBezTo>
                <a:cubicBezTo>
                  <a:pt x="329" y="388"/>
                  <a:pt x="329" y="388"/>
                  <a:pt x="329" y="388"/>
                </a:cubicBezTo>
                <a:cubicBezTo>
                  <a:pt x="327" y="388"/>
                  <a:pt x="327" y="388"/>
                  <a:pt x="327" y="388"/>
                </a:cubicBezTo>
                <a:cubicBezTo>
                  <a:pt x="326" y="387"/>
                  <a:pt x="326" y="387"/>
                  <a:pt x="326" y="387"/>
                </a:cubicBezTo>
                <a:cubicBezTo>
                  <a:pt x="324" y="387"/>
                  <a:pt x="324" y="387"/>
                  <a:pt x="324" y="387"/>
                </a:cubicBezTo>
                <a:cubicBezTo>
                  <a:pt x="324" y="389"/>
                  <a:pt x="324" y="389"/>
                  <a:pt x="324" y="389"/>
                </a:cubicBezTo>
                <a:cubicBezTo>
                  <a:pt x="324" y="390"/>
                  <a:pt x="324" y="390"/>
                  <a:pt x="324" y="390"/>
                </a:cubicBezTo>
                <a:cubicBezTo>
                  <a:pt x="326" y="390"/>
                  <a:pt x="326" y="390"/>
                  <a:pt x="326" y="390"/>
                </a:cubicBezTo>
                <a:cubicBezTo>
                  <a:pt x="328" y="389"/>
                  <a:pt x="328" y="389"/>
                  <a:pt x="328" y="389"/>
                </a:cubicBezTo>
                <a:cubicBezTo>
                  <a:pt x="329" y="390"/>
                  <a:pt x="329" y="390"/>
                  <a:pt x="329" y="390"/>
                </a:cubicBezTo>
                <a:cubicBezTo>
                  <a:pt x="332" y="390"/>
                  <a:pt x="332" y="390"/>
                  <a:pt x="332" y="390"/>
                </a:cubicBezTo>
                <a:cubicBezTo>
                  <a:pt x="332" y="391"/>
                  <a:pt x="332" y="391"/>
                  <a:pt x="332" y="391"/>
                </a:cubicBezTo>
                <a:cubicBezTo>
                  <a:pt x="330" y="391"/>
                  <a:pt x="330" y="391"/>
                  <a:pt x="330" y="391"/>
                </a:cubicBezTo>
                <a:cubicBezTo>
                  <a:pt x="328" y="391"/>
                  <a:pt x="328" y="391"/>
                  <a:pt x="328" y="391"/>
                </a:cubicBezTo>
                <a:cubicBezTo>
                  <a:pt x="328" y="391"/>
                  <a:pt x="328" y="391"/>
                  <a:pt x="328" y="391"/>
                </a:cubicBezTo>
                <a:cubicBezTo>
                  <a:pt x="328" y="392"/>
                  <a:pt x="328" y="392"/>
                  <a:pt x="328" y="392"/>
                </a:cubicBezTo>
                <a:cubicBezTo>
                  <a:pt x="331" y="392"/>
                  <a:pt x="331" y="392"/>
                  <a:pt x="331" y="392"/>
                </a:cubicBezTo>
                <a:cubicBezTo>
                  <a:pt x="332" y="392"/>
                  <a:pt x="332" y="392"/>
                  <a:pt x="332" y="392"/>
                </a:cubicBezTo>
                <a:cubicBezTo>
                  <a:pt x="332" y="393"/>
                  <a:pt x="332" y="393"/>
                  <a:pt x="332" y="393"/>
                </a:cubicBezTo>
                <a:cubicBezTo>
                  <a:pt x="329" y="393"/>
                  <a:pt x="329" y="393"/>
                  <a:pt x="329" y="393"/>
                </a:cubicBezTo>
                <a:cubicBezTo>
                  <a:pt x="327" y="393"/>
                  <a:pt x="327" y="393"/>
                  <a:pt x="327" y="393"/>
                </a:cubicBezTo>
                <a:cubicBezTo>
                  <a:pt x="326" y="392"/>
                  <a:pt x="326" y="392"/>
                  <a:pt x="326" y="392"/>
                </a:cubicBezTo>
                <a:cubicBezTo>
                  <a:pt x="325" y="392"/>
                  <a:pt x="325" y="392"/>
                  <a:pt x="325" y="392"/>
                </a:cubicBezTo>
                <a:cubicBezTo>
                  <a:pt x="326" y="394"/>
                  <a:pt x="326" y="394"/>
                  <a:pt x="326" y="394"/>
                </a:cubicBezTo>
                <a:cubicBezTo>
                  <a:pt x="328" y="396"/>
                  <a:pt x="328" y="396"/>
                  <a:pt x="328" y="396"/>
                </a:cubicBezTo>
                <a:cubicBezTo>
                  <a:pt x="329" y="394"/>
                  <a:pt x="329" y="394"/>
                  <a:pt x="329" y="394"/>
                </a:cubicBezTo>
                <a:cubicBezTo>
                  <a:pt x="330" y="394"/>
                  <a:pt x="330" y="394"/>
                  <a:pt x="330" y="394"/>
                </a:cubicBezTo>
                <a:cubicBezTo>
                  <a:pt x="332" y="395"/>
                  <a:pt x="332" y="395"/>
                  <a:pt x="332" y="395"/>
                </a:cubicBezTo>
                <a:cubicBezTo>
                  <a:pt x="334" y="395"/>
                  <a:pt x="334" y="395"/>
                  <a:pt x="334" y="395"/>
                </a:cubicBezTo>
                <a:cubicBezTo>
                  <a:pt x="335" y="395"/>
                  <a:pt x="335" y="395"/>
                  <a:pt x="335" y="395"/>
                </a:cubicBezTo>
                <a:cubicBezTo>
                  <a:pt x="334" y="396"/>
                  <a:pt x="334" y="396"/>
                  <a:pt x="334" y="396"/>
                </a:cubicBezTo>
                <a:cubicBezTo>
                  <a:pt x="334" y="397"/>
                  <a:pt x="334" y="397"/>
                  <a:pt x="334" y="397"/>
                </a:cubicBezTo>
                <a:cubicBezTo>
                  <a:pt x="335" y="397"/>
                  <a:pt x="335" y="397"/>
                  <a:pt x="335" y="397"/>
                </a:cubicBezTo>
                <a:cubicBezTo>
                  <a:pt x="336" y="398"/>
                  <a:pt x="336" y="398"/>
                  <a:pt x="336" y="398"/>
                </a:cubicBezTo>
                <a:cubicBezTo>
                  <a:pt x="339" y="399"/>
                  <a:pt x="339" y="399"/>
                  <a:pt x="339" y="399"/>
                </a:cubicBezTo>
                <a:cubicBezTo>
                  <a:pt x="340" y="398"/>
                  <a:pt x="340" y="398"/>
                  <a:pt x="340" y="398"/>
                </a:cubicBezTo>
                <a:cubicBezTo>
                  <a:pt x="341" y="396"/>
                  <a:pt x="341" y="396"/>
                  <a:pt x="341" y="396"/>
                </a:cubicBezTo>
                <a:cubicBezTo>
                  <a:pt x="343" y="395"/>
                  <a:pt x="343" y="395"/>
                  <a:pt x="343" y="395"/>
                </a:cubicBezTo>
                <a:cubicBezTo>
                  <a:pt x="343" y="393"/>
                  <a:pt x="343" y="393"/>
                  <a:pt x="343" y="393"/>
                </a:cubicBezTo>
                <a:cubicBezTo>
                  <a:pt x="343" y="395"/>
                  <a:pt x="343" y="395"/>
                  <a:pt x="343" y="395"/>
                </a:cubicBezTo>
                <a:cubicBezTo>
                  <a:pt x="342" y="397"/>
                  <a:pt x="342" y="397"/>
                  <a:pt x="342" y="397"/>
                </a:cubicBezTo>
                <a:cubicBezTo>
                  <a:pt x="340" y="399"/>
                  <a:pt x="340" y="399"/>
                  <a:pt x="340" y="399"/>
                </a:cubicBezTo>
                <a:cubicBezTo>
                  <a:pt x="337" y="400"/>
                  <a:pt x="337" y="400"/>
                  <a:pt x="337" y="400"/>
                </a:cubicBezTo>
                <a:cubicBezTo>
                  <a:pt x="336" y="400"/>
                  <a:pt x="336" y="400"/>
                  <a:pt x="336" y="400"/>
                </a:cubicBezTo>
                <a:cubicBezTo>
                  <a:pt x="334" y="402"/>
                  <a:pt x="334" y="402"/>
                  <a:pt x="334" y="402"/>
                </a:cubicBezTo>
                <a:cubicBezTo>
                  <a:pt x="334" y="402"/>
                  <a:pt x="334" y="402"/>
                  <a:pt x="334" y="402"/>
                </a:cubicBezTo>
                <a:cubicBezTo>
                  <a:pt x="336" y="403"/>
                  <a:pt x="336" y="403"/>
                  <a:pt x="336" y="403"/>
                </a:cubicBezTo>
                <a:cubicBezTo>
                  <a:pt x="337" y="402"/>
                  <a:pt x="337" y="402"/>
                  <a:pt x="337" y="402"/>
                </a:cubicBezTo>
                <a:cubicBezTo>
                  <a:pt x="338" y="402"/>
                  <a:pt x="338" y="402"/>
                  <a:pt x="338" y="402"/>
                </a:cubicBezTo>
                <a:cubicBezTo>
                  <a:pt x="338" y="403"/>
                  <a:pt x="338" y="403"/>
                  <a:pt x="338" y="403"/>
                </a:cubicBezTo>
                <a:cubicBezTo>
                  <a:pt x="339" y="403"/>
                  <a:pt x="339" y="403"/>
                  <a:pt x="339" y="403"/>
                </a:cubicBezTo>
                <a:cubicBezTo>
                  <a:pt x="340" y="402"/>
                  <a:pt x="340" y="402"/>
                  <a:pt x="340" y="402"/>
                </a:cubicBezTo>
                <a:cubicBezTo>
                  <a:pt x="341" y="401"/>
                  <a:pt x="341" y="401"/>
                  <a:pt x="341" y="401"/>
                </a:cubicBezTo>
                <a:cubicBezTo>
                  <a:pt x="341" y="402"/>
                  <a:pt x="341" y="402"/>
                  <a:pt x="341" y="402"/>
                </a:cubicBezTo>
                <a:cubicBezTo>
                  <a:pt x="341" y="403"/>
                  <a:pt x="341" y="403"/>
                  <a:pt x="341" y="403"/>
                </a:cubicBezTo>
                <a:cubicBezTo>
                  <a:pt x="341" y="404"/>
                  <a:pt x="341" y="404"/>
                  <a:pt x="341" y="404"/>
                </a:cubicBezTo>
                <a:cubicBezTo>
                  <a:pt x="342" y="404"/>
                  <a:pt x="342" y="404"/>
                  <a:pt x="342" y="404"/>
                </a:cubicBezTo>
                <a:cubicBezTo>
                  <a:pt x="343" y="405"/>
                  <a:pt x="343" y="405"/>
                  <a:pt x="343" y="405"/>
                </a:cubicBezTo>
                <a:cubicBezTo>
                  <a:pt x="344" y="405"/>
                  <a:pt x="344" y="405"/>
                  <a:pt x="344" y="405"/>
                </a:cubicBezTo>
                <a:cubicBezTo>
                  <a:pt x="347" y="402"/>
                  <a:pt x="347" y="402"/>
                  <a:pt x="347" y="402"/>
                </a:cubicBezTo>
                <a:cubicBezTo>
                  <a:pt x="347" y="398"/>
                  <a:pt x="347" y="398"/>
                  <a:pt x="347" y="398"/>
                </a:cubicBezTo>
                <a:cubicBezTo>
                  <a:pt x="348" y="396"/>
                  <a:pt x="348" y="396"/>
                  <a:pt x="348" y="396"/>
                </a:cubicBezTo>
                <a:cubicBezTo>
                  <a:pt x="349" y="396"/>
                  <a:pt x="349" y="396"/>
                  <a:pt x="349" y="396"/>
                </a:cubicBezTo>
                <a:cubicBezTo>
                  <a:pt x="349" y="397"/>
                  <a:pt x="349" y="397"/>
                  <a:pt x="349" y="397"/>
                </a:cubicBezTo>
                <a:cubicBezTo>
                  <a:pt x="348" y="398"/>
                  <a:pt x="348" y="398"/>
                  <a:pt x="348" y="398"/>
                </a:cubicBezTo>
                <a:cubicBezTo>
                  <a:pt x="348" y="401"/>
                  <a:pt x="348" y="401"/>
                  <a:pt x="348" y="401"/>
                </a:cubicBezTo>
                <a:cubicBezTo>
                  <a:pt x="346" y="404"/>
                  <a:pt x="346" y="404"/>
                  <a:pt x="346" y="404"/>
                </a:cubicBezTo>
                <a:cubicBezTo>
                  <a:pt x="345" y="405"/>
                  <a:pt x="345" y="405"/>
                  <a:pt x="345" y="405"/>
                </a:cubicBezTo>
                <a:cubicBezTo>
                  <a:pt x="345" y="406"/>
                  <a:pt x="345" y="406"/>
                  <a:pt x="345" y="406"/>
                </a:cubicBezTo>
                <a:cubicBezTo>
                  <a:pt x="347" y="406"/>
                  <a:pt x="347" y="406"/>
                  <a:pt x="347" y="406"/>
                </a:cubicBezTo>
                <a:cubicBezTo>
                  <a:pt x="349" y="405"/>
                  <a:pt x="349" y="405"/>
                  <a:pt x="349" y="405"/>
                </a:cubicBezTo>
                <a:cubicBezTo>
                  <a:pt x="350" y="406"/>
                  <a:pt x="350" y="406"/>
                  <a:pt x="350" y="406"/>
                </a:cubicBezTo>
                <a:cubicBezTo>
                  <a:pt x="349" y="407"/>
                  <a:pt x="349" y="407"/>
                  <a:pt x="349" y="407"/>
                </a:cubicBezTo>
                <a:cubicBezTo>
                  <a:pt x="348" y="410"/>
                  <a:pt x="348" y="410"/>
                  <a:pt x="348" y="410"/>
                </a:cubicBezTo>
                <a:cubicBezTo>
                  <a:pt x="345" y="412"/>
                  <a:pt x="345" y="412"/>
                  <a:pt x="345" y="412"/>
                </a:cubicBezTo>
                <a:cubicBezTo>
                  <a:pt x="345" y="412"/>
                  <a:pt x="345" y="412"/>
                  <a:pt x="345" y="412"/>
                </a:cubicBezTo>
                <a:cubicBezTo>
                  <a:pt x="346" y="415"/>
                  <a:pt x="346" y="415"/>
                  <a:pt x="346" y="415"/>
                </a:cubicBezTo>
                <a:cubicBezTo>
                  <a:pt x="349" y="416"/>
                  <a:pt x="349" y="416"/>
                  <a:pt x="349" y="416"/>
                </a:cubicBezTo>
                <a:cubicBezTo>
                  <a:pt x="350" y="415"/>
                  <a:pt x="350" y="415"/>
                  <a:pt x="350" y="415"/>
                </a:cubicBezTo>
                <a:cubicBezTo>
                  <a:pt x="351" y="415"/>
                  <a:pt x="351" y="415"/>
                  <a:pt x="351" y="415"/>
                </a:cubicBezTo>
                <a:cubicBezTo>
                  <a:pt x="352" y="417"/>
                  <a:pt x="352" y="417"/>
                  <a:pt x="352" y="417"/>
                </a:cubicBezTo>
                <a:cubicBezTo>
                  <a:pt x="353" y="419"/>
                  <a:pt x="353" y="419"/>
                  <a:pt x="353" y="419"/>
                </a:cubicBezTo>
                <a:cubicBezTo>
                  <a:pt x="353" y="420"/>
                  <a:pt x="353" y="420"/>
                  <a:pt x="353" y="420"/>
                </a:cubicBezTo>
                <a:cubicBezTo>
                  <a:pt x="352" y="420"/>
                  <a:pt x="352" y="420"/>
                  <a:pt x="352" y="420"/>
                </a:cubicBezTo>
                <a:cubicBezTo>
                  <a:pt x="351" y="418"/>
                  <a:pt x="351" y="418"/>
                  <a:pt x="351" y="418"/>
                </a:cubicBezTo>
                <a:cubicBezTo>
                  <a:pt x="350" y="418"/>
                  <a:pt x="350" y="418"/>
                  <a:pt x="350" y="418"/>
                </a:cubicBezTo>
                <a:cubicBezTo>
                  <a:pt x="350" y="420"/>
                  <a:pt x="350" y="420"/>
                  <a:pt x="350" y="420"/>
                </a:cubicBezTo>
                <a:cubicBezTo>
                  <a:pt x="352" y="422"/>
                  <a:pt x="352" y="422"/>
                  <a:pt x="352" y="422"/>
                </a:cubicBezTo>
                <a:cubicBezTo>
                  <a:pt x="354" y="421"/>
                  <a:pt x="354" y="421"/>
                  <a:pt x="354" y="421"/>
                </a:cubicBezTo>
                <a:cubicBezTo>
                  <a:pt x="356" y="420"/>
                  <a:pt x="356" y="420"/>
                  <a:pt x="356" y="420"/>
                </a:cubicBezTo>
                <a:cubicBezTo>
                  <a:pt x="358" y="419"/>
                  <a:pt x="358" y="419"/>
                  <a:pt x="358" y="419"/>
                </a:cubicBezTo>
                <a:cubicBezTo>
                  <a:pt x="357" y="422"/>
                  <a:pt x="357" y="422"/>
                  <a:pt x="357" y="422"/>
                </a:cubicBezTo>
                <a:cubicBezTo>
                  <a:pt x="355" y="426"/>
                  <a:pt x="355" y="426"/>
                  <a:pt x="355" y="426"/>
                </a:cubicBezTo>
                <a:cubicBezTo>
                  <a:pt x="356" y="429"/>
                  <a:pt x="356" y="429"/>
                  <a:pt x="356" y="429"/>
                </a:cubicBezTo>
                <a:cubicBezTo>
                  <a:pt x="357" y="429"/>
                  <a:pt x="357" y="429"/>
                  <a:pt x="357" y="429"/>
                </a:cubicBezTo>
                <a:cubicBezTo>
                  <a:pt x="357" y="429"/>
                  <a:pt x="357" y="429"/>
                  <a:pt x="357" y="429"/>
                </a:cubicBezTo>
                <a:cubicBezTo>
                  <a:pt x="358" y="433"/>
                  <a:pt x="358" y="433"/>
                  <a:pt x="358" y="433"/>
                </a:cubicBezTo>
                <a:cubicBezTo>
                  <a:pt x="360" y="435"/>
                  <a:pt x="360" y="435"/>
                  <a:pt x="360" y="435"/>
                </a:cubicBezTo>
                <a:cubicBezTo>
                  <a:pt x="360" y="436"/>
                  <a:pt x="360" y="436"/>
                  <a:pt x="360" y="436"/>
                </a:cubicBezTo>
                <a:cubicBezTo>
                  <a:pt x="358" y="437"/>
                  <a:pt x="358" y="437"/>
                  <a:pt x="358" y="437"/>
                </a:cubicBezTo>
                <a:cubicBezTo>
                  <a:pt x="359" y="439"/>
                  <a:pt x="359" y="439"/>
                  <a:pt x="359" y="439"/>
                </a:cubicBezTo>
                <a:cubicBezTo>
                  <a:pt x="360" y="440"/>
                  <a:pt x="360" y="440"/>
                  <a:pt x="360" y="440"/>
                </a:cubicBezTo>
                <a:cubicBezTo>
                  <a:pt x="359" y="441"/>
                  <a:pt x="359" y="441"/>
                  <a:pt x="359" y="441"/>
                </a:cubicBezTo>
                <a:cubicBezTo>
                  <a:pt x="358" y="442"/>
                  <a:pt x="358" y="442"/>
                  <a:pt x="358" y="442"/>
                </a:cubicBezTo>
                <a:cubicBezTo>
                  <a:pt x="359" y="443"/>
                  <a:pt x="359" y="443"/>
                  <a:pt x="359" y="443"/>
                </a:cubicBezTo>
                <a:cubicBezTo>
                  <a:pt x="359" y="444"/>
                  <a:pt x="359" y="444"/>
                  <a:pt x="359" y="444"/>
                </a:cubicBezTo>
                <a:cubicBezTo>
                  <a:pt x="360" y="446"/>
                  <a:pt x="360" y="446"/>
                  <a:pt x="360" y="446"/>
                </a:cubicBezTo>
                <a:cubicBezTo>
                  <a:pt x="358" y="448"/>
                  <a:pt x="358" y="448"/>
                  <a:pt x="358" y="448"/>
                </a:cubicBezTo>
                <a:cubicBezTo>
                  <a:pt x="357" y="449"/>
                  <a:pt x="357" y="449"/>
                  <a:pt x="357" y="449"/>
                </a:cubicBezTo>
                <a:cubicBezTo>
                  <a:pt x="356" y="451"/>
                  <a:pt x="356" y="451"/>
                  <a:pt x="356" y="451"/>
                </a:cubicBezTo>
                <a:cubicBezTo>
                  <a:pt x="355" y="452"/>
                  <a:pt x="355" y="452"/>
                  <a:pt x="355" y="452"/>
                </a:cubicBezTo>
                <a:cubicBezTo>
                  <a:pt x="355" y="454"/>
                  <a:pt x="355" y="454"/>
                  <a:pt x="355" y="454"/>
                </a:cubicBezTo>
                <a:cubicBezTo>
                  <a:pt x="354" y="456"/>
                  <a:pt x="354" y="456"/>
                  <a:pt x="354" y="456"/>
                </a:cubicBezTo>
                <a:cubicBezTo>
                  <a:pt x="353" y="457"/>
                  <a:pt x="353" y="457"/>
                  <a:pt x="353" y="457"/>
                </a:cubicBezTo>
                <a:cubicBezTo>
                  <a:pt x="351" y="459"/>
                  <a:pt x="351" y="459"/>
                  <a:pt x="351" y="459"/>
                </a:cubicBezTo>
                <a:cubicBezTo>
                  <a:pt x="349" y="458"/>
                  <a:pt x="349" y="458"/>
                  <a:pt x="349" y="458"/>
                </a:cubicBezTo>
                <a:cubicBezTo>
                  <a:pt x="349" y="457"/>
                  <a:pt x="349" y="457"/>
                  <a:pt x="349" y="457"/>
                </a:cubicBezTo>
                <a:cubicBezTo>
                  <a:pt x="350" y="455"/>
                  <a:pt x="350" y="455"/>
                  <a:pt x="350" y="455"/>
                </a:cubicBezTo>
                <a:cubicBezTo>
                  <a:pt x="351" y="456"/>
                  <a:pt x="351" y="456"/>
                  <a:pt x="351" y="456"/>
                </a:cubicBezTo>
                <a:cubicBezTo>
                  <a:pt x="352" y="455"/>
                  <a:pt x="352" y="455"/>
                  <a:pt x="352" y="455"/>
                </a:cubicBezTo>
                <a:cubicBezTo>
                  <a:pt x="352" y="456"/>
                  <a:pt x="352" y="456"/>
                  <a:pt x="352" y="456"/>
                </a:cubicBezTo>
                <a:cubicBezTo>
                  <a:pt x="353" y="456"/>
                  <a:pt x="353" y="456"/>
                  <a:pt x="353" y="456"/>
                </a:cubicBezTo>
                <a:cubicBezTo>
                  <a:pt x="353" y="453"/>
                  <a:pt x="353" y="453"/>
                  <a:pt x="353" y="453"/>
                </a:cubicBezTo>
                <a:cubicBezTo>
                  <a:pt x="354" y="451"/>
                  <a:pt x="354" y="451"/>
                  <a:pt x="354" y="451"/>
                </a:cubicBezTo>
                <a:cubicBezTo>
                  <a:pt x="356" y="450"/>
                  <a:pt x="356" y="450"/>
                  <a:pt x="356" y="450"/>
                </a:cubicBezTo>
                <a:cubicBezTo>
                  <a:pt x="355" y="448"/>
                  <a:pt x="355" y="448"/>
                  <a:pt x="355" y="448"/>
                </a:cubicBezTo>
                <a:cubicBezTo>
                  <a:pt x="354" y="448"/>
                  <a:pt x="354" y="448"/>
                  <a:pt x="354" y="448"/>
                </a:cubicBezTo>
                <a:cubicBezTo>
                  <a:pt x="352" y="450"/>
                  <a:pt x="352" y="450"/>
                  <a:pt x="352" y="450"/>
                </a:cubicBezTo>
                <a:cubicBezTo>
                  <a:pt x="352" y="451"/>
                  <a:pt x="352" y="451"/>
                  <a:pt x="352" y="451"/>
                </a:cubicBezTo>
                <a:cubicBezTo>
                  <a:pt x="350" y="451"/>
                  <a:pt x="350" y="451"/>
                  <a:pt x="350" y="451"/>
                </a:cubicBezTo>
                <a:cubicBezTo>
                  <a:pt x="350" y="450"/>
                  <a:pt x="350" y="450"/>
                  <a:pt x="350" y="450"/>
                </a:cubicBezTo>
                <a:cubicBezTo>
                  <a:pt x="352" y="448"/>
                  <a:pt x="352" y="448"/>
                  <a:pt x="352" y="448"/>
                </a:cubicBezTo>
                <a:cubicBezTo>
                  <a:pt x="354" y="447"/>
                  <a:pt x="354" y="447"/>
                  <a:pt x="354" y="447"/>
                </a:cubicBezTo>
                <a:cubicBezTo>
                  <a:pt x="355" y="446"/>
                  <a:pt x="355" y="446"/>
                  <a:pt x="355" y="446"/>
                </a:cubicBezTo>
                <a:cubicBezTo>
                  <a:pt x="354" y="445"/>
                  <a:pt x="354" y="445"/>
                  <a:pt x="354" y="445"/>
                </a:cubicBezTo>
                <a:cubicBezTo>
                  <a:pt x="353" y="445"/>
                  <a:pt x="353" y="445"/>
                  <a:pt x="353" y="445"/>
                </a:cubicBezTo>
                <a:cubicBezTo>
                  <a:pt x="352" y="445"/>
                  <a:pt x="352" y="445"/>
                  <a:pt x="352" y="445"/>
                </a:cubicBezTo>
                <a:cubicBezTo>
                  <a:pt x="351" y="444"/>
                  <a:pt x="351" y="444"/>
                  <a:pt x="351" y="444"/>
                </a:cubicBezTo>
                <a:cubicBezTo>
                  <a:pt x="349" y="443"/>
                  <a:pt x="349" y="443"/>
                  <a:pt x="349" y="443"/>
                </a:cubicBezTo>
                <a:cubicBezTo>
                  <a:pt x="345" y="442"/>
                  <a:pt x="345" y="442"/>
                  <a:pt x="345" y="442"/>
                </a:cubicBezTo>
                <a:cubicBezTo>
                  <a:pt x="342" y="441"/>
                  <a:pt x="342" y="441"/>
                  <a:pt x="342" y="441"/>
                </a:cubicBezTo>
                <a:cubicBezTo>
                  <a:pt x="338" y="437"/>
                  <a:pt x="338" y="437"/>
                  <a:pt x="338" y="437"/>
                </a:cubicBezTo>
                <a:cubicBezTo>
                  <a:pt x="337" y="437"/>
                  <a:pt x="337" y="437"/>
                  <a:pt x="337" y="437"/>
                </a:cubicBezTo>
                <a:cubicBezTo>
                  <a:pt x="337" y="439"/>
                  <a:pt x="337" y="439"/>
                  <a:pt x="337" y="439"/>
                </a:cubicBezTo>
                <a:cubicBezTo>
                  <a:pt x="335" y="443"/>
                  <a:pt x="335" y="443"/>
                  <a:pt x="335" y="443"/>
                </a:cubicBezTo>
                <a:cubicBezTo>
                  <a:pt x="335" y="445"/>
                  <a:pt x="335" y="445"/>
                  <a:pt x="335" y="445"/>
                </a:cubicBezTo>
                <a:cubicBezTo>
                  <a:pt x="336" y="448"/>
                  <a:pt x="336" y="448"/>
                  <a:pt x="336" y="448"/>
                </a:cubicBezTo>
                <a:cubicBezTo>
                  <a:pt x="335" y="453"/>
                  <a:pt x="335" y="453"/>
                  <a:pt x="335" y="453"/>
                </a:cubicBezTo>
                <a:cubicBezTo>
                  <a:pt x="336" y="456"/>
                  <a:pt x="336" y="456"/>
                  <a:pt x="336" y="456"/>
                </a:cubicBezTo>
                <a:cubicBezTo>
                  <a:pt x="335" y="459"/>
                  <a:pt x="335" y="459"/>
                  <a:pt x="335" y="459"/>
                </a:cubicBezTo>
                <a:cubicBezTo>
                  <a:pt x="336" y="460"/>
                  <a:pt x="336" y="460"/>
                  <a:pt x="336" y="460"/>
                </a:cubicBezTo>
                <a:cubicBezTo>
                  <a:pt x="337" y="460"/>
                  <a:pt x="337" y="460"/>
                  <a:pt x="337" y="460"/>
                </a:cubicBezTo>
                <a:cubicBezTo>
                  <a:pt x="337" y="461"/>
                  <a:pt x="337" y="461"/>
                  <a:pt x="337" y="461"/>
                </a:cubicBezTo>
                <a:cubicBezTo>
                  <a:pt x="336" y="462"/>
                  <a:pt x="336" y="462"/>
                  <a:pt x="336" y="462"/>
                </a:cubicBezTo>
                <a:cubicBezTo>
                  <a:pt x="335" y="462"/>
                  <a:pt x="335" y="462"/>
                  <a:pt x="335" y="462"/>
                </a:cubicBezTo>
                <a:cubicBezTo>
                  <a:pt x="335" y="464"/>
                  <a:pt x="335" y="464"/>
                  <a:pt x="335" y="464"/>
                </a:cubicBezTo>
                <a:cubicBezTo>
                  <a:pt x="335" y="465"/>
                  <a:pt x="335" y="465"/>
                  <a:pt x="335" y="465"/>
                </a:cubicBezTo>
                <a:cubicBezTo>
                  <a:pt x="337" y="465"/>
                  <a:pt x="337" y="465"/>
                  <a:pt x="337" y="465"/>
                </a:cubicBezTo>
                <a:cubicBezTo>
                  <a:pt x="336" y="467"/>
                  <a:pt x="336" y="467"/>
                  <a:pt x="336" y="467"/>
                </a:cubicBezTo>
                <a:cubicBezTo>
                  <a:pt x="336" y="469"/>
                  <a:pt x="336" y="469"/>
                  <a:pt x="336" y="469"/>
                </a:cubicBezTo>
                <a:cubicBezTo>
                  <a:pt x="335" y="470"/>
                  <a:pt x="335" y="470"/>
                  <a:pt x="335" y="470"/>
                </a:cubicBezTo>
                <a:cubicBezTo>
                  <a:pt x="335" y="470"/>
                  <a:pt x="335" y="470"/>
                  <a:pt x="335" y="470"/>
                </a:cubicBezTo>
                <a:cubicBezTo>
                  <a:pt x="334" y="471"/>
                  <a:pt x="334" y="471"/>
                  <a:pt x="334" y="471"/>
                </a:cubicBezTo>
                <a:cubicBezTo>
                  <a:pt x="334" y="472"/>
                  <a:pt x="334" y="472"/>
                  <a:pt x="334" y="472"/>
                </a:cubicBezTo>
                <a:cubicBezTo>
                  <a:pt x="337" y="473"/>
                  <a:pt x="337" y="473"/>
                  <a:pt x="337" y="473"/>
                </a:cubicBezTo>
                <a:cubicBezTo>
                  <a:pt x="340" y="473"/>
                  <a:pt x="340" y="473"/>
                  <a:pt x="340" y="473"/>
                </a:cubicBezTo>
                <a:cubicBezTo>
                  <a:pt x="341" y="474"/>
                  <a:pt x="341" y="474"/>
                  <a:pt x="341" y="474"/>
                </a:cubicBezTo>
                <a:cubicBezTo>
                  <a:pt x="343" y="475"/>
                  <a:pt x="343" y="475"/>
                  <a:pt x="343" y="475"/>
                </a:cubicBezTo>
                <a:cubicBezTo>
                  <a:pt x="344" y="476"/>
                  <a:pt x="344" y="476"/>
                  <a:pt x="344" y="476"/>
                </a:cubicBezTo>
                <a:cubicBezTo>
                  <a:pt x="345" y="478"/>
                  <a:pt x="345" y="478"/>
                  <a:pt x="345" y="478"/>
                </a:cubicBezTo>
                <a:cubicBezTo>
                  <a:pt x="344" y="476"/>
                  <a:pt x="344" y="476"/>
                  <a:pt x="344" y="476"/>
                </a:cubicBezTo>
                <a:cubicBezTo>
                  <a:pt x="342" y="475"/>
                  <a:pt x="342" y="475"/>
                  <a:pt x="342" y="475"/>
                </a:cubicBezTo>
                <a:cubicBezTo>
                  <a:pt x="341" y="475"/>
                  <a:pt x="341" y="475"/>
                  <a:pt x="341" y="475"/>
                </a:cubicBezTo>
                <a:cubicBezTo>
                  <a:pt x="339" y="474"/>
                  <a:pt x="339" y="474"/>
                  <a:pt x="339" y="474"/>
                </a:cubicBezTo>
                <a:cubicBezTo>
                  <a:pt x="336" y="474"/>
                  <a:pt x="336" y="474"/>
                  <a:pt x="336" y="474"/>
                </a:cubicBezTo>
                <a:cubicBezTo>
                  <a:pt x="335" y="473"/>
                  <a:pt x="335" y="473"/>
                  <a:pt x="335" y="473"/>
                </a:cubicBezTo>
                <a:cubicBezTo>
                  <a:pt x="334" y="474"/>
                  <a:pt x="334" y="474"/>
                  <a:pt x="334" y="474"/>
                </a:cubicBezTo>
                <a:cubicBezTo>
                  <a:pt x="334" y="475"/>
                  <a:pt x="334" y="475"/>
                  <a:pt x="334" y="475"/>
                </a:cubicBezTo>
                <a:cubicBezTo>
                  <a:pt x="332" y="478"/>
                  <a:pt x="332" y="478"/>
                  <a:pt x="332" y="478"/>
                </a:cubicBezTo>
                <a:cubicBezTo>
                  <a:pt x="332" y="479"/>
                  <a:pt x="332" y="479"/>
                  <a:pt x="332" y="479"/>
                </a:cubicBezTo>
                <a:cubicBezTo>
                  <a:pt x="332" y="481"/>
                  <a:pt x="332" y="481"/>
                  <a:pt x="332" y="481"/>
                </a:cubicBezTo>
                <a:cubicBezTo>
                  <a:pt x="331" y="484"/>
                  <a:pt x="331" y="484"/>
                  <a:pt x="331" y="484"/>
                </a:cubicBezTo>
                <a:cubicBezTo>
                  <a:pt x="330" y="486"/>
                  <a:pt x="330" y="486"/>
                  <a:pt x="330" y="486"/>
                </a:cubicBezTo>
                <a:cubicBezTo>
                  <a:pt x="327" y="492"/>
                  <a:pt x="327" y="492"/>
                  <a:pt x="327" y="492"/>
                </a:cubicBezTo>
                <a:cubicBezTo>
                  <a:pt x="326" y="496"/>
                  <a:pt x="326" y="496"/>
                  <a:pt x="326" y="496"/>
                </a:cubicBezTo>
                <a:cubicBezTo>
                  <a:pt x="324" y="501"/>
                  <a:pt x="324" y="501"/>
                  <a:pt x="324" y="501"/>
                </a:cubicBezTo>
                <a:cubicBezTo>
                  <a:pt x="323" y="507"/>
                  <a:pt x="323" y="507"/>
                  <a:pt x="323" y="507"/>
                </a:cubicBezTo>
                <a:cubicBezTo>
                  <a:pt x="322" y="509"/>
                  <a:pt x="322" y="509"/>
                  <a:pt x="322" y="509"/>
                </a:cubicBezTo>
                <a:cubicBezTo>
                  <a:pt x="320" y="512"/>
                  <a:pt x="320" y="512"/>
                  <a:pt x="320" y="512"/>
                </a:cubicBezTo>
                <a:cubicBezTo>
                  <a:pt x="319" y="515"/>
                  <a:pt x="319" y="515"/>
                  <a:pt x="319" y="515"/>
                </a:cubicBezTo>
                <a:cubicBezTo>
                  <a:pt x="318" y="516"/>
                  <a:pt x="318" y="516"/>
                  <a:pt x="318" y="516"/>
                </a:cubicBezTo>
                <a:cubicBezTo>
                  <a:pt x="317" y="518"/>
                  <a:pt x="317" y="518"/>
                  <a:pt x="317" y="518"/>
                </a:cubicBezTo>
                <a:cubicBezTo>
                  <a:pt x="315" y="521"/>
                  <a:pt x="315" y="521"/>
                  <a:pt x="315" y="521"/>
                </a:cubicBezTo>
                <a:cubicBezTo>
                  <a:pt x="314" y="523"/>
                  <a:pt x="314" y="523"/>
                  <a:pt x="314" y="523"/>
                </a:cubicBezTo>
                <a:cubicBezTo>
                  <a:pt x="314" y="527"/>
                  <a:pt x="314" y="527"/>
                  <a:pt x="314" y="527"/>
                </a:cubicBezTo>
                <a:cubicBezTo>
                  <a:pt x="313" y="531"/>
                  <a:pt x="313" y="531"/>
                  <a:pt x="313" y="531"/>
                </a:cubicBezTo>
                <a:cubicBezTo>
                  <a:pt x="313" y="533"/>
                  <a:pt x="313" y="533"/>
                  <a:pt x="313" y="533"/>
                </a:cubicBezTo>
                <a:cubicBezTo>
                  <a:pt x="314" y="536"/>
                  <a:pt x="314" y="536"/>
                  <a:pt x="314" y="536"/>
                </a:cubicBezTo>
                <a:cubicBezTo>
                  <a:pt x="314" y="537"/>
                  <a:pt x="314" y="537"/>
                  <a:pt x="314" y="537"/>
                </a:cubicBezTo>
                <a:cubicBezTo>
                  <a:pt x="313" y="538"/>
                  <a:pt x="313" y="538"/>
                  <a:pt x="313" y="538"/>
                </a:cubicBezTo>
                <a:cubicBezTo>
                  <a:pt x="314" y="541"/>
                  <a:pt x="314" y="541"/>
                  <a:pt x="314" y="541"/>
                </a:cubicBezTo>
                <a:cubicBezTo>
                  <a:pt x="314" y="545"/>
                  <a:pt x="314" y="545"/>
                  <a:pt x="314" y="545"/>
                </a:cubicBezTo>
                <a:cubicBezTo>
                  <a:pt x="313" y="547"/>
                  <a:pt x="313" y="547"/>
                  <a:pt x="313" y="547"/>
                </a:cubicBezTo>
                <a:cubicBezTo>
                  <a:pt x="312" y="548"/>
                  <a:pt x="312" y="548"/>
                  <a:pt x="312" y="548"/>
                </a:cubicBezTo>
                <a:cubicBezTo>
                  <a:pt x="312" y="550"/>
                  <a:pt x="312" y="550"/>
                  <a:pt x="312" y="550"/>
                </a:cubicBezTo>
                <a:cubicBezTo>
                  <a:pt x="312" y="550"/>
                  <a:pt x="312" y="550"/>
                  <a:pt x="312" y="550"/>
                </a:cubicBezTo>
                <a:cubicBezTo>
                  <a:pt x="311" y="553"/>
                  <a:pt x="311" y="553"/>
                  <a:pt x="311" y="553"/>
                </a:cubicBezTo>
                <a:cubicBezTo>
                  <a:pt x="308" y="555"/>
                  <a:pt x="308" y="555"/>
                  <a:pt x="308" y="555"/>
                </a:cubicBezTo>
                <a:cubicBezTo>
                  <a:pt x="307" y="557"/>
                  <a:pt x="307" y="557"/>
                  <a:pt x="307" y="557"/>
                </a:cubicBezTo>
                <a:cubicBezTo>
                  <a:pt x="307" y="559"/>
                  <a:pt x="307" y="559"/>
                  <a:pt x="307" y="559"/>
                </a:cubicBezTo>
                <a:cubicBezTo>
                  <a:pt x="309" y="562"/>
                  <a:pt x="309" y="562"/>
                  <a:pt x="309" y="562"/>
                </a:cubicBezTo>
                <a:cubicBezTo>
                  <a:pt x="311" y="566"/>
                  <a:pt x="311" y="566"/>
                  <a:pt x="311" y="566"/>
                </a:cubicBezTo>
                <a:cubicBezTo>
                  <a:pt x="311" y="570"/>
                  <a:pt x="311" y="570"/>
                  <a:pt x="311" y="570"/>
                </a:cubicBezTo>
                <a:cubicBezTo>
                  <a:pt x="311" y="572"/>
                  <a:pt x="311" y="572"/>
                  <a:pt x="311" y="572"/>
                </a:cubicBezTo>
                <a:cubicBezTo>
                  <a:pt x="309" y="574"/>
                  <a:pt x="309" y="574"/>
                  <a:pt x="309" y="574"/>
                </a:cubicBezTo>
                <a:cubicBezTo>
                  <a:pt x="309" y="575"/>
                  <a:pt x="309" y="575"/>
                  <a:pt x="309" y="575"/>
                </a:cubicBezTo>
                <a:cubicBezTo>
                  <a:pt x="310" y="576"/>
                  <a:pt x="310" y="576"/>
                  <a:pt x="310" y="576"/>
                </a:cubicBezTo>
                <a:cubicBezTo>
                  <a:pt x="310" y="579"/>
                  <a:pt x="310" y="579"/>
                  <a:pt x="310" y="579"/>
                </a:cubicBezTo>
                <a:cubicBezTo>
                  <a:pt x="310" y="580"/>
                  <a:pt x="310" y="580"/>
                  <a:pt x="310" y="580"/>
                </a:cubicBezTo>
                <a:cubicBezTo>
                  <a:pt x="309" y="581"/>
                  <a:pt x="309" y="581"/>
                  <a:pt x="309" y="581"/>
                </a:cubicBezTo>
                <a:cubicBezTo>
                  <a:pt x="310" y="583"/>
                  <a:pt x="310" y="583"/>
                  <a:pt x="310" y="583"/>
                </a:cubicBezTo>
                <a:cubicBezTo>
                  <a:pt x="314" y="589"/>
                  <a:pt x="314" y="589"/>
                  <a:pt x="314" y="589"/>
                </a:cubicBezTo>
                <a:cubicBezTo>
                  <a:pt x="314" y="591"/>
                  <a:pt x="314" y="591"/>
                  <a:pt x="314" y="591"/>
                </a:cubicBezTo>
                <a:cubicBezTo>
                  <a:pt x="314" y="592"/>
                  <a:pt x="314" y="592"/>
                  <a:pt x="314" y="592"/>
                </a:cubicBezTo>
                <a:cubicBezTo>
                  <a:pt x="314" y="594"/>
                  <a:pt x="314" y="594"/>
                  <a:pt x="314" y="594"/>
                </a:cubicBezTo>
                <a:cubicBezTo>
                  <a:pt x="316" y="596"/>
                  <a:pt x="316" y="596"/>
                  <a:pt x="316" y="596"/>
                </a:cubicBezTo>
                <a:cubicBezTo>
                  <a:pt x="317" y="597"/>
                  <a:pt x="317" y="597"/>
                  <a:pt x="317" y="597"/>
                </a:cubicBezTo>
                <a:cubicBezTo>
                  <a:pt x="318" y="597"/>
                  <a:pt x="318" y="597"/>
                  <a:pt x="318" y="597"/>
                </a:cubicBezTo>
                <a:cubicBezTo>
                  <a:pt x="318" y="597"/>
                  <a:pt x="318" y="597"/>
                  <a:pt x="318" y="597"/>
                </a:cubicBezTo>
                <a:cubicBezTo>
                  <a:pt x="318" y="595"/>
                  <a:pt x="318" y="595"/>
                  <a:pt x="318" y="595"/>
                </a:cubicBezTo>
                <a:cubicBezTo>
                  <a:pt x="318" y="593"/>
                  <a:pt x="318" y="593"/>
                  <a:pt x="318" y="593"/>
                </a:cubicBezTo>
                <a:cubicBezTo>
                  <a:pt x="319" y="593"/>
                  <a:pt x="319" y="593"/>
                  <a:pt x="319" y="593"/>
                </a:cubicBezTo>
                <a:cubicBezTo>
                  <a:pt x="320" y="593"/>
                  <a:pt x="320" y="593"/>
                  <a:pt x="320" y="593"/>
                </a:cubicBezTo>
                <a:cubicBezTo>
                  <a:pt x="320" y="594"/>
                  <a:pt x="320" y="594"/>
                  <a:pt x="320" y="594"/>
                </a:cubicBezTo>
                <a:cubicBezTo>
                  <a:pt x="322" y="594"/>
                  <a:pt x="322" y="594"/>
                  <a:pt x="322" y="594"/>
                </a:cubicBezTo>
                <a:cubicBezTo>
                  <a:pt x="322" y="595"/>
                  <a:pt x="322" y="595"/>
                  <a:pt x="322" y="595"/>
                </a:cubicBezTo>
                <a:cubicBezTo>
                  <a:pt x="325" y="595"/>
                  <a:pt x="325" y="595"/>
                  <a:pt x="325" y="595"/>
                </a:cubicBezTo>
                <a:cubicBezTo>
                  <a:pt x="323" y="595"/>
                  <a:pt x="323" y="595"/>
                  <a:pt x="323" y="595"/>
                </a:cubicBezTo>
                <a:cubicBezTo>
                  <a:pt x="321" y="596"/>
                  <a:pt x="321" y="596"/>
                  <a:pt x="321" y="596"/>
                </a:cubicBezTo>
                <a:cubicBezTo>
                  <a:pt x="321" y="595"/>
                  <a:pt x="321" y="595"/>
                  <a:pt x="321" y="595"/>
                </a:cubicBezTo>
                <a:cubicBezTo>
                  <a:pt x="320" y="595"/>
                  <a:pt x="320" y="595"/>
                  <a:pt x="320" y="595"/>
                </a:cubicBezTo>
                <a:cubicBezTo>
                  <a:pt x="320" y="597"/>
                  <a:pt x="320" y="597"/>
                  <a:pt x="320" y="597"/>
                </a:cubicBezTo>
                <a:cubicBezTo>
                  <a:pt x="320" y="597"/>
                  <a:pt x="320" y="597"/>
                  <a:pt x="320" y="597"/>
                </a:cubicBezTo>
                <a:cubicBezTo>
                  <a:pt x="321" y="600"/>
                  <a:pt x="321" y="600"/>
                  <a:pt x="321" y="600"/>
                </a:cubicBezTo>
                <a:cubicBezTo>
                  <a:pt x="321" y="601"/>
                  <a:pt x="321" y="601"/>
                  <a:pt x="321" y="601"/>
                </a:cubicBezTo>
                <a:cubicBezTo>
                  <a:pt x="322" y="602"/>
                  <a:pt x="322" y="602"/>
                  <a:pt x="322" y="602"/>
                </a:cubicBezTo>
                <a:cubicBezTo>
                  <a:pt x="320" y="601"/>
                  <a:pt x="320" y="601"/>
                  <a:pt x="320" y="601"/>
                </a:cubicBezTo>
                <a:cubicBezTo>
                  <a:pt x="319" y="599"/>
                  <a:pt x="319" y="599"/>
                  <a:pt x="319" y="599"/>
                </a:cubicBezTo>
                <a:cubicBezTo>
                  <a:pt x="319" y="599"/>
                  <a:pt x="319" y="599"/>
                  <a:pt x="319" y="599"/>
                </a:cubicBezTo>
                <a:cubicBezTo>
                  <a:pt x="318" y="600"/>
                  <a:pt x="318" y="600"/>
                  <a:pt x="318" y="600"/>
                </a:cubicBezTo>
                <a:cubicBezTo>
                  <a:pt x="318" y="601"/>
                  <a:pt x="318" y="601"/>
                  <a:pt x="318" y="601"/>
                </a:cubicBezTo>
                <a:cubicBezTo>
                  <a:pt x="317" y="602"/>
                  <a:pt x="317" y="602"/>
                  <a:pt x="317" y="602"/>
                </a:cubicBezTo>
                <a:cubicBezTo>
                  <a:pt x="317" y="603"/>
                  <a:pt x="317" y="603"/>
                  <a:pt x="317" y="603"/>
                </a:cubicBezTo>
                <a:cubicBezTo>
                  <a:pt x="317" y="605"/>
                  <a:pt x="317" y="605"/>
                  <a:pt x="317" y="605"/>
                </a:cubicBezTo>
                <a:cubicBezTo>
                  <a:pt x="317" y="607"/>
                  <a:pt x="317" y="607"/>
                  <a:pt x="317" y="607"/>
                </a:cubicBezTo>
                <a:cubicBezTo>
                  <a:pt x="318" y="607"/>
                  <a:pt x="318" y="607"/>
                  <a:pt x="318" y="607"/>
                </a:cubicBezTo>
                <a:cubicBezTo>
                  <a:pt x="318" y="609"/>
                  <a:pt x="318" y="609"/>
                  <a:pt x="318" y="609"/>
                </a:cubicBezTo>
                <a:cubicBezTo>
                  <a:pt x="320" y="610"/>
                  <a:pt x="320" y="610"/>
                  <a:pt x="320" y="610"/>
                </a:cubicBezTo>
                <a:cubicBezTo>
                  <a:pt x="321" y="611"/>
                  <a:pt x="321" y="611"/>
                  <a:pt x="321" y="611"/>
                </a:cubicBezTo>
                <a:cubicBezTo>
                  <a:pt x="321" y="613"/>
                  <a:pt x="321" y="613"/>
                  <a:pt x="321" y="613"/>
                </a:cubicBezTo>
                <a:cubicBezTo>
                  <a:pt x="320" y="614"/>
                  <a:pt x="320" y="614"/>
                  <a:pt x="320" y="614"/>
                </a:cubicBezTo>
                <a:cubicBezTo>
                  <a:pt x="319" y="614"/>
                  <a:pt x="319" y="614"/>
                  <a:pt x="319" y="614"/>
                </a:cubicBezTo>
                <a:cubicBezTo>
                  <a:pt x="319" y="615"/>
                  <a:pt x="319" y="615"/>
                  <a:pt x="319" y="615"/>
                </a:cubicBezTo>
                <a:cubicBezTo>
                  <a:pt x="319" y="617"/>
                  <a:pt x="319" y="617"/>
                  <a:pt x="319" y="617"/>
                </a:cubicBezTo>
                <a:cubicBezTo>
                  <a:pt x="319" y="619"/>
                  <a:pt x="319" y="619"/>
                  <a:pt x="319" y="619"/>
                </a:cubicBezTo>
                <a:cubicBezTo>
                  <a:pt x="319" y="620"/>
                  <a:pt x="319" y="620"/>
                  <a:pt x="319" y="620"/>
                </a:cubicBezTo>
                <a:cubicBezTo>
                  <a:pt x="321" y="621"/>
                  <a:pt x="321" y="621"/>
                  <a:pt x="321" y="621"/>
                </a:cubicBezTo>
                <a:cubicBezTo>
                  <a:pt x="322" y="625"/>
                  <a:pt x="322" y="625"/>
                  <a:pt x="322" y="625"/>
                </a:cubicBezTo>
                <a:cubicBezTo>
                  <a:pt x="324" y="629"/>
                  <a:pt x="324" y="629"/>
                  <a:pt x="324" y="629"/>
                </a:cubicBezTo>
                <a:cubicBezTo>
                  <a:pt x="325" y="631"/>
                  <a:pt x="325" y="631"/>
                  <a:pt x="325" y="631"/>
                </a:cubicBezTo>
                <a:cubicBezTo>
                  <a:pt x="326" y="632"/>
                  <a:pt x="326" y="632"/>
                  <a:pt x="326" y="632"/>
                </a:cubicBezTo>
                <a:cubicBezTo>
                  <a:pt x="326" y="633"/>
                  <a:pt x="326" y="633"/>
                  <a:pt x="326" y="633"/>
                </a:cubicBezTo>
                <a:cubicBezTo>
                  <a:pt x="326" y="633"/>
                  <a:pt x="326" y="633"/>
                  <a:pt x="326" y="633"/>
                </a:cubicBezTo>
                <a:cubicBezTo>
                  <a:pt x="327" y="635"/>
                  <a:pt x="327" y="635"/>
                  <a:pt x="327" y="635"/>
                </a:cubicBezTo>
                <a:cubicBezTo>
                  <a:pt x="328" y="637"/>
                  <a:pt x="328" y="637"/>
                  <a:pt x="328" y="637"/>
                </a:cubicBezTo>
                <a:cubicBezTo>
                  <a:pt x="327" y="640"/>
                  <a:pt x="327" y="640"/>
                  <a:pt x="327" y="640"/>
                </a:cubicBezTo>
                <a:cubicBezTo>
                  <a:pt x="327" y="642"/>
                  <a:pt x="327" y="642"/>
                  <a:pt x="327" y="642"/>
                </a:cubicBezTo>
                <a:cubicBezTo>
                  <a:pt x="326" y="642"/>
                  <a:pt x="326" y="642"/>
                  <a:pt x="326" y="642"/>
                </a:cubicBezTo>
                <a:cubicBezTo>
                  <a:pt x="327" y="644"/>
                  <a:pt x="327" y="644"/>
                  <a:pt x="327" y="644"/>
                </a:cubicBezTo>
                <a:cubicBezTo>
                  <a:pt x="328" y="645"/>
                  <a:pt x="328" y="645"/>
                  <a:pt x="328" y="645"/>
                </a:cubicBezTo>
                <a:cubicBezTo>
                  <a:pt x="331" y="645"/>
                  <a:pt x="331" y="645"/>
                  <a:pt x="331" y="645"/>
                </a:cubicBezTo>
                <a:cubicBezTo>
                  <a:pt x="333" y="645"/>
                  <a:pt x="333" y="645"/>
                  <a:pt x="333" y="645"/>
                </a:cubicBezTo>
                <a:cubicBezTo>
                  <a:pt x="335" y="646"/>
                  <a:pt x="335" y="646"/>
                  <a:pt x="335" y="646"/>
                </a:cubicBezTo>
                <a:cubicBezTo>
                  <a:pt x="337" y="646"/>
                  <a:pt x="337" y="646"/>
                  <a:pt x="337" y="646"/>
                </a:cubicBezTo>
                <a:cubicBezTo>
                  <a:pt x="339" y="646"/>
                  <a:pt x="339" y="646"/>
                  <a:pt x="339" y="646"/>
                </a:cubicBezTo>
                <a:cubicBezTo>
                  <a:pt x="340" y="648"/>
                  <a:pt x="340" y="648"/>
                  <a:pt x="340" y="648"/>
                </a:cubicBezTo>
                <a:cubicBezTo>
                  <a:pt x="340" y="650"/>
                  <a:pt x="340" y="650"/>
                  <a:pt x="340" y="650"/>
                </a:cubicBezTo>
                <a:cubicBezTo>
                  <a:pt x="343" y="651"/>
                  <a:pt x="343" y="651"/>
                  <a:pt x="343" y="651"/>
                </a:cubicBezTo>
                <a:cubicBezTo>
                  <a:pt x="345" y="651"/>
                  <a:pt x="345" y="651"/>
                  <a:pt x="345" y="651"/>
                </a:cubicBezTo>
                <a:cubicBezTo>
                  <a:pt x="347" y="652"/>
                  <a:pt x="347" y="652"/>
                  <a:pt x="347" y="652"/>
                </a:cubicBezTo>
                <a:cubicBezTo>
                  <a:pt x="348" y="653"/>
                  <a:pt x="348" y="653"/>
                  <a:pt x="348" y="653"/>
                </a:cubicBezTo>
                <a:cubicBezTo>
                  <a:pt x="348" y="655"/>
                  <a:pt x="348" y="655"/>
                  <a:pt x="348" y="655"/>
                </a:cubicBezTo>
                <a:cubicBezTo>
                  <a:pt x="348" y="655"/>
                  <a:pt x="348" y="655"/>
                  <a:pt x="348" y="655"/>
                </a:cubicBezTo>
                <a:cubicBezTo>
                  <a:pt x="349" y="655"/>
                  <a:pt x="349" y="655"/>
                  <a:pt x="349" y="655"/>
                </a:cubicBezTo>
                <a:cubicBezTo>
                  <a:pt x="351" y="655"/>
                  <a:pt x="351" y="655"/>
                  <a:pt x="351" y="655"/>
                </a:cubicBezTo>
                <a:cubicBezTo>
                  <a:pt x="353" y="657"/>
                  <a:pt x="353" y="657"/>
                  <a:pt x="353" y="657"/>
                </a:cubicBezTo>
                <a:cubicBezTo>
                  <a:pt x="356" y="662"/>
                  <a:pt x="356" y="662"/>
                  <a:pt x="356" y="662"/>
                </a:cubicBezTo>
                <a:cubicBezTo>
                  <a:pt x="357" y="665"/>
                  <a:pt x="357" y="665"/>
                  <a:pt x="357" y="665"/>
                </a:cubicBezTo>
                <a:cubicBezTo>
                  <a:pt x="356" y="668"/>
                  <a:pt x="356" y="668"/>
                  <a:pt x="356" y="668"/>
                </a:cubicBezTo>
                <a:cubicBezTo>
                  <a:pt x="357" y="670"/>
                  <a:pt x="357" y="670"/>
                  <a:pt x="357" y="670"/>
                </a:cubicBezTo>
                <a:cubicBezTo>
                  <a:pt x="357" y="672"/>
                  <a:pt x="357" y="672"/>
                  <a:pt x="357" y="672"/>
                </a:cubicBezTo>
                <a:cubicBezTo>
                  <a:pt x="358" y="677"/>
                  <a:pt x="358" y="677"/>
                  <a:pt x="358" y="677"/>
                </a:cubicBezTo>
                <a:cubicBezTo>
                  <a:pt x="359" y="679"/>
                  <a:pt x="359" y="679"/>
                  <a:pt x="359" y="679"/>
                </a:cubicBezTo>
                <a:cubicBezTo>
                  <a:pt x="361" y="681"/>
                  <a:pt x="361" y="681"/>
                  <a:pt x="361" y="681"/>
                </a:cubicBezTo>
                <a:cubicBezTo>
                  <a:pt x="360" y="681"/>
                  <a:pt x="360" y="681"/>
                  <a:pt x="360" y="681"/>
                </a:cubicBezTo>
                <a:cubicBezTo>
                  <a:pt x="359" y="683"/>
                  <a:pt x="359" y="683"/>
                  <a:pt x="359" y="683"/>
                </a:cubicBezTo>
                <a:cubicBezTo>
                  <a:pt x="360" y="685"/>
                  <a:pt x="360" y="685"/>
                  <a:pt x="360" y="685"/>
                </a:cubicBezTo>
                <a:cubicBezTo>
                  <a:pt x="363" y="688"/>
                  <a:pt x="363" y="688"/>
                  <a:pt x="363" y="688"/>
                </a:cubicBezTo>
                <a:cubicBezTo>
                  <a:pt x="363" y="689"/>
                  <a:pt x="363" y="689"/>
                  <a:pt x="363" y="689"/>
                </a:cubicBezTo>
                <a:cubicBezTo>
                  <a:pt x="362" y="690"/>
                  <a:pt x="362" y="690"/>
                  <a:pt x="362" y="690"/>
                </a:cubicBezTo>
                <a:cubicBezTo>
                  <a:pt x="363" y="691"/>
                  <a:pt x="363" y="691"/>
                  <a:pt x="363" y="691"/>
                </a:cubicBezTo>
                <a:cubicBezTo>
                  <a:pt x="365" y="693"/>
                  <a:pt x="365" y="693"/>
                  <a:pt x="365" y="693"/>
                </a:cubicBezTo>
                <a:cubicBezTo>
                  <a:pt x="365" y="695"/>
                  <a:pt x="365" y="695"/>
                  <a:pt x="365" y="695"/>
                </a:cubicBezTo>
                <a:cubicBezTo>
                  <a:pt x="364" y="696"/>
                  <a:pt x="364" y="696"/>
                  <a:pt x="364" y="696"/>
                </a:cubicBezTo>
                <a:cubicBezTo>
                  <a:pt x="364" y="698"/>
                  <a:pt x="364" y="698"/>
                  <a:pt x="364" y="698"/>
                </a:cubicBezTo>
                <a:cubicBezTo>
                  <a:pt x="365" y="699"/>
                  <a:pt x="365" y="699"/>
                  <a:pt x="365" y="699"/>
                </a:cubicBezTo>
                <a:cubicBezTo>
                  <a:pt x="366" y="700"/>
                  <a:pt x="366" y="700"/>
                  <a:pt x="366" y="700"/>
                </a:cubicBezTo>
                <a:cubicBezTo>
                  <a:pt x="366" y="704"/>
                  <a:pt x="366" y="704"/>
                  <a:pt x="366" y="704"/>
                </a:cubicBezTo>
                <a:cubicBezTo>
                  <a:pt x="367" y="706"/>
                  <a:pt x="367" y="706"/>
                  <a:pt x="367" y="706"/>
                </a:cubicBezTo>
                <a:cubicBezTo>
                  <a:pt x="369" y="708"/>
                  <a:pt x="369" y="708"/>
                  <a:pt x="369" y="708"/>
                </a:cubicBezTo>
                <a:cubicBezTo>
                  <a:pt x="370" y="708"/>
                  <a:pt x="370" y="708"/>
                  <a:pt x="370" y="708"/>
                </a:cubicBezTo>
                <a:cubicBezTo>
                  <a:pt x="373" y="711"/>
                  <a:pt x="373" y="711"/>
                  <a:pt x="373" y="711"/>
                </a:cubicBezTo>
                <a:cubicBezTo>
                  <a:pt x="374" y="713"/>
                  <a:pt x="374" y="713"/>
                  <a:pt x="374" y="713"/>
                </a:cubicBezTo>
                <a:cubicBezTo>
                  <a:pt x="375" y="715"/>
                  <a:pt x="375" y="715"/>
                  <a:pt x="375" y="715"/>
                </a:cubicBezTo>
                <a:cubicBezTo>
                  <a:pt x="377" y="717"/>
                  <a:pt x="377" y="717"/>
                  <a:pt x="377" y="717"/>
                </a:cubicBezTo>
                <a:cubicBezTo>
                  <a:pt x="378" y="720"/>
                  <a:pt x="378" y="720"/>
                  <a:pt x="378" y="720"/>
                </a:cubicBezTo>
                <a:cubicBezTo>
                  <a:pt x="379" y="720"/>
                  <a:pt x="379" y="720"/>
                  <a:pt x="379" y="720"/>
                </a:cubicBezTo>
                <a:cubicBezTo>
                  <a:pt x="380" y="723"/>
                  <a:pt x="380" y="723"/>
                  <a:pt x="380" y="723"/>
                </a:cubicBezTo>
                <a:cubicBezTo>
                  <a:pt x="379" y="724"/>
                  <a:pt x="379" y="724"/>
                  <a:pt x="379" y="724"/>
                </a:cubicBezTo>
                <a:cubicBezTo>
                  <a:pt x="379" y="725"/>
                  <a:pt x="379" y="725"/>
                  <a:pt x="379" y="725"/>
                </a:cubicBezTo>
                <a:cubicBezTo>
                  <a:pt x="380" y="726"/>
                  <a:pt x="380" y="726"/>
                  <a:pt x="380" y="726"/>
                </a:cubicBezTo>
                <a:cubicBezTo>
                  <a:pt x="379" y="728"/>
                  <a:pt x="379" y="728"/>
                  <a:pt x="379" y="728"/>
                </a:cubicBezTo>
                <a:cubicBezTo>
                  <a:pt x="378" y="728"/>
                  <a:pt x="378" y="728"/>
                  <a:pt x="378" y="728"/>
                </a:cubicBezTo>
                <a:cubicBezTo>
                  <a:pt x="377" y="729"/>
                  <a:pt x="377" y="729"/>
                  <a:pt x="377" y="729"/>
                </a:cubicBezTo>
                <a:cubicBezTo>
                  <a:pt x="377" y="729"/>
                  <a:pt x="377" y="729"/>
                  <a:pt x="377" y="729"/>
                </a:cubicBezTo>
                <a:cubicBezTo>
                  <a:pt x="379" y="729"/>
                  <a:pt x="379" y="729"/>
                  <a:pt x="379" y="729"/>
                </a:cubicBezTo>
                <a:cubicBezTo>
                  <a:pt x="379" y="731"/>
                  <a:pt x="379" y="731"/>
                  <a:pt x="379" y="731"/>
                </a:cubicBezTo>
                <a:cubicBezTo>
                  <a:pt x="378" y="732"/>
                  <a:pt x="378" y="732"/>
                  <a:pt x="378" y="732"/>
                </a:cubicBezTo>
                <a:cubicBezTo>
                  <a:pt x="377" y="731"/>
                  <a:pt x="377" y="731"/>
                  <a:pt x="377" y="731"/>
                </a:cubicBezTo>
                <a:cubicBezTo>
                  <a:pt x="374" y="730"/>
                  <a:pt x="374" y="730"/>
                  <a:pt x="374" y="730"/>
                </a:cubicBezTo>
                <a:cubicBezTo>
                  <a:pt x="373" y="730"/>
                  <a:pt x="373" y="730"/>
                  <a:pt x="373" y="730"/>
                </a:cubicBezTo>
                <a:cubicBezTo>
                  <a:pt x="370" y="730"/>
                  <a:pt x="370" y="730"/>
                  <a:pt x="370" y="730"/>
                </a:cubicBezTo>
                <a:cubicBezTo>
                  <a:pt x="369" y="731"/>
                  <a:pt x="369" y="731"/>
                  <a:pt x="369" y="731"/>
                </a:cubicBezTo>
                <a:cubicBezTo>
                  <a:pt x="371" y="733"/>
                  <a:pt x="371" y="733"/>
                  <a:pt x="371" y="733"/>
                </a:cubicBezTo>
                <a:cubicBezTo>
                  <a:pt x="373" y="734"/>
                  <a:pt x="373" y="734"/>
                  <a:pt x="373" y="734"/>
                </a:cubicBezTo>
                <a:cubicBezTo>
                  <a:pt x="373" y="736"/>
                  <a:pt x="373" y="736"/>
                  <a:pt x="373" y="736"/>
                </a:cubicBezTo>
                <a:cubicBezTo>
                  <a:pt x="374" y="738"/>
                  <a:pt x="374" y="738"/>
                  <a:pt x="374" y="738"/>
                </a:cubicBezTo>
                <a:cubicBezTo>
                  <a:pt x="376" y="738"/>
                  <a:pt x="376" y="738"/>
                  <a:pt x="376" y="738"/>
                </a:cubicBezTo>
                <a:cubicBezTo>
                  <a:pt x="379" y="740"/>
                  <a:pt x="379" y="740"/>
                  <a:pt x="379" y="740"/>
                </a:cubicBezTo>
                <a:cubicBezTo>
                  <a:pt x="379" y="741"/>
                  <a:pt x="379" y="741"/>
                  <a:pt x="379" y="741"/>
                </a:cubicBezTo>
                <a:cubicBezTo>
                  <a:pt x="380" y="741"/>
                  <a:pt x="380" y="741"/>
                  <a:pt x="380" y="741"/>
                </a:cubicBezTo>
                <a:cubicBezTo>
                  <a:pt x="381" y="741"/>
                  <a:pt x="381" y="741"/>
                  <a:pt x="381" y="741"/>
                </a:cubicBezTo>
                <a:cubicBezTo>
                  <a:pt x="381" y="742"/>
                  <a:pt x="381" y="742"/>
                  <a:pt x="381" y="742"/>
                </a:cubicBezTo>
                <a:cubicBezTo>
                  <a:pt x="382" y="743"/>
                  <a:pt x="382" y="743"/>
                  <a:pt x="382" y="743"/>
                </a:cubicBezTo>
                <a:cubicBezTo>
                  <a:pt x="383" y="743"/>
                  <a:pt x="383" y="743"/>
                  <a:pt x="383" y="743"/>
                </a:cubicBezTo>
                <a:cubicBezTo>
                  <a:pt x="384" y="743"/>
                  <a:pt x="384" y="743"/>
                  <a:pt x="384" y="743"/>
                </a:cubicBezTo>
                <a:cubicBezTo>
                  <a:pt x="386" y="741"/>
                  <a:pt x="386" y="741"/>
                  <a:pt x="386" y="741"/>
                </a:cubicBezTo>
                <a:cubicBezTo>
                  <a:pt x="387" y="741"/>
                  <a:pt x="387" y="741"/>
                  <a:pt x="387" y="741"/>
                </a:cubicBezTo>
                <a:cubicBezTo>
                  <a:pt x="386" y="742"/>
                  <a:pt x="386" y="742"/>
                  <a:pt x="386" y="742"/>
                </a:cubicBezTo>
                <a:cubicBezTo>
                  <a:pt x="387" y="746"/>
                  <a:pt x="387" y="746"/>
                  <a:pt x="387" y="746"/>
                </a:cubicBezTo>
                <a:cubicBezTo>
                  <a:pt x="390" y="749"/>
                  <a:pt x="390" y="749"/>
                  <a:pt x="390" y="749"/>
                </a:cubicBezTo>
                <a:cubicBezTo>
                  <a:pt x="392" y="750"/>
                  <a:pt x="392" y="750"/>
                  <a:pt x="392" y="750"/>
                </a:cubicBezTo>
                <a:cubicBezTo>
                  <a:pt x="393" y="749"/>
                  <a:pt x="393" y="749"/>
                  <a:pt x="393" y="749"/>
                </a:cubicBezTo>
                <a:cubicBezTo>
                  <a:pt x="394" y="751"/>
                  <a:pt x="394" y="751"/>
                  <a:pt x="394" y="751"/>
                </a:cubicBezTo>
                <a:cubicBezTo>
                  <a:pt x="395" y="755"/>
                  <a:pt x="395" y="755"/>
                  <a:pt x="395" y="755"/>
                </a:cubicBezTo>
                <a:cubicBezTo>
                  <a:pt x="395" y="759"/>
                  <a:pt x="395" y="759"/>
                  <a:pt x="395" y="759"/>
                </a:cubicBezTo>
                <a:cubicBezTo>
                  <a:pt x="395" y="762"/>
                  <a:pt x="395" y="762"/>
                  <a:pt x="395" y="762"/>
                </a:cubicBezTo>
                <a:cubicBezTo>
                  <a:pt x="393" y="765"/>
                  <a:pt x="393" y="765"/>
                  <a:pt x="393" y="765"/>
                </a:cubicBezTo>
                <a:cubicBezTo>
                  <a:pt x="393" y="767"/>
                  <a:pt x="393" y="767"/>
                  <a:pt x="393" y="767"/>
                </a:cubicBezTo>
                <a:cubicBezTo>
                  <a:pt x="395" y="768"/>
                  <a:pt x="395" y="768"/>
                  <a:pt x="395" y="768"/>
                </a:cubicBezTo>
                <a:cubicBezTo>
                  <a:pt x="396" y="768"/>
                  <a:pt x="396" y="768"/>
                  <a:pt x="396" y="768"/>
                </a:cubicBezTo>
                <a:cubicBezTo>
                  <a:pt x="396" y="769"/>
                  <a:pt x="396" y="769"/>
                  <a:pt x="396" y="769"/>
                </a:cubicBezTo>
                <a:cubicBezTo>
                  <a:pt x="398" y="770"/>
                  <a:pt x="398" y="770"/>
                  <a:pt x="398" y="770"/>
                </a:cubicBezTo>
                <a:cubicBezTo>
                  <a:pt x="399" y="772"/>
                  <a:pt x="399" y="772"/>
                  <a:pt x="399" y="772"/>
                </a:cubicBezTo>
                <a:cubicBezTo>
                  <a:pt x="404" y="776"/>
                  <a:pt x="404" y="776"/>
                  <a:pt x="404" y="776"/>
                </a:cubicBezTo>
                <a:cubicBezTo>
                  <a:pt x="405" y="777"/>
                  <a:pt x="405" y="777"/>
                  <a:pt x="405" y="777"/>
                </a:cubicBezTo>
                <a:cubicBezTo>
                  <a:pt x="406" y="778"/>
                  <a:pt x="406" y="778"/>
                  <a:pt x="406" y="778"/>
                </a:cubicBezTo>
                <a:cubicBezTo>
                  <a:pt x="407" y="780"/>
                  <a:pt x="407" y="780"/>
                  <a:pt x="407" y="780"/>
                </a:cubicBezTo>
                <a:cubicBezTo>
                  <a:pt x="410" y="781"/>
                  <a:pt x="410" y="781"/>
                  <a:pt x="410" y="781"/>
                </a:cubicBezTo>
                <a:cubicBezTo>
                  <a:pt x="411" y="782"/>
                  <a:pt x="411" y="782"/>
                  <a:pt x="411" y="782"/>
                </a:cubicBezTo>
                <a:cubicBezTo>
                  <a:pt x="411" y="785"/>
                  <a:pt x="411" y="785"/>
                  <a:pt x="411" y="785"/>
                </a:cubicBezTo>
                <a:cubicBezTo>
                  <a:pt x="412" y="786"/>
                  <a:pt x="412" y="786"/>
                  <a:pt x="412" y="786"/>
                </a:cubicBezTo>
                <a:cubicBezTo>
                  <a:pt x="412" y="787"/>
                  <a:pt x="412" y="787"/>
                  <a:pt x="412" y="787"/>
                </a:cubicBezTo>
                <a:cubicBezTo>
                  <a:pt x="413" y="789"/>
                  <a:pt x="413" y="789"/>
                  <a:pt x="413" y="789"/>
                </a:cubicBezTo>
                <a:cubicBezTo>
                  <a:pt x="414" y="790"/>
                  <a:pt x="414" y="790"/>
                  <a:pt x="414" y="790"/>
                </a:cubicBezTo>
                <a:cubicBezTo>
                  <a:pt x="417" y="788"/>
                  <a:pt x="417" y="788"/>
                  <a:pt x="417" y="788"/>
                </a:cubicBezTo>
                <a:cubicBezTo>
                  <a:pt x="419" y="785"/>
                  <a:pt x="419" y="785"/>
                  <a:pt x="419" y="785"/>
                </a:cubicBezTo>
                <a:cubicBezTo>
                  <a:pt x="419" y="783"/>
                  <a:pt x="419" y="783"/>
                  <a:pt x="419" y="783"/>
                </a:cubicBezTo>
                <a:cubicBezTo>
                  <a:pt x="418" y="782"/>
                  <a:pt x="418" y="782"/>
                  <a:pt x="418" y="782"/>
                </a:cubicBezTo>
                <a:cubicBezTo>
                  <a:pt x="417" y="780"/>
                  <a:pt x="417" y="780"/>
                  <a:pt x="417" y="780"/>
                </a:cubicBezTo>
                <a:cubicBezTo>
                  <a:pt x="416" y="779"/>
                  <a:pt x="416" y="779"/>
                  <a:pt x="416" y="779"/>
                </a:cubicBezTo>
                <a:cubicBezTo>
                  <a:pt x="416" y="777"/>
                  <a:pt x="416" y="777"/>
                  <a:pt x="416" y="777"/>
                </a:cubicBezTo>
                <a:cubicBezTo>
                  <a:pt x="414" y="776"/>
                  <a:pt x="414" y="776"/>
                  <a:pt x="414" y="776"/>
                </a:cubicBezTo>
                <a:cubicBezTo>
                  <a:pt x="414" y="775"/>
                  <a:pt x="414" y="775"/>
                  <a:pt x="414" y="775"/>
                </a:cubicBezTo>
                <a:cubicBezTo>
                  <a:pt x="413" y="774"/>
                  <a:pt x="413" y="774"/>
                  <a:pt x="413" y="774"/>
                </a:cubicBezTo>
                <a:cubicBezTo>
                  <a:pt x="412" y="773"/>
                  <a:pt x="412" y="773"/>
                  <a:pt x="412" y="773"/>
                </a:cubicBezTo>
                <a:cubicBezTo>
                  <a:pt x="411" y="774"/>
                  <a:pt x="411" y="774"/>
                  <a:pt x="411" y="774"/>
                </a:cubicBezTo>
                <a:cubicBezTo>
                  <a:pt x="411" y="775"/>
                  <a:pt x="411" y="775"/>
                  <a:pt x="411" y="775"/>
                </a:cubicBezTo>
                <a:cubicBezTo>
                  <a:pt x="410" y="776"/>
                  <a:pt x="410" y="776"/>
                  <a:pt x="410" y="776"/>
                </a:cubicBezTo>
                <a:cubicBezTo>
                  <a:pt x="410" y="774"/>
                  <a:pt x="410" y="774"/>
                  <a:pt x="410" y="774"/>
                </a:cubicBezTo>
                <a:cubicBezTo>
                  <a:pt x="409" y="773"/>
                  <a:pt x="409" y="773"/>
                  <a:pt x="409" y="773"/>
                </a:cubicBezTo>
                <a:cubicBezTo>
                  <a:pt x="407" y="771"/>
                  <a:pt x="407" y="771"/>
                  <a:pt x="407" y="771"/>
                </a:cubicBezTo>
                <a:cubicBezTo>
                  <a:pt x="407" y="770"/>
                  <a:pt x="407" y="770"/>
                  <a:pt x="407" y="770"/>
                </a:cubicBezTo>
                <a:cubicBezTo>
                  <a:pt x="408" y="768"/>
                  <a:pt x="408" y="768"/>
                  <a:pt x="408" y="768"/>
                </a:cubicBezTo>
                <a:cubicBezTo>
                  <a:pt x="407" y="766"/>
                  <a:pt x="407" y="766"/>
                  <a:pt x="407" y="766"/>
                </a:cubicBezTo>
                <a:cubicBezTo>
                  <a:pt x="406" y="763"/>
                  <a:pt x="406" y="763"/>
                  <a:pt x="406" y="763"/>
                </a:cubicBezTo>
                <a:cubicBezTo>
                  <a:pt x="406" y="762"/>
                  <a:pt x="406" y="762"/>
                  <a:pt x="406" y="762"/>
                </a:cubicBezTo>
                <a:cubicBezTo>
                  <a:pt x="406" y="761"/>
                  <a:pt x="406" y="761"/>
                  <a:pt x="406" y="761"/>
                </a:cubicBezTo>
                <a:cubicBezTo>
                  <a:pt x="405" y="760"/>
                  <a:pt x="405" y="760"/>
                  <a:pt x="405" y="760"/>
                </a:cubicBezTo>
                <a:cubicBezTo>
                  <a:pt x="405" y="758"/>
                  <a:pt x="405" y="758"/>
                  <a:pt x="405" y="758"/>
                </a:cubicBezTo>
                <a:cubicBezTo>
                  <a:pt x="404" y="757"/>
                  <a:pt x="404" y="757"/>
                  <a:pt x="404" y="757"/>
                </a:cubicBezTo>
                <a:cubicBezTo>
                  <a:pt x="404" y="755"/>
                  <a:pt x="404" y="755"/>
                  <a:pt x="404" y="755"/>
                </a:cubicBezTo>
                <a:cubicBezTo>
                  <a:pt x="404" y="754"/>
                  <a:pt x="404" y="754"/>
                  <a:pt x="404" y="754"/>
                </a:cubicBezTo>
                <a:cubicBezTo>
                  <a:pt x="403" y="751"/>
                  <a:pt x="403" y="751"/>
                  <a:pt x="403" y="751"/>
                </a:cubicBezTo>
                <a:cubicBezTo>
                  <a:pt x="404" y="750"/>
                  <a:pt x="404" y="750"/>
                  <a:pt x="404" y="750"/>
                </a:cubicBezTo>
                <a:cubicBezTo>
                  <a:pt x="403" y="746"/>
                  <a:pt x="403" y="746"/>
                  <a:pt x="403" y="746"/>
                </a:cubicBezTo>
                <a:cubicBezTo>
                  <a:pt x="402" y="744"/>
                  <a:pt x="402" y="744"/>
                  <a:pt x="402" y="744"/>
                </a:cubicBezTo>
                <a:cubicBezTo>
                  <a:pt x="402" y="743"/>
                  <a:pt x="402" y="743"/>
                  <a:pt x="402" y="743"/>
                </a:cubicBezTo>
                <a:cubicBezTo>
                  <a:pt x="401" y="743"/>
                  <a:pt x="401" y="743"/>
                  <a:pt x="401" y="743"/>
                </a:cubicBezTo>
                <a:cubicBezTo>
                  <a:pt x="401" y="743"/>
                  <a:pt x="401" y="743"/>
                  <a:pt x="401" y="743"/>
                </a:cubicBezTo>
                <a:cubicBezTo>
                  <a:pt x="401" y="745"/>
                  <a:pt x="401" y="745"/>
                  <a:pt x="401" y="745"/>
                </a:cubicBezTo>
                <a:cubicBezTo>
                  <a:pt x="400" y="745"/>
                  <a:pt x="400" y="745"/>
                  <a:pt x="400" y="745"/>
                </a:cubicBezTo>
                <a:cubicBezTo>
                  <a:pt x="398" y="742"/>
                  <a:pt x="398" y="742"/>
                  <a:pt x="398" y="742"/>
                </a:cubicBezTo>
                <a:cubicBezTo>
                  <a:pt x="398" y="741"/>
                  <a:pt x="398" y="741"/>
                  <a:pt x="398" y="741"/>
                </a:cubicBezTo>
                <a:cubicBezTo>
                  <a:pt x="399" y="740"/>
                  <a:pt x="399" y="740"/>
                  <a:pt x="399" y="740"/>
                </a:cubicBezTo>
                <a:cubicBezTo>
                  <a:pt x="398" y="739"/>
                  <a:pt x="398" y="739"/>
                  <a:pt x="398" y="739"/>
                </a:cubicBezTo>
                <a:cubicBezTo>
                  <a:pt x="397" y="739"/>
                  <a:pt x="397" y="739"/>
                  <a:pt x="397" y="739"/>
                </a:cubicBezTo>
                <a:cubicBezTo>
                  <a:pt x="397" y="735"/>
                  <a:pt x="397" y="735"/>
                  <a:pt x="397" y="735"/>
                </a:cubicBezTo>
                <a:cubicBezTo>
                  <a:pt x="395" y="732"/>
                  <a:pt x="395" y="732"/>
                  <a:pt x="395" y="732"/>
                </a:cubicBezTo>
                <a:cubicBezTo>
                  <a:pt x="394" y="732"/>
                  <a:pt x="394" y="732"/>
                  <a:pt x="394" y="732"/>
                </a:cubicBezTo>
                <a:cubicBezTo>
                  <a:pt x="392" y="730"/>
                  <a:pt x="392" y="730"/>
                  <a:pt x="392" y="730"/>
                </a:cubicBezTo>
                <a:cubicBezTo>
                  <a:pt x="392" y="727"/>
                  <a:pt x="392" y="727"/>
                  <a:pt x="392" y="727"/>
                </a:cubicBezTo>
                <a:cubicBezTo>
                  <a:pt x="392" y="725"/>
                  <a:pt x="392" y="725"/>
                  <a:pt x="392" y="725"/>
                </a:cubicBezTo>
                <a:cubicBezTo>
                  <a:pt x="391" y="723"/>
                  <a:pt x="391" y="723"/>
                  <a:pt x="391" y="723"/>
                </a:cubicBezTo>
                <a:cubicBezTo>
                  <a:pt x="389" y="722"/>
                  <a:pt x="389" y="722"/>
                  <a:pt x="389" y="722"/>
                </a:cubicBezTo>
                <a:cubicBezTo>
                  <a:pt x="389" y="721"/>
                  <a:pt x="389" y="721"/>
                  <a:pt x="389" y="721"/>
                </a:cubicBezTo>
                <a:cubicBezTo>
                  <a:pt x="388" y="719"/>
                  <a:pt x="388" y="719"/>
                  <a:pt x="388" y="719"/>
                </a:cubicBezTo>
                <a:cubicBezTo>
                  <a:pt x="387" y="718"/>
                  <a:pt x="387" y="718"/>
                  <a:pt x="387" y="718"/>
                </a:cubicBezTo>
                <a:cubicBezTo>
                  <a:pt x="385" y="717"/>
                  <a:pt x="385" y="717"/>
                  <a:pt x="385" y="717"/>
                </a:cubicBezTo>
                <a:cubicBezTo>
                  <a:pt x="385" y="715"/>
                  <a:pt x="385" y="715"/>
                  <a:pt x="385" y="715"/>
                </a:cubicBezTo>
                <a:cubicBezTo>
                  <a:pt x="385" y="714"/>
                  <a:pt x="385" y="714"/>
                  <a:pt x="385" y="714"/>
                </a:cubicBezTo>
                <a:cubicBezTo>
                  <a:pt x="385" y="711"/>
                  <a:pt x="385" y="711"/>
                  <a:pt x="385" y="711"/>
                </a:cubicBezTo>
                <a:cubicBezTo>
                  <a:pt x="382" y="709"/>
                  <a:pt x="382" y="709"/>
                  <a:pt x="382" y="709"/>
                </a:cubicBezTo>
                <a:cubicBezTo>
                  <a:pt x="381" y="708"/>
                  <a:pt x="381" y="708"/>
                  <a:pt x="381" y="708"/>
                </a:cubicBezTo>
                <a:cubicBezTo>
                  <a:pt x="380" y="708"/>
                  <a:pt x="380" y="708"/>
                  <a:pt x="380" y="708"/>
                </a:cubicBezTo>
                <a:cubicBezTo>
                  <a:pt x="380" y="706"/>
                  <a:pt x="380" y="706"/>
                  <a:pt x="380" y="706"/>
                </a:cubicBezTo>
                <a:cubicBezTo>
                  <a:pt x="379" y="703"/>
                  <a:pt x="379" y="703"/>
                  <a:pt x="379" y="703"/>
                </a:cubicBezTo>
                <a:cubicBezTo>
                  <a:pt x="378" y="702"/>
                  <a:pt x="378" y="702"/>
                  <a:pt x="378" y="702"/>
                </a:cubicBezTo>
                <a:cubicBezTo>
                  <a:pt x="378" y="700"/>
                  <a:pt x="378" y="700"/>
                  <a:pt x="378" y="700"/>
                </a:cubicBezTo>
                <a:cubicBezTo>
                  <a:pt x="378" y="693"/>
                  <a:pt x="378" y="693"/>
                  <a:pt x="378" y="693"/>
                </a:cubicBezTo>
                <a:cubicBezTo>
                  <a:pt x="378" y="689"/>
                  <a:pt x="378" y="689"/>
                  <a:pt x="378" y="689"/>
                </a:cubicBezTo>
                <a:cubicBezTo>
                  <a:pt x="378" y="686"/>
                  <a:pt x="378" y="686"/>
                  <a:pt x="378" y="686"/>
                </a:cubicBezTo>
                <a:cubicBezTo>
                  <a:pt x="379" y="683"/>
                  <a:pt x="379" y="683"/>
                  <a:pt x="379" y="683"/>
                </a:cubicBezTo>
                <a:cubicBezTo>
                  <a:pt x="379" y="681"/>
                  <a:pt x="379" y="681"/>
                  <a:pt x="379" y="681"/>
                </a:cubicBezTo>
                <a:cubicBezTo>
                  <a:pt x="378" y="679"/>
                  <a:pt x="378" y="679"/>
                  <a:pt x="378" y="679"/>
                </a:cubicBezTo>
                <a:cubicBezTo>
                  <a:pt x="380" y="681"/>
                  <a:pt x="380" y="681"/>
                  <a:pt x="380" y="681"/>
                </a:cubicBezTo>
                <a:cubicBezTo>
                  <a:pt x="382" y="682"/>
                  <a:pt x="382" y="682"/>
                  <a:pt x="382" y="682"/>
                </a:cubicBezTo>
                <a:cubicBezTo>
                  <a:pt x="384" y="685"/>
                  <a:pt x="384" y="685"/>
                  <a:pt x="384" y="685"/>
                </a:cubicBezTo>
                <a:cubicBezTo>
                  <a:pt x="385" y="686"/>
                  <a:pt x="385" y="686"/>
                  <a:pt x="385" y="686"/>
                </a:cubicBezTo>
                <a:cubicBezTo>
                  <a:pt x="387" y="686"/>
                  <a:pt x="387" y="686"/>
                  <a:pt x="387" y="686"/>
                </a:cubicBezTo>
                <a:cubicBezTo>
                  <a:pt x="388" y="685"/>
                  <a:pt x="388" y="685"/>
                  <a:pt x="388" y="685"/>
                </a:cubicBezTo>
                <a:cubicBezTo>
                  <a:pt x="390" y="687"/>
                  <a:pt x="390" y="687"/>
                  <a:pt x="390" y="687"/>
                </a:cubicBezTo>
                <a:cubicBezTo>
                  <a:pt x="390" y="688"/>
                  <a:pt x="390" y="688"/>
                  <a:pt x="390" y="688"/>
                </a:cubicBezTo>
                <a:cubicBezTo>
                  <a:pt x="392" y="688"/>
                  <a:pt x="392" y="688"/>
                  <a:pt x="392" y="688"/>
                </a:cubicBezTo>
                <a:cubicBezTo>
                  <a:pt x="394" y="689"/>
                  <a:pt x="394" y="689"/>
                  <a:pt x="394" y="689"/>
                </a:cubicBezTo>
                <a:cubicBezTo>
                  <a:pt x="394" y="690"/>
                  <a:pt x="394" y="690"/>
                  <a:pt x="394" y="690"/>
                </a:cubicBezTo>
                <a:cubicBezTo>
                  <a:pt x="393" y="692"/>
                  <a:pt x="393" y="692"/>
                  <a:pt x="393" y="692"/>
                </a:cubicBezTo>
                <a:cubicBezTo>
                  <a:pt x="393" y="694"/>
                  <a:pt x="393" y="694"/>
                  <a:pt x="393" y="694"/>
                </a:cubicBezTo>
                <a:cubicBezTo>
                  <a:pt x="394" y="696"/>
                  <a:pt x="394" y="696"/>
                  <a:pt x="394" y="696"/>
                </a:cubicBezTo>
                <a:cubicBezTo>
                  <a:pt x="395" y="699"/>
                  <a:pt x="395" y="699"/>
                  <a:pt x="395" y="699"/>
                </a:cubicBezTo>
                <a:cubicBezTo>
                  <a:pt x="395" y="701"/>
                  <a:pt x="395" y="701"/>
                  <a:pt x="395" y="701"/>
                </a:cubicBezTo>
                <a:cubicBezTo>
                  <a:pt x="396" y="703"/>
                  <a:pt x="396" y="703"/>
                  <a:pt x="396" y="703"/>
                </a:cubicBezTo>
                <a:cubicBezTo>
                  <a:pt x="395" y="705"/>
                  <a:pt x="395" y="705"/>
                  <a:pt x="395" y="705"/>
                </a:cubicBezTo>
                <a:cubicBezTo>
                  <a:pt x="396" y="707"/>
                  <a:pt x="396" y="707"/>
                  <a:pt x="396" y="707"/>
                </a:cubicBezTo>
                <a:cubicBezTo>
                  <a:pt x="399" y="710"/>
                  <a:pt x="399" y="710"/>
                  <a:pt x="399" y="710"/>
                </a:cubicBezTo>
                <a:cubicBezTo>
                  <a:pt x="398" y="711"/>
                  <a:pt x="398" y="711"/>
                  <a:pt x="398" y="711"/>
                </a:cubicBezTo>
                <a:cubicBezTo>
                  <a:pt x="398" y="712"/>
                  <a:pt x="398" y="712"/>
                  <a:pt x="398" y="712"/>
                </a:cubicBezTo>
                <a:cubicBezTo>
                  <a:pt x="398" y="713"/>
                  <a:pt x="398" y="713"/>
                  <a:pt x="398" y="713"/>
                </a:cubicBezTo>
                <a:cubicBezTo>
                  <a:pt x="399" y="713"/>
                  <a:pt x="399" y="713"/>
                  <a:pt x="399" y="713"/>
                </a:cubicBezTo>
                <a:cubicBezTo>
                  <a:pt x="400" y="714"/>
                  <a:pt x="400" y="714"/>
                  <a:pt x="400" y="714"/>
                </a:cubicBezTo>
                <a:cubicBezTo>
                  <a:pt x="401" y="718"/>
                  <a:pt x="401" y="718"/>
                  <a:pt x="401" y="718"/>
                </a:cubicBezTo>
                <a:cubicBezTo>
                  <a:pt x="402" y="718"/>
                  <a:pt x="402" y="718"/>
                  <a:pt x="402" y="718"/>
                </a:cubicBezTo>
                <a:cubicBezTo>
                  <a:pt x="403" y="720"/>
                  <a:pt x="403" y="720"/>
                  <a:pt x="403" y="720"/>
                </a:cubicBezTo>
                <a:cubicBezTo>
                  <a:pt x="403" y="722"/>
                  <a:pt x="403" y="722"/>
                  <a:pt x="403" y="722"/>
                </a:cubicBezTo>
                <a:cubicBezTo>
                  <a:pt x="404" y="723"/>
                  <a:pt x="404" y="723"/>
                  <a:pt x="404" y="723"/>
                </a:cubicBezTo>
                <a:cubicBezTo>
                  <a:pt x="405" y="724"/>
                  <a:pt x="405" y="724"/>
                  <a:pt x="405" y="724"/>
                </a:cubicBezTo>
                <a:cubicBezTo>
                  <a:pt x="406" y="726"/>
                  <a:pt x="406" y="726"/>
                  <a:pt x="406" y="726"/>
                </a:cubicBezTo>
                <a:cubicBezTo>
                  <a:pt x="407" y="728"/>
                  <a:pt x="407" y="728"/>
                  <a:pt x="407" y="728"/>
                </a:cubicBezTo>
                <a:cubicBezTo>
                  <a:pt x="408" y="729"/>
                  <a:pt x="408" y="729"/>
                  <a:pt x="408" y="729"/>
                </a:cubicBezTo>
                <a:cubicBezTo>
                  <a:pt x="409" y="730"/>
                  <a:pt x="409" y="730"/>
                  <a:pt x="409" y="730"/>
                </a:cubicBezTo>
                <a:cubicBezTo>
                  <a:pt x="410" y="730"/>
                  <a:pt x="410" y="730"/>
                  <a:pt x="410" y="730"/>
                </a:cubicBezTo>
                <a:cubicBezTo>
                  <a:pt x="411" y="730"/>
                  <a:pt x="411" y="730"/>
                  <a:pt x="411" y="730"/>
                </a:cubicBezTo>
                <a:cubicBezTo>
                  <a:pt x="412" y="730"/>
                  <a:pt x="412" y="730"/>
                  <a:pt x="412" y="730"/>
                </a:cubicBezTo>
                <a:cubicBezTo>
                  <a:pt x="413" y="731"/>
                  <a:pt x="413" y="731"/>
                  <a:pt x="413" y="731"/>
                </a:cubicBezTo>
                <a:cubicBezTo>
                  <a:pt x="413" y="733"/>
                  <a:pt x="413" y="733"/>
                  <a:pt x="413" y="733"/>
                </a:cubicBezTo>
                <a:cubicBezTo>
                  <a:pt x="412" y="734"/>
                  <a:pt x="412" y="734"/>
                  <a:pt x="412" y="734"/>
                </a:cubicBezTo>
                <a:cubicBezTo>
                  <a:pt x="413" y="737"/>
                  <a:pt x="413" y="737"/>
                  <a:pt x="413" y="737"/>
                </a:cubicBezTo>
                <a:cubicBezTo>
                  <a:pt x="416" y="740"/>
                  <a:pt x="416" y="740"/>
                  <a:pt x="416" y="740"/>
                </a:cubicBezTo>
                <a:cubicBezTo>
                  <a:pt x="418" y="740"/>
                  <a:pt x="418" y="740"/>
                  <a:pt x="418" y="740"/>
                </a:cubicBezTo>
                <a:cubicBezTo>
                  <a:pt x="419" y="740"/>
                  <a:pt x="419" y="740"/>
                  <a:pt x="419" y="740"/>
                </a:cubicBezTo>
                <a:cubicBezTo>
                  <a:pt x="418" y="742"/>
                  <a:pt x="418" y="742"/>
                  <a:pt x="418" y="742"/>
                </a:cubicBezTo>
                <a:cubicBezTo>
                  <a:pt x="419" y="744"/>
                  <a:pt x="419" y="744"/>
                  <a:pt x="419" y="744"/>
                </a:cubicBezTo>
                <a:cubicBezTo>
                  <a:pt x="421" y="744"/>
                  <a:pt x="421" y="744"/>
                  <a:pt x="421" y="744"/>
                </a:cubicBezTo>
                <a:cubicBezTo>
                  <a:pt x="423" y="744"/>
                  <a:pt x="423" y="744"/>
                  <a:pt x="423" y="744"/>
                </a:cubicBezTo>
                <a:cubicBezTo>
                  <a:pt x="424" y="746"/>
                  <a:pt x="424" y="746"/>
                  <a:pt x="424" y="746"/>
                </a:cubicBezTo>
                <a:cubicBezTo>
                  <a:pt x="425" y="748"/>
                  <a:pt x="425" y="748"/>
                  <a:pt x="425" y="748"/>
                </a:cubicBezTo>
                <a:cubicBezTo>
                  <a:pt x="426" y="749"/>
                  <a:pt x="426" y="749"/>
                  <a:pt x="426" y="749"/>
                </a:cubicBezTo>
                <a:cubicBezTo>
                  <a:pt x="427" y="748"/>
                  <a:pt x="427" y="748"/>
                  <a:pt x="427" y="748"/>
                </a:cubicBezTo>
                <a:cubicBezTo>
                  <a:pt x="427" y="749"/>
                  <a:pt x="427" y="749"/>
                  <a:pt x="427" y="749"/>
                </a:cubicBezTo>
                <a:cubicBezTo>
                  <a:pt x="427" y="750"/>
                  <a:pt x="427" y="750"/>
                  <a:pt x="427" y="750"/>
                </a:cubicBezTo>
                <a:cubicBezTo>
                  <a:pt x="427" y="751"/>
                  <a:pt x="427" y="751"/>
                  <a:pt x="427" y="751"/>
                </a:cubicBezTo>
                <a:cubicBezTo>
                  <a:pt x="426" y="750"/>
                  <a:pt x="426" y="750"/>
                  <a:pt x="426" y="750"/>
                </a:cubicBezTo>
                <a:cubicBezTo>
                  <a:pt x="424" y="750"/>
                  <a:pt x="424" y="750"/>
                  <a:pt x="424" y="750"/>
                </a:cubicBezTo>
                <a:cubicBezTo>
                  <a:pt x="423" y="752"/>
                  <a:pt x="423" y="752"/>
                  <a:pt x="423" y="752"/>
                </a:cubicBezTo>
                <a:cubicBezTo>
                  <a:pt x="422" y="755"/>
                  <a:pt x="422" y="755"/>
                  <a:pt x="422" y="755"/>
                </a:cubicBezTo>
                <a:cubicBezTo>
                  <a:pt x="422" y="757"/>
                  <a:pt x="422" y="757"/>
                  <a:pt x="422" y="757"/>
                </a:cubicBezTo>
                <a:cubicBezTo>
                  <a:pt x="424" y="758"/>
                  <a:pt x="424" y="758"/>
                  <a:pt x="424" y="758"/>
                </a:cubicBezTo>
                <a:cubicBezTo>
                  <a:pt x="425" y="758"/>
                  <a:pt x="425" y="758"/>
                  <a:pt x="425" y="758"/>
                </a:cubicBezTo>
                <a:cubicBezTo>
                  <a:pt x="427" y="759"/>
                  <a:pt x="427" y="759"/>
                  <a:pt x="427" y="759"/>
                </a:cubicBezTo>
                <a:cubicBezTo>
                  <a:pt x="431" y="762"/>
                  <a:pt x="431" y="762"/>
                  <a:pt x="431" y="762"/>
                </a:cubicBezTo>
                <a:cubicBezTo>
                  <a:pt x="433" y="763"/>
                  <a:pt x="433" y="763"/>
                  <a:pt x="433" y="763"/>
                </a:cubicBezTo>
                <a:cubicBezTo>
                  <a:pt x="434" y="763"/>
                  <a:pt x="434" y="763"/>
                  <a:pt x="434" y="763"/>
                </a:cubicBezTo>
                <a:cubicBezTo>
                  <a:pt x="435" y="764"/>
                  <a:pt x="435" y="764"/>
                  <a:pt x="435" y="764"/>
                </a:cubicBezTo>
                <a:cubicBezTo>
                  <a:pt x="435" y="766"/>
                  <a:pt x="435" y="766"/>
                  <a:pt x="435" y="766"/>
                </a:cubicBezTo>
                <a:cubicBezTo>
                  <a:pt x="436" y="767"/>
                  <a:pt x="436" y="767"/>
                  <a:pt x="436" y="767"/>
                </a:cubicBezTo>
                <a:cubicBezTo>
                  <a:pt x="435" y="769"/>
                  <a:pt x="435" y="769"/>
                  <a:pt x="435" y="769"/>
                </a:cubicBezTo>
                <a:cubicBezTo>
                  <a:pt x="434" y="770"/>
                  <a:pt x="434" y="770"/>
                  <a:pt x="434" y="770"/>
                </a:cubicBezTo>
                <a:cubicBezTo>
                  <a:pt x="434" y="770"/>
                  <a:pt x="434" y="770"/>
                  <a:pt x="434" y="770"/>
                </a:cubicBezTo>
                <a:cubicBezTo>
                  <a:pt x="436" y="771"/>
                  <a:pt x="436" y="771"/>
                  <a:pt x="436" y="771"/>
                </a:cubicBezTo>
                <a:cubicBezTo>
                  <a:pt x="439" y="773"/>
                  <a:pt x="439" y="773"/>
                  <a:pt x="439" y="773"/>
                </a:cubicBezTo>
                <a:cubicBezTo>
                  <a:pt x="439" y="774"/>
                  <a:pt x="439" y="774"/>
                  <a:pt x="439" y="774"/>
                </a:cubicBezTo>
                <a:cubicBezTo>
                  <a:pt x="440" y="774"/>
                  <a:pt x="440" y="774"/>
                  <a:pt x="440" y="774"/>
                </a:cubicBezTo>
                <a:cubicBezTo>
                  <a:pt x="443" y="777"/>
                  <a:pt x="443" y="777"/>
                  <a:pt x="443" y="777"/>
                </a:cubicBezTo>
                <a:cubicBezTo>
                  <a:pt x="446" y="781"/>
                  <a:pt x="446" y="781"/>
                  <a:pt x="446" y="781"/>
                </a:cubicBezTo>
                <a:cubicBezTo>
                  <a:pt x="448" y="785"/>
                  <a:pt x="448" y="785"/>
                  <a:pt x="448" y="785"/>
                </a:cubicBezTo>
                <a:cubicBezTo>
                  <a:pt x="451" y="788"/>
                  <a:pt x="451" y="788"/>
                  <a:pt x="451" y="788"/>
                </a:cubicBezTo>
                <a:cubicBezTo>
                  <a:pt x="451" y="790"/>
                  <a:pt x="451" y="790"/>
                  <a:pt x="451" y="790"/>
                </a:cubicBezTo>
                <a:cubicBezTo>
                  <a:pt x="455" y="795"/>
                  <a:pt x="455" y="795"/>
                  <a:pt x="455" y="795"/>
                </a:cubicBezTo>
                <a:cubicBezTo>
                  <a:pt x="455" y="797"/>
                  <a:pt x="455" y="797"/>
                  <a:pt x="455" y="797"/>
                </a:cubicBezTo>
                <a:cubicBezTo>
                  <a:pt x="455" y="799"/>
                  <a:pt x="455" y="799"/>
                  <a:pt x="455" y="799"/>
                </a:cubicBezTo>
                <a:cubicBezTo>
                  <a:pt x="455" y="800"/>
                  <a:pt x="455" y="800"/>
                  <a:pt x="455" y="800"/>
                </a:cubicBezTo>
                <a:cubicBezTo>
                  <a:pt x="457" y="803"/>
                  <a:pt x="457" y="803"/>
                  <a:pt x="457" y="803"/>
                </a:cubicBezTo>
                <a:cubicBezTo>
                  <a:pt x="459" y="809"/>
                  <a:pt x="459" y="809"/>
                  <a:pt x="459" y="809"/>
                </a:cubicBezTo>
                <a:cubicBezTo>
                  <a:pt x="459" y="811"/>
                  <a:pt x="459" y="811"/>
                  <a:pt x="459" y="811"/>
                </a:cubicBezTo>
                <a:cubicBezTo>
                  <a:pt x="458" y="813"/>
                  <a:pt x="458" y="813"/>
                  <a:pt x="458" y="813"/>
                </a:cubicBezTo>
                <a:cubicBezTo>
                  <a:pt x="455" y="815"/>
                  <a:pt x="455" y="815"/>
                  <a:pt x="455" y="815"/>
                </a:cubicBezTo>
                <a:cubicBezTo>
                  <a:pt x="455" y="816"/>
                  <a:pt x="455" y="816"/>
                  <a:pt x="455" y="816"/>
                </a:cubicBezTo>
                <a:cubicBezTo>
                  <a:pt x="456" y="816"/>
                  <a:pt x="456" y="816"/>
                  <a:pt x="456" y="816"/>
                </a:cubicBezTo>
                <a:cubicBezTo>
                  <a:pt x="457" y="817"/>
                  <a:pt x="457" y="817"/>
                  <a:pt x="457" y="817"/>
                </a:cubicBezTo>
                <a:cubicBezTo>
                  <a:pt x="456" y="818"/>
                  <a:pt x="456" y="818"/>
                  <a:pt x="456" y="818"/>
                </a:cubicBezTo>
                <a:cubicBezTo>
                  <a:pt x="454" y="818"/>
                  <a:pt x="454" y="818"/>
                  <a:pt x="454" y="818"/>
                </a:cubicBezTo>
                <a:cubicBezTo>
                  <a:pt x="453" y="819"/>
                  <a:pt x="453" y="819"/>
                  <a:pt x="453" y="819"/>
                </a:cubicBezTo>
                <a:cubicBezTo>
                  <a:pt x="453" y="820"/>
                  <a:pt x="453" y="820"/>
                  <a:pt x="453" y="820"/>
                </a:cubicBezTo>
                <a:cubicBezTo>
                  <a:pt x="454" y="823"/>
                  <a:pt x="454" y="823"/>
                  <a:pt x="454" y="823"/>
                </a:cubicBezTo>
                <a:cubicBezTo>
                  <a:pt x="456" y="825"/>
                  <a:pt x="456" y="825"/>
                  <a:pt x="456" y="825"/>
                </a:cubicBezTo>
                <a:cubicBezTo>
                  <a:pt x="456" y="826"/>
                  <a:pt x="456" y="826"/>
                  <a:pt x="456" y="826"/>
                </a:cubicBezTo>
                <a:cubicBezTo>
                  <a:pt x="458" y="829"/>
                  <a:pt x="458" y="829"/>
                  <a:pt x="458" y="829"/>
                </a:cubicBezTo>
                <a:cubicBezTo>
                  <a:pt x="458" y="831"/>
                  <a:pt x="458" y="831"/>
                  <a:pt x="458" y="831"/>
                </a:cubicBezTo>
                <a:cubicBezTo>
                  <a:pt x="459" y="832"/>
                  <a:pt x="459" y="832"/>
                  <a:pt x="459" y="832"/>
                </a:cubicBezTo>
                <a:cubicBezTo>
                  <a:pt x="461" y="832"/>
                  <a:pt x="461" y="832"/>
                  <a:pt x="461" y="832"/>
                </a:cubicBezTo>
                <a:cubicBezTo>
                  <a:pt x="461" y="833"/>
                  <a:pt x="461" y="833"/>
                  <a:pt x="461" y="833"/>
                </a:cubicBezTo>
                <a:cubicBezTo>
                  <a:pt x="465" y="834"/>
                  <a:pt x="465" y="834"/>
                  <a:pt x="465" y="834"/>
                </a:cubicBezTo>
                <a:cubicBezTo>
                  <a:pt x="467" y="833"/>
                  <a:pt x="467" y="833"/>
                  <a:pt x="467" y="833"/>
                </a:cubicBezTo>
                <a:cubicBezTo>
                  <a:pt x="468" y="834"/>
                  <a:pt x="468" y="834"/>
                  <a:pt x="468" y="834"/>
                </a:cubicBezTo>
                <a:cubicBezTo>
                  <a:pt x="467" y="835"/>
                  <a:pt x="467" y="835"/>
                  <a:pt x="467" y="835"/>
                </a:cubicBezTo>
                <a:cubicBezTo>
                  <a:pt x="467" y="836"/>
                  <a:pt x="467" y="836"/>
                  <a:pt x="467" y="836"/>
                </a:cubicBezTo>
                <a:cubicBezTo>
                  <a:pt x="469" y="837"/>
                  <a:pt x="469" y="837"/>
                  <a:pt x="469" y="837"/>
                </a:cubicBezTo>
                <a:cubicBezTo>
                  <a:pt x="472" y="839"/>
                  <a:pt x="472" y="839"/>
                  <a:pt x="472" y="839"/>
                </a:cubicBezTo>
                <a:cubicBezTo>
                  <a:pt x="474" y="842"/>
                  <a:pt x="474" y="842"/>
                  <a:pt x="474" y="842"/>
                </a:cubicBezTo>
                <a:cubicBezTo>
                  <a:pt x="475" y="844"/>
                  <a:pt x="475" y="844"/>
                  <a:pt x="475" y="844"/>
                </a:cubicBezTo>
                <a:cubicBezTo>
                  <a:pt x="477" y="845"/>
                  <a:pt x="477" y="845"/>
                  <a:pt x="477" y="845"/>
                </a:cubicBezTo>
                <a:cubicBezTo>
                  <a:pt x="478" y="845"/>
                  <a:pt x="478" y="845"/>
                  <a:pt x="478" y="845"/>
                </a:cubicBezTo>
                <a:cubicBezTo>
                  <a:pt x="480" y="845"/>
                  <a:pt x="480" y="845"/>
                  <a:pt x="480" y="845"/>
                </a:cubicBezTo>
                <a:cubicBezTo>
                  <a:pt x="481" y="846"/>
                  <a:pt x="481" y="846"/>
                  <a:pt x="481" y="846"/>
                </a:cubicBezTo>
                <a:cubicBezTo>
                  <a:pt x="485" y="847"/>
                  <a:pt x="485" y="847"/>
                  <a:pt x="485" y="847"/>
                </a:cubicBezTo>
                <a:cubicBezTo>
                  <a:pt x="487" y="847"/>
                  <a:pt x="487" y="847"/>
                  <a:pt x="487" y="847"/>
                </a:cubicBezTo>
                <a:cubicBezTo>
                  <a:pt x="487" y="846"/>
                  <a:pt x="487" y="846"/>
                  <a:pt x="487" y="846"/>
                </a:cubicBezTo>
                <a:cubicBezTo>
                  <a:pt x="488" y="846"/>
                  <a:pt x="488" y="846"/>
                  <a:pt x="488" y="846"/>
                </a:cubicBezTo>
                <a:cubicBezTo>
                  <a:pt x="489" y="847"/>
                  <a:pt x="489" y="847"/>
                  <a:pt x="489" y="847"/>
                </a:cubicBezTo>
                <a:cubicBezTo>
                  <a:pt x="494" y="852"/>
                  <a:pt x="494" y="852"/>
                  <a:pt x="494" y="852"/>
                </a:cubicBezTo>
                <a:cubicBezTo>
                  <a:pt x="496" y="853"/>
                  <a:pt x="496" y="853"/>
                  <a:pt x="496" y="853"/>
                </a:cubicBezTo>
                <a:cubicBezTo>
                  <a:pt x="499" y="855"/>
                  <a:pt x="499" y="855"/>
                  <a:pt x="499" y="855"/>
                </a:cubicBezTo>
                <a:cubicBezTo>
                  <a:pt x="503" y="857"/>
                  <a:pt x="503" y="857"/>
                  <a:pt x="503" y="857"/>
                </a:cubicBezTo>
                <a:cubicBezTo>
                  <a:pt x="508" y="858"/>
                  <a:pt x="508" y="858"/>
                  <a:pt x="508" y="858"/>
                </a:cubicBezTo>
                <a:cubicBezTo>
                  <a:pt x="510" y="859"/>
                  <a:pt x="510" y="859"/>
                  <a:pt x="510" y="859"/>
                </a:cubicBezTo>
                <a:cubicBezTo>
                  <a:pt x="512" y="861"/>
                  <a:pt x="512" y="861"/>
                  <a:pt x="512" y="861"/>
                </a:cubicBezTo>
                <a:cubicBezTo>
                  <a:pt x="514" y="861"/>
                  <a:pt x="514" y="861"/>
                  <a:pt x="514" y="861"/>
                </a:cubicBezTo>
                <a:cubicBezTo>
                  <a:pt x="517" y="863"/>
                  <a:pt x="517" y="863"/>
                  <a:pt x="517" y="863"/>
                </a:cubicBezTo>
                <a:cubicBezTo>
                  <a:pt x="519" y="862"/>
                  <a:pt x="519" y="862"/>
                  <a:pt x="519" y="862"/>
                </a:cubicBezTo>
                <a:cubicBezTo>
                  <a:pt x="519" y="863"/>
                  <a:pt x="519" y="863"/>
                  <a:pt x="519" y="863"/>
                </a:cubicBezTo>
                <a:cubicBezTo>
                  <a:pt x="521" y="865"/>
                  <a:pt x="521" y="865"/>
                  <a:pt x="521" y="865"/>
                </a:cubicBezTo>
                <a:cubicBezTo>
                  <a:pt x="523" y="866"/>
                  <a:pt x="523" y="866"/>
                  <a:pt x="523" y="866"/>
                </a:cubicBezTo>
                <a:cubicBezTo>
                  <a:pt x="525" y="866"/>
                  <a:pt x="525" y="866"/>
                  <a:pt x="525" y="866"/>
                </a:cubicBezTo>
                <a:cubicBezTo>
                  <a:pt x="526" y="866"/>
                  <a:pt x="526" y="866"/>
                  <a:pt x="526" y="866"/>
                </a:cubicBezTo>
                <a:cubicBezTo>
                  <a:pt x="527" y="867"/>
                  <a:pt x="527" y="867"/>
                  <a:pt x="527" y="867"/>
                </a:cubicBezTo>
                <a:cubicBezTo>
                  <a:pt x="531" y="869"/>
                  <a:pt x="531" y="869"/>
                  <a:pt x="531" y="869"/>
                </a:cubicBezTo>
                <a:cubicBezTo>
                  <a:pt x="535" y="869"/>
                  <a:pt x="535" y="869"/>
                  <a:pt x="535" y="869"/>
                </a:cubicBezTo>
                <a:cubicBezTo>
                  <a:pt x="537" y="870"/>
                  <a:pt x="537" y="870"/>
                  <a:pt x="537" y="870"/>
                </a:cubicBezTo>
                <a:cubicBezTo>
                  <a:pt x="542" y="872"/>
                  <a:pt x="542" y="872"/>
                  <a:pt x="542" y="872"/>
                </a:cubicBezTo>
                <a:cubicBezTo>
                  <a:pt x="544" y="872"/>
                  <a:pt x="544" y="872"/>
                  <a:pt x="544" y="872"/>
                </a:cubicBezTo>
                <a:cubicBezTo>
                  <a:pt x="550" y="869"/>
                  <a:pt x="550" y="869"/>
                  <a:pt x="550" y="869"/>
                </a:cubicBezTo>
                <a:cubicBezTo>
                  <a:pt x="552" y="869"/>
                  <a:pt x="552" y="869"/>
                  <a:pt x="552" y="869"/>
                </a:cubicBezTo>
                <a:cubicBezTo>
                  <a:pt x="555" y="868"/>
                  <a:pt x="555" y="868"/>
                  <a:pt x="555" y="868"/>
                </a:cubicBezTo>
                <a:cubicBezTo>
                  <a:pt x="557" y="867"/>
                  <a:pt x="557" y="867"/>
                  <a:pt x="557" y="867"/>
                </a:cubicBezTo>
                <a:cubicBezTo>
                  <a:pt x="559" y="867"/>
                  <a:pt x="559" y="867"/>
                  <a:pt x="559" y="867"/>
                </a:cubicBezTo>
                <a:cubicBezTo>
                  <a:pt x="560" y="867"/>
                  <a:pt x="560" y="867"/>
                  <a:pt x="560" y="867"/>
                </a:cubicBezTo>
                <a:cubicBezTo>
                  <a:pt x="560" y="866"/>
                  <a:pt x="560" y="866"/>
                  <a:pt x="560" y="866"/>
                </a:cubicBezTo>
                <a:cubicBezTo>
                  <a:pt x="558" y="866"/>
                  <a:pt x="558" y="866"/>
                  <a:pt x="558" y="866"/>
                </a:cubicBezTo>
                <a:cubicBezTo>
                  <a:pt x="557" y="866"/>
                  <a:pt x="557" y="866"/>
                  <a:pt x="557" y="866"/>
                </a:cubicBezTo>
                <a:cubicBezTo>
                  <a:pt x="557" y="865"/>
                  <a:pt x="557" y="865"/>
                  <a:pt x="557" y="865"/>
                </a:cubicBezTo>
                <a:cubicBezTo>
                  <a:pt x="559" y="864"/>
                  <a:pt x="559" y="864"/>
                  <a:pt x="559" y="864"/>
                </a:cubicBezTo>
                <a:cubicBezTo>
                  <a:pt x="560" y="864"/>
                  <a:pt x="560" y="864"/>
                  <a:pt x="560" y="864"/>
                </a:cubicBezTo>
                <a:cubicBezTo>
                  <a:pt x="560" y="865"/>
                  <a:pt x="560" y="865"/>
                  <a:pt x="560" y="865"/>
                </a:cubicBezTo>
                <a:cubicBezTo>
                  <a:pt x="561" y="865"/>
                  <a:pt x="561" y="865"/>
                  <a:pt x="561" y="865"/>
                </a:cubicBezTo>
                <a:cubicBezTo>
                  <a:pt x="562" y="865"/>
                  <a:pt x="562" y="865"/>
                  <a:pt x="562" y="865"/>
                </a:cubicBezTo>
                <a:cubicBezTo>
                  <a:pt x="562" y="866"/>
                  <a:pt x="562" y="866"/>
                  <a:pt x="562" y="866"/>
                </a:cubicBezTo>
                <a:cubicBezTo>
                  <a:pt x="561" y="866"/>
                  <a:pt x="561" y="866"/>
                  <a:pt x="561" y="866"/>
                </a:cubicBezTo>
                <a:cubicBezTo>
                  <a:pt x="561" y="866"/>
                  <a:pt x="561" y="866"/>
                  <a:pt x="561" y="866"/>
                </a:cubicBezTo>
                <a:cubicBezTo>
                  <a:pt x="561" y="866"/>
                  <a:pt x="561" y="866"/>
                  <a:pt x="561" y="866"/>
                </a:cubicBezTo>
                <a:cubicBezTo>
                  <a:pt x="563" y="866"/>
                  <a:pt x="563" y="866"/>
                  <a:pt x="563" y="866"/>
                </a:cubicBezTo>
                <a:cubicBezTo>
                  <a:pt x="565" y="867"/>
                  <a:pt x="565" y="867"/>
                  <a:pt x="565" y="867"/>
                </a:cubicBezTo>
                <a:cubicBezTo>
                  <a:pt x="568" y="869"/>
                  <a:pt x="568" y="869"/>
                  <a:pt x="568" y="869"/>
                </a:cubicBezTo>
                <a:cubicBezTo>
                  <a:pt x="569" y="870"/>
                  <a:pt x="569" y="870"/>
                  <a:pt x="569" y="870"/>
                </a:cubicBezTo>
                <a:cubicBezTo>
                  <a:pt x="569" y="870"/>
                  <a:pt x="569" y="870"/>
                  <a:pt x="569" y="870"/>
                </a:cubicBezTo>
                <a:cubicBezTo>
                  <a:pt x="567" y="867"/>
                  <a:pt x="567" y="867"/>
                  <a:pt x="567" y="867"/>
                </a:cubicBezTo>
                <a:cubicBezTo>
                  <a:pt x="564" y="866"/>
                  <a:pt x="564" y="866"/>
                  <a:pt x="564" y="866"/>
                </a:cubicBezTo>
                <a:cubicBezTo>
                  <a:pt x="563" y="865"/>
                  <a:pt x="563" y="865"/>
                  <a:pt x="563" y="865"/>
                </a:cubicBezTo>
                <a:cubicBezTo>
                  <a:pt x="564" y="865"/>
                  <a:pt x="564" y="865"/>
                  <a:pt x="564" y="865"/>
                </a:cubicBezTo>
                <a:cubicBezTo>
                  <a:pt x="564" y="866"/>
                  <a:pt x="564" y="866"/>
                  <a:pt x="564" y="866"/>
                </a:cubicBezTo>
                <a:cubicBezTo>
                  <a:pt x="566" y="866"/>
                  <a:pt x="566" y="866"/>
                  <a:pt x="566" y="866"/>
                </a:cubicBezTo>
                <a:cubicBezTo>
                  <a:pt x="568" y="868"/>
                  <a:pt x="568" y="868"/>
                  <a:pt x="568" y="868"/>
                </a:cubicBezTo>
                <a:cubicBezTo>
                  <a:pt x="570" y="870"/>
                  <a:pt x="570" y="870"/>
                  <a:pt x="570" y="870"/>
                </a:cubicBezTo>
                <a:cubicBezTo>
                  <a:pt x="570" y="871"/>
                  <a:pt x="570" y="871"/>
                  <a:pt x="570" y="871"/>
                </a:cubicBezTo>
                <a:cubicBezTo>
                  <a:pt x="571" y="872"/>
                  <a:pt x="571" y="872"/>
                  <a:pt x="571" y="872"/>
                </a:cubicBezTo>
                <a:cubicBezTo>
                  <a:pt x="578" y="878"/>
                  <a:pt x="578" y="878"/>
                  <a:pt x="578" y="878"/>
                </a:cubicBezTo>
                <a:cubicBezTo>
                  <a:pt x="580" y="878"/>
                  <a:pt x="580" y="878"/>
                  <a:pt x="580" y="878"/>
                </a:cubicBezTo>
                <a:cubicBezTo>
                  <a:pt x="580" y="879"/>
                  <a:pt x="580" y="879"/>
                  <a:pt x="580" y="879"/>
                </a:cubicBezTo>
                <a:cubicBezTo>
                  <a:pt x="583" y="882"/>
                  <a:pt x="583" y="882"/>
                  <a:pt x="583" y="882"/>
                </a:cubicBezTo>
                <a:cubicBezTo>
                  <a:pt x="585" y="884"/>
                  <a:pt x="585" y="884"/>
                  <a:pt x="585" y="884"/>
                </a:cubicBezTo>
                <a:cubicBezTo>
                  <a:pt x="586" y="886"/>
                  <a:pt x="586" y="886"/>
                  <a:pt x="586" y="886"/>
                </a:cubicBezTo>
                <a:cubicBezTo>
                  <a:pt x="588" y="888"/>
                  <a:pt x="588" y="888"/>
                  <a:pt x="588" y="888"/>
                </a:cubicBezTo>
                <a:cubicBezTo>
                  <a:pt x="589" y="888"/>
                  <a:pt x="589" y="888"/>
                  <a:pt x="589" y="888"/>
                </a:cubicBezTo>
                <a:cubicBezTo>
                  <a:pt x="591" y="889"/>
                  <a:pt x="591" y="889"/>
                  <a:pt x="591" y="889"/>
                </a:cubicBezTo>
                <a:cubicBezTo>
                  <a:pt x="596" y="891"/>
                  <a:pt x="596" y="891"/>
                  <a:pt x="596" y="891"/>
                </a:cubicBezTo>
                <a:cubicBezTo>
                  <a:pt x="599" y="892"/>
                  <a:pt x="599" y="892"/>
                  <a:pt x="599" y="892"/>
                </a:cubicBezTo>
                <a:cubicBezTo>
                  <a:pt x="601" y="891"/>
                  <a:pt x="601" y="891"/>
                  <a:pt x="601" y="891"/>
                </a:cubicBezTo>
                <a:cubicBezTo>
                  <a:pt x="605" y="893"/>
                  <a:pt x="605" y="893"/>
                  <a:pt x="605" y="893"/>
                </a:cubicBezTo>
                <a:cubicBezTo>
                  <a:pt x="606" y="893"/>
                  <a:pt x="606" y="893"/>
                  <a:pt x="606" y="893"/>
                </a:cubicBezTo>
                <a:cubicBezTo>
                  <a:pt x="608" y="893"/>
                  <a:pt x="608" y="893"/>
                  <a:pt x="608" y="893"/>
                </a:cubicBezTo>
                <a:cubicBezTo>
                  <a:pt x="610" y="894"/>
                  <a:pt x="610" y="894"/>
                  <a:pt x="610" y="894"/>
                </a:cubicBezTo>
                <a:cubicBezTo>
                  <a:pt x="612" y="895"/>
                  <a:pt x="612" y="895"/>
                  <a:pt x="612" y="895"/>
                </a:cubicBezTo>
                <a:cubicBezTo>
                  <a:pt x="613" y="895"/>
                  <a:pt x="613" y="895"/>
                  <a:pt x="613" y="895"/>
                </a:cubicBezTo>
                <a:cubicBezTo>
                  <a:pt x="617" y="896"/>
                  <a:pt x="617" y="896"/>
                  <a:pt x="617" y="896"/>
                </a:cubicBezTo>
                <a:cubicBezTo>
                  <a:pt x="620" y="898"/>
                  <a:pt x="620" y="898"/>
                  <a:pt x="620" y="898"/>
                </a:cubicBezTo>
                <a:cubicBezTo>
                  <a:pt x="620" y="897"/>
                  <a:pt x="620" y="897"/>
                  <a:pt x="620" y="897"/>
                </a:cubicBezTo>
                <a:cubicBezTo>
                  <a:pt x="619" y="896"/>
                  <a:pt x="619" y="896"/>
                  <a:pt x="619" y="896"/>
                </a:cubicBezTo>
                <a:cubicBezTo>
                  <a:pt x="620" y="896"/>
                  <a:pt x="620" y="896"/>
                  <a:pt x="620" y="896"/>
                </a:cubicBezTo>
                <a:cubicBezTo>
                  <a:pt x="621" y="896"/>
                  <a:pt x="621" y="896"/>
                  <a:pt x="621" y="896"/>
                </a:cubicBezTo>
                <a:cubicBezTo>
                  <a:pt x="623" y="898"/>
                  <a:pt x="623" y="898"/>
                  <a:pt x="623" y="898"/>
                </a:cubicBezTo>
                <a:cubicBezTo>
                  <a:pt x="624" y="899"/>
                  <a:pt x="624" y="899"/>
                  <a:pt x="624" y="899"/>
                </a:cubicBezTo>
                <a:cubicBezTo>
                  <a:pt x="629" y="899"/>
                  <a:pt x="629" y="899"/>
                  <a:pt x="629" y="899"/>
                </a:cubicBezTo>
                <a:cubicBezTo>
                  <a:pt x="630" y="897"/>
                  <a:pt x="630" y="897"/>
                  <a:pt x="630" y="897"/>
                </a:cubicBezTo>
                <a:cubicBezTo>
                  <a:pt x="629" y="896"/>
                  <a:pt x="629" y="896"/>
                  <a:pt x="629" y="896"/>
                </a:cubicBezTo>
                <a:cubicBezTo>
                  <a:pt x="630" y="896"/>
                  <a:pt x="630" y="896"/>
                  <a:pt x="630" y="896"/>
                </a:cubicBezTo>
                <a:cubicBezTo>
                  <a:pt x="630" y="896"/>
                  <a:pt x="630" y="896"/>
                  <a:pt x="630" y="896"/>
                </a:cubicBezTo>
                <a:cubicBezTo>
                  <a:pt x="631" y="896"/>
                  <a:pt x="631" y="896"/>
                  <a:pt x="631" y="896"/>
                </a:cubicBezTo>
                <a:cubicBezTo>
                  <a:pt x="632" y="897"/>
                  <a:pt x="632" y="897"/>
                  <a:pt x="632" y="897"/>
                </a:cubicBezTo>
                <a:cubicBezTo>
                  <a:pt x="633" y="897"/>
                  <a:pt x="633" y="897"/>
                  <a:pt x="633" y="897"/>
                </a:cubicBezTo>
                <a:cubicBezTo>
                  <a:pt x="633" y="896"/>
                  <a:pt x="633" y="896"/>
                  <a:pt x="633" y="896"/>
                </a:cubicBezTo>
                <a:cubicBezTo>
                  <a:pt x="634" y="897"/>
                  <a:pt x="634" y="897"/>
                  <a:pt x="634" y="897"/>
                </a:cubicBezTo>
                <a:cubicBezTo>
                  <a:pt x="634" y="898"/>
                  <a:pt x="634" y="898"/>
                  <a:pt x="634" y="898"/>
                </a:cubicBezTo>
                <a:cubicBezTo>
                  <a:pt x="634" y="899"/>
                  <a:pt x="634" y="899"/>
                  <a:pt x="634" y="899"/>
                </a:cubicBezTo>
                <a:cubicBezTo>
                  <a:pt x="634" y="899"/>
                  <a:pt x="634" y="899"/>
                  <a:pt x="634" y="899"/>
                </a:cubicBezTo>
                <a:cubicBezTo>
                  <a:pt x="634" y="900"/>
                  <a:pt x="634" y="900"/>
                  <a:pt x="634" y="900"/>
                </a:cubicBezTo>
                <a:cubicBezTo>
                  <a:pt x="633" y="900"/>
                  <a:pt x="633" y="900"/>
                  <a:pt x="633" y="900"/>
                </a:cubicBezTo>
                <a:cubicBezTo>
                  <a:pt x="632" y="900"/>
                  <a:pt x="632" y="900"/>
                  <a:pt x="632" y="900"/>
                </a:cubicBezTo>
                <a:cubicBezTo>
                  <a:pt x="631" y="900"/>
                  <a:pt x="631" y="900"/>
                  <a:pt x="631" y="900"/>
                </a:cubicBezTo>
                <a:cubicBezTo>
                  <a:pt x="635" y="905"/>
                  <a:pt x="635" y="905"/>
                  <a:pt x="635" y="905"/>
                </a:cubicBezTo>
                <a:cubicBezTo>
                  <a:pt x="637" y="906"/>
                  <a:pt x="637" y="906"/>
                  <a:pt x="637" y="906"/>
                </a:cubicBezTo>
                <a:cubicBezTo>
                  <a:pt x="637" y="907"/>
                  <a:pt x="637" y="907"/>
                  <a:pt x="637" y="907"/>
                </a:cubicBezTo>
                <a:cubicBezTo>
                  <a:pt x="640" y="910"/>
                  <a:pt x="640" y="910"/>
                  <a:pt x="640" y="910"/>
                </a:cubicBezTo>
                <a:cubicBezTo>
                  <a:pt x="642" y="913"/>
                  <a:pt x="642" y="913"/>
                  <a:pt x="642" y="913"/>
                </a:cubicBezTo>
                <a:cubicBezTo>
                  <a:pt x="647" y="918"/>
                  <a:pt x="647" y="918"/>
                  <a:pt x="647" y="918"/>
                </a:cubicBezTo>
                <a:cubicBezTo>
                  <a:pt x="648" y="919"/>
                  <a:pt x="648" y="919"/>
                  <a:pt x="648" y="919"/>
                </a:cubicBezTo>
                <a:cubicBezTo>
                  <a:pt x="649" y="919"/>
                  <a:pt x="649" y="919"/>
                  <a:pt x="649" y="919"/>
                </a:cubicBezTo>
                <a:cubicBezTo>
                  <a:pt x="649" y="919"/>
                  <a:pt x="649" y="919"/>
                  <a:pt x="649" y="919"/>
                </a:cubicBezTo>
                <a:cubicBezTo>
                  <a:pt x="648" y="922"/>
                  <a:pt x="648" y="922"/>
                  <a:pt x="648" y="922"/>
                </a:cubicBezTo>
                <a:cubicBezTo>
                  <a:pt x="648" y="922"/>
                  <a:pt x="648" y="922"/>
                  <a:pt x="648" y="922"/>
                </a:cubicBezTo>
                <a:cubicBezTo>
                  <a:pt x="648" y="923"/>
                  <a:pt x="648" y="923"/>
                  <a:pt x="648" y="923"/>
                </a:cubicBezTo>
                <a:cubicBezTo>
                  <a:pt x="650" y="923"/>
                  <a:pt x="650" y="923"/>
                  <a:pt x="650" y="923"/>
                </a:cubicBezTo>
                <a:cubicBezTo>
                  <a:pt x="650" y="925"/>
                  <a:pt x="650" y="925"/>
                  <a:pt x="650" y="925"/>
                </a:cubicBezTo>
                <a:cubicBezTo>
                  <a:pt x="648" y="926"/>
                  <a:pt x="648" y="926"/>
                  <a:pt x="648" y="926"/>
                </a:cubicBezTo>
                <a:cubicBezTo>
                  <a:pt x="648" y="928"/>
                  <a:pt x="648" y="928"/>
                  <a:pt x="648" y="928"/>
                </a:cubicBezTo>
                <a:cubicBezTo>
                  <a:pt x="648" y="930"/>
                  <a:pt x="648" y="930"/>
                  <a:pt x="648" y="930"/>
                </a:cubicBezTo>
                <a:cubicBezTo>
                  <a:pt x="651" y="933"/>
                  <a:pt x="651" y="933"/>
                  <a:pt x="651" y="933"/>
                </a:cubicBezTo>
                <a:cubicBezTo>
                  <a:pt x="653" y="933"/>
                  <a:pt x="653" y="933"/>
                  <a:pt x="653" y="933"/>
                </a:cubicBezTo>
                <a:cubicBezTo>
                  <a:pt x="655" y="934"/>
                  <a:pt x="655" y="934"/>
                  <a:pt x="655" y="934"/>
                </a:cubicBezTo>
                <a:cubicBezTo>
                  <a:pt x="656" y="935"/>
                  <a:pt x="656" y="935"/>
                  <a:pt x="656" y="935"/>
                </a:cubicBezTo>
                <a:cubicBezTo>
                  <a:pt x="657" y="935"/>
                  <a:pt x="657" y="935"/>
                  <a:pt x="657" y="935"/>
                </a:cubicBezTo>
                <a:cubicBezTo>
                  <a:pt x="658" y="933"/>
                  <a:pt x="658" y="933"/>
                  <a:pt x="658" y="933"/>
                </a:cubicBezTo>
                <a:cubicBezTo>
                  <a:pt x="658" y="932"/>
                  <a:pt x="658" y="932"/>
                  <a:pt x="658" y="932"/>
                </a:cubicBezTo>
                <a:cubicBezTo>
                  <a:pt x="655" y="930"/>
                  <a:pt x="655" y="930"/>
                  <a:pt x="655" y="930"/>
                </a:cubicBezTo>
                <a:cubicBezTo>
                  <a:pt x="654" y="929"/>
                  <a:pt x="654" y="929"/>
                  <a:pt x="654" y="929"/>
                </a:cubicBezTo>
                <a:cubicBezTo>
                  <a:pt x="655" y="928"/>
                  <a:pt x="655" y="928"/>
                  <a:pt x="655" y="928"/>
                </a:cubicBezTo>
                <a:cubicBezTo>
                  <a:pt x="657" y="929"/>
                  <a:pt x="657" y="929"/>
                  <a:pt x="657" y="929"/>
                </a:cubicBezTo>
                <a:cubicBezTo>
                  <a:pt x="659" y="930"/>
                  <a:pt x="659" y="930"/>
                  <a:pt x="659" y="930"/>
                </a:cubicBezTo>
                <a:cubicBezTo>
                  <a:pt x="659" y="932"/>
                  <a:pt x="659" y="932"/>
                  <a:pt x="659" y="932"/>
                </a:cubicBezTo>
                <a:cubicBezTo>
                  <a:pt x="661" y="933"/>
                  <a:pt x="661" y="933"/>
                  <a:pt x="661" y="933"/>
                </a:cubicBezTo>
                <a:cubicBezTo>
                  <a:pt x="661" y="935"/>
                  <a:pt x="661" y="935"/>
                  <a:pt x="661" y="935"/>
                </a:cubicBezTo>
                <a:cubicBezTo>
                  <a:pt x="664" y="937"/>
                  <a:pt x="664" y="937"/>
                  <a:pt x="664" y="937"/>
                </a:cubicBezTo>
                <a:cubicBezTo>
                  <a:pt x="666" y="938"/>
                  <a:pt x="666" y="938"/>
                  <a:pt x="666" y="938"/>
                </a:cubicBezTo>
                <a:cubicBezTo>
                  <a:pt x="667" y="939"/>
                  <a:pt x="667" y="939"/>
                  <a:pt x="667" y="939"/>
                </a:cubicBezTo>
                <a:cubicBezTo>
                  <a:pt x="669" y="942"/>
                  <a:pt x="669" y="942"/>
                  <a:pt x="669" y="942"/>
                </a:cubicBezTo>
                <a:cubicBezTo>
                  <a:pt x="669" y="943"/>
                  <a:pt x="669" y="943"/>
                  <a:pt x="669" y="943"/>
                </a:cubicBezTo>
                <a:cubicBezTo>
                  <a:pt x="668" y="944"/>
                  <a:pt x="668" y="944"/>
                  <a:pt x="668" y="944"/>
                </a:cubicBezTo>
                <a:cubicBezTo>
                  <a:pt x="668" y="946"/>
                  <a:pt x="668" y="946"/>
                  <a:pt x="668" y="946"/>
                </a:cubicBezTo>
                <a:cubicBezTo>
                  <a:pt x="669" y="947"/>
                  <a:pt x="669" y="947"/>
                  <a:pt x="669" y="947"/>
                </a:cubicBezTo>
                <a:cubicBezTo>
                  <a:pt x="671" y="948"/>
                  <a:pt x="671" y="948"/>
                  <a:pt x="671" y="948"/>
                </a:cubicBezTo>
                <a:cubicBezTo>
                  <a:pt x="673" y="949"/>
                  <a:pt x="673" y="949"/>
                  <a:pt x="673" y="949"/>
                </a:cubicBezTo>
                <a:cubicBezTo>
                  <a:pt x="674" y="948"/>
                  <a:pt x="674" y="948"/>
                  <a:pt x="674" y="948"/>
                </a:cubicBezTo>
                <a:cubicBezTo>
                  <a:pt x="674" y="947"/>
                  <a:pt x="674" y="947"/>
                  <a:pt x="674" y="947"/>
                </a:cubicBezTo>
                <a:cubicBezTo>
                  <a:pt x="673" y="946"/>
                  <a:pt x="673" y="946"/>
                  <a:pt x="673" y="946"/>
                </a:cubicBezTo>
                <a:cubicBezTo>
                  <a:pt x="671" y="945"/>
                  <a:pt x="671" y="945"/>
                  <a:pt x="671" y="945"/>
                </a:cubicBezTo>
                <a:cubicBezTo>
                  <a:pt x="671" y="944"/>
                  <a:pt x="671" y="944"/>
                  <a:pt x="671" y="944"/>
                </a:cubicBezTo>
                <a:cubicBezTo>
                  <a:pt x="672" y="944"/>
                  <a:pt x="672" y="944"/>
                  <a:pt x="672" y="944"/>
                </a:cubicBezTo>
                <a:cubicBezTo>
                  <a:pt x="673" y="945"/>
                  <a:pt x="673" y="945"/>
                  <a:pt x="673" y="945"/>
                </a:cubicBezTo>
                <a:cubicBezTo>
                  <a:pt x="675" y="947"/>
                  <a:pt x="675" y="947"/>
                  <a:pt x="675" y="947"/>
                </a:cubicBezTo>
                <a:cubicBezTo>
                  <a:pt x="675" y="949"/>
                  <a:pt x="675" y="949"/>
                  <a:pt x="675" y="949"/>
                </a:cubicBezTo>
                <a:cubicBezTo>
                  <a:pt x="675" y="949"/>
                  <a:pt x="675" y="949"/>
                  <a:pt x="675" y="949"/>
                </a:cubicBezTo>
                <a:cubicBezTo>
                  <a:pt x="676" y="949"/>
                  <a:pt x="676" y="949"/>
                  <a:pt x="676" y="949"/>
                </a:cubicBezTo>
                <a:cubicBezTo>
                  <a:pt x="677" y="950"/>
                  <a:pt x="677" y="950"/>
                  <a:pt x="677" y="950"/>
                </a:cubicBezTo>
                <a:cubicBezTo>
                  <a:pt x="678" y="950"/>
                  <a:pt x="678" y="950"/>
                  <a:pt x="678" y="950"/>
                </a:cubicBezTo>
                <a:cubicBezTo>
                  <a:pt x="678" y="949"/>
                  <a:pt x="678" y="949"/>
                  <a:pt x="678" y="949"/>
                </a:cubicBezTo>
                <a:cubicBezTo>
                  <a:pt x="678" y="948"/>
                  <a:pt x="678" y="948"/>
                  <a:pt x="678" y="948"/>
                </a:cubicBezTo>
                <a:cubicBezTo>
                  <a:pt x="679" y="948"/>
                  <a:pt x="679" y="948"/>
                  <a:pt x="679" y="948"/>
                </a:cubicBezTo>
                <a:cubicBezTo>
                  <a:pt x="680" y="948"/>
                  <a:pt x="680" y="948"/>
                  <a:pt x="680" y="948"/>
                </a:cubicBezTo>
                <a:cubicBezTo>
                  <a:pt x="682" y="948"/>
                  <a:pt x="682" y="948"/>
                  <a:pt x="682" y="948"/>
                </a:cubicBezTo>
                <a:cubicBezTo>
                  <a:pt x="684" y="948"/>
                  <a:pt x="684" y="948"/>
                  <a:pt x="684" y="948"/>
                </a:cubicBezTo>
                <a:cubicBezTo>
                  <a:pt x="684" y="947"/>
                  <a:pt x="684" y="947"/>
                  <a:pt x="684" y="947"/>
                </a:cubicBezTo>
                <a:cubicBezTo>
                  <a:pt x="685" y="948"/>
                  <a:pt x="685" y="948"/>
                  <a:pt x="685" y="948"/>
                </a:cubicBezTo>
                <a:cubicBezTo>
                  <a:pt x="685" y="949"/>
                  <a:pt x="685" y="949"/>
                  <a:pt x="685" y="949"/>
                </a:cubicBezTo>
                <a:cubicBezTo>
                  <a:pt x="686" y="949"/>
                  <a:pt x="686" y="949"/>
                  <a:pt x="686" y="949"/>
                </a:cubicBezTo>
                <a:cubicBezTo>
                  <a:pt x="690" y="950"/>
                  <a:pt x="690" y="950"/>
                  <a:pt x="690" y="950"/>
                </a:cubicBezTo>
                <a:cubicBezTo>
                  <a:pt x="691" y="952"/>
                  <a:pt x="691" y="952"/>
                  <a:pt x="691" y="952"/>
                </a:cubicBezTo>
                <a:cubicBezTo>
                  <a:pt x="692" y="955"/>
                  <a:pt x="692" y="955"/>
                  <a:pt x="692" y="955"/>
                </a:cubicBezTo>
                <a:cubicBezTo>
                  <a:pt x="693" y="956"/>
                  <a:pt x="693" y="956"/>
                  <a:pt x="693" y="956"/>
                </a:cubicBezTo>
                <a:cubicBezTo>
                  <a:pt x="695" y="956"/>
                  <a:pt x="695" y="956"/>
                  <a:pt x="695" y="956"/>
                </a:cubicBezTo>
                <a:cubicBezTo>
                  <a:pt x="696" y="954"/>
                  <a:pt x="696" y="954"/>
                  <a:pt x="696" y="954"/>
                </a:cubicBezTo>
                <a:cubicBezTo>
                  <a:pt x="695" y="954"/>
                  <a:pt x="695" y="954"/>
                  <a:pt x="695" y="954"/>
                </a:cubicBezTo>
                <a:cubicBezTo>
                  <a:pt x="696" y="953"/>
                  <a:pt x="696" y="953"/>
                  <a:pt x="696" y="953"/>
                </a:cubicBezTo>
                <a:cubicBezTo>
                  <a:pt x="697" y="953"/>
                  <a:pt x="697" y="953"/>
                  <a:pt x="697" y="953"/>
                </a:cubicBezTo>
                <a:cubicBezTo>
                  <a:pt x="698" y="954"/>
                  <a:pt x="698" y="954"/>
                  <a:pt x="698" y="954"/>
                </a:cubicBezTo>
                <a:cubicBezTo>
                  <a:pt x="697" y="955"/>
                  <a:pt x="697" y="955"/>
                  <a:pt x="697" y="955"/>
                </a:cubicBezTo>
                <a:cubicBezTo>
                  <a:pt x="698" y="957"/>
                  <a:pt x="698" y="957"/>
                  <a:pt x="698" y="957"/>
                </a:cubicBezTo>
                <a:cubicBezTo>
                  <a:pt x="697" y="958"/>
                  <a:pt x="697" y="958"/>
                  <a:pt x="697" y="958"/>
                </a:cubicBezTo>
                <a:cubicBezTo>
                  <a:pt x="698" y="959"/>
                  <a:pt x="698" y="959"/>
                  <a:pt x="698" y="959"/>
                </a:cubicBezTo>
                <a:cubicBezTo>
                  <a:pt x="701" y="960"/>
                  <a:pt x="701" y="960"/>
                  <a:pt x="701" y="960"/>
                </a:cubicBezTo>
                <a:cubicBezTo>
                  <a:pt x="702" y="958"/>
                  <a:pt x="702" y="958"/>
                  <a:pt x="702" y="958"/>
                </a:cubicBezTo>
                <a:cubicBezTo>
                  <a:pt x="704" y="957"/>
                  <a:pt x="704" y="957"/>
                  <a:pt x="704" y="957"/>
                </a:cubicBezTo>
                <a:cubicBezTo>
                  <a:pt x="705" y="957"/>
                  <a:pt x="705" y="957"/>
                  <a:pt x="705" y="957"/>
                </a:cubicBezTo>
                <a:cubicBezTo>
                  <a:pt x="706" y="957"/>
                  <a:pt x="706" y="957"/>
                  <a:pt x="706" y="957"/>
                </a:cubicBezTo>
                <a:cubicBezTo>
                  <a:pt x="707" y="954"/>
                  <a:pt x="707" y="954"/>
                  <a:pt x="707" y="954"/>
                </a:cubicBezTo>
                <a:cubicBezTo>
                  <a:pt x="705" y="953"/>
                  <a:pt x="705" y="953"/>
                  <a:pt x="705" y="953"/>
                </a:cubicBezTo>
                <a:cubicBezTo>
                  <a:pt x="703" y="952"/>
                  <a:pt x="703" y="952"/>
                  <a:pt x="703" y="952"/>
                </a:cubicBezTo>
                <a:cubicBezTo>
                  <a:pt x="703" y="950"/>
                  <a:pt x="703" y="950"/>
                  <a:pt x="703" y="950"/>
                </a:cubicBezTo>
                <a:cubicBezTo>
                  <a:pt x="703" y="949"/>
                  <a:pt x="703" y="949"/>
                  <a:pt x="703" y="949"/>
                </a:cubicBezTo>
                <a:cubicBezTo>
                  <a:pt x="705" y="948"/>
                  <a:pt x="705" y="948"/>
                  <a:pt x="705" y="948"/>
                </a:cubicBezTo>
                <a:cubicBezTo>
                  <a:pt x="708" y="947"/>
                  <a:pt x="708" y="947"/>
                  <a:pt x="708" y="947"/>
                </a:cubicBezTo>
                <a:cubicBezTo>
                  <a:pt x="711" y="945"/>
                  <a:pt x="711" y="945"/>
                  <a:pt x="711" y="945"/>
                </a:cubicBezTo>
                <a:cubicBezTo>
                  <a:pt x="710" y="944"/>
                  <a:pt x="710" y="944"/>
                  <a:pt x="710" y="944"/>
                </a:cubicBezTo>
                <a:cubicBezTo>
                  <a:pt x="710" y="943"/>
                  <a:pt x="710" y="943"/>
                  <a:pt x="710" y="943"/>
                </a:cubicBezTo>
                <a:cubicBezTo>
                  <a:pt x="710" y="942"/>
                  <a:pt x="710" y="942"/>
                  <a:pt x="710" y="942"/>
                </a:cubicBezTo>
                <a:cubicBezTo>
                  <a:pt x="713" y="940"/>
                  <a:pt x="713" y="940"/>
                  <a:pt x="713" y="940"/>
                </a:cubicBezTo>
                <a:cubicBezTo>
                  <a:pt x="716" y="940"/>
                  <a:pt x="716" y="940"/>
                  <a:pt x="716" y="940"/>
                </a:cubicBezTo>
                <a:cubicBezTo>
                  <a:pt x="717" y="940"/>
                  <a:pt x="717" y="940"/>
                  <a:pt x="717" y="940"/>
                </a:cubicBezTo>
                <a:cubicBezTo>
                  <a:pt x="719" y="942"/>
                  <a:pt x="719" y="942"/>
                  <a:pt x="719" y="942"/>
                </a:cubicBezTo>
                <a:cubicBezTo>
                  <a:pt x="720" y="942"/>
                  <a:pt x="720" y="942"/>
                  <a:pt x="720" y="942"/>
                </a:cubicBezTo>
                <a:cubicBezTo>
                  <a:pt x="722" y="945"/>
                  <a:pt x="722" y="945"/>
                  <a:pt x="722" y="945"/>
                </a:cubicBezTo>
                <a:cubicBezTo>
                  <a:pt x="722" y="947"/>
                  <a:pt x="722" y="947"/>
                  <a:pt x="722" y="947"/>
                </a:cubicBezTo>
                <a:cubicBezTo>
                  <a:pt x="724" y="947"/>
                  <a:pt x="724" y="947"/>
                  <a:pt x="724" y="947"/>
                </a:cubicBezTo>
                <a:cubicBezTo>
                  <a:pt x="724" y="947"/>
                  <a:pt x="724" y="947"/>
                  <a:pt x="724" y="947"/>
                </a:cubicBezTo>
                <a:cubicBezTo>
                  <a:pt x="725" y="945"/>
                  <a:pt x="725" y="945"/>
                  <a:pt x="725" y="945"/>
                </a:cubicBezTo>
                <a:cubicBezTo>
                  <a:pt x="727" y="945"/>
                  <a:pt x="727" y="945"/>
                  <a:pt x="727" y="945"/>
                </a:cubicBezTo>
                <a:cubicBezTo>
                  <a:pt x="727" y="947"/>
                  <a:pt x="727" y="947"/>
                  <a:pt x="727" y="947"/>
                </a:cubicBezTo>
                <a:cubicBezTo>
                  <a:pt x="726" y="948"/>
                  <a:pt x="726" y="948"/>
                  <a:pt x="726" y="948"/>
                </a:cubicBezTo>
                <a:cubicBezTo>
                  <a:pt x="725" y="948"/>
                  <a:pt x="725" y="948"/>
                  <a:pt x="725" y="948"/>
                </a:cubicBezTo>
                <a:cubicBezTo>
                  <a:pt x="723" y="950"/>
                  <a:pt x="723" y="950"/>
                  <a:pt x="723" y="950"/>
                </a:cubicBezTo>
                <a:cubicBezTo>
                  <a:pt x="723" y="951"/>
                  <a:pt x="723" y="951"/>
                  <a:pt x="723" y="951"/>
                </a:cubicBezTo>
                <a:cubicBezTo>
                  <a:pt x="724" y="954"/>
                  <a:pt x="724" y="954"/>
                  <a:pt x="724" y="954"/>
                </a:cubicBezTo>
                <a:cubicBezTo>
                  <a:pt x="726" y="957"/>
                  <a:pt x="726" y="957"/>
                  <a:pt x="726" y="957"/>
                </a:cubicBezTo>
                <a:cubicBezTo>
                  <a:pt x="728" y="959"/>
                  <a:pt x="728" y="959"/>
                  <a:pt x="728" y="959"/>
                </a:cubicBezTo>
                <a:cubicBezTo>
                  <a:pt x="728" y="959"/>
                  <a:pt x="728" y="959"/>
                  <a:pt x="728" y="959"/>
                </a:cubicBezTo>
                <a:cubicBezTo>
                  <a:pt x="729" y="962"/>
                  <a:pt x="729" y="962"/>
                  <a:pt x="729" y="962"/>
                </a:cubicBezTo>
                <a:cubicBezTo>
                  <a:pt x="729" y="964"/>
                  <a:pt x="729" y="964"/>
                  <a:pt x="729" y="964"/>
                </a:cubicBezTo>
                <a:cubicBezTo>
                  <a:pt x="731" y="966"/>
                  <a:pt x="731" y="966"/>
                  <a:pt x="731" y="966"/>
                </a:cubicBezTo>
                <a:cubicBezTo>
                  <a:pt x="732" y="966"/>
                  <a:pt x="732" y="966"/>
                  <a:pt x="732" y="966"/>
                </a:cubicBezTo>
                <a:cubicBezTo>
                  <a:pt x="733" y="966"/>
                  <a:pt x="733" y="966"/>
                  <a:pt x="733" y="966"/>
                </a:cubicBezTo>
                <a:cubicBezTo>
                  <a:pt x="733" y="967"/>
                  <a:pt x="733" y="967"/>
                  <a:pt x="733" y="967"/>
                </a:cubicBezTo>
                <a:cubicBezTo>
                  <a:pt x="734" y="969"/>
                  <a:pt x="734" y="969"/>
                  <a:pt x="734" y="969"/>
                </a:cubicBezTo>
                <a:cubicBezTo>
                  <a:pt x="732" y="970"/>
                  <a:pt x="732" y="970"/>
                  <a:pt x="732" y="970"/>
                </a:cubicBezTo>
                <a:cubicBezTo>
                  <a:pt x="732" y="971"/>
                  <a:pt x="732" y="971"/>
                  <a:pt x="732" y="971"/>
                </a:cubicBezTo>
                <a:cubicBezTo>
                  <a:pt x="733" y="972"/>
                  <a:pt x="733" y="972"/>
                  <a:pt x="733" y="972"/>
                </a:cubicBezTo>
                <a:cubicBezTo>
                  <a:pt x="733" y="975"/>
                  <a:pt x="733" y="975"/>
                  <a:pt x="733" y="975"/>
                </a:cubicBezTo>
                <a:cubicBezTo>
                  <a:pt x="732" y="976"/>
                  <a:pt x="732" y="976"/>
                  <a:pt x="732" y="976"/>
                </a:cubicBezTo>
                <a:cubicBezTo>
                  <a:pt x="731" y="978"/>
                  <a:pt x="731" y="978"/>
                  <a:pt x="731" y="978"/>
                </a:cubicBezTo>
                <a:cubicBezTo>
                  <a:pt x="732" y="978"/>
                  <a:pt x="732" y="978"/>
                  <a:pt x="732" y="978"/>
                </a:cubicBezTo>
                <a:cubicBezTo>
                  <a:pt x="733" y="980"/>
                  <a:pt x="733" y="980"/>
                  <a:pt x="733" y="980"/>
                </a:cubicBezTo>
                <a:cubicBezTo>
                  <a:pt x="733" y="983"/>
                  <a:pt x="733" y="983"/>
                  <a:pt x="733" y="983"/>
                </a:cubicBezTo>
                <a:cubicBezTo>
                  <a:pt x="733" y="988"/>
                  <a:pt x="733" y="988"/>
                  <a:pt x="733" y="988"/>
                </a:cubicBezTo>
                <a:cubicBezTo>
                  <a:pt x="731" y="990"/>
                  <a:pt x="731" y="990"/>
                  <a:pt x="731" y="990"/>
                </a:cubicBezTo>
                <a:cubicBezTo>
                  <a:pt x="731" y="991"/>
                  <a:pt x="731" y="991"/>
                  <a:pt x="731" y="991"/>
                </a:cubicBezTo>
                <a:cubicBezTo>
                  <a:pt x="732" y="993"/>
                  <a:pt x="732" y="993"/>
                  <a:pt x="732" y="993"/>
                </a:cubicBezTo>
                <a:cubicBezTo>
                  <a:pt x="734" y="992"/>
                  <a:pt x="734" y="992"/>
                  <a:pt x="734" y="992"/>
                </a:cubicBezTo>
                <a:cubicBezTo>
                  <a:pt x="734" y="993"/>
                  <a:pt x="734" y="993"/>
                  <a:pt x="734" y="993"/>
                </a:cubicBezTo>
                <a:cubicBezTo>
                  <a:pt x="735" y="995"/>
                  <a:pt x="735" y="995"/>
                  <a:pt x="735" y="995"/>
                </a:cubicBezTo>
                <a:cubicBezTo>
                  <a:pt x="736" y="994"/>
                  <a:pt x="736" y="994"/>
                  <a:pt x="736" y="994"/>
                </a:cubicBezTo>
                <a:cubicBezTo>
                  <a:pt x="736" y="995"/>
                  <a:pt x="736" y="995"/>
                  <a:pt x="736" y="995"/>
                </a:cubicBezTo>
                <a:cubicBezTo>
                  <a:pt x="735" y="997"/>
                  <a:pt x="735" y="997"/>
                  <a:pt x="735" y="997"/>
                </a:cubicBezTo>
                <a:cubicBezTo>
                  <a:pt x="734" y="999"/>
                  <a:pt x="734" y="999"/>
                  <a:pt x="734" y="999"/>
                </a:cubicBezTo>
                <a:cubicBezTo>
                  <a:pt x="730" y="1003"/>
                  <a:pt x="730" y="1003"/>
                  <a:pt x="730" y="1003"/>
                </a:cubicBezTo>
                <a:cubicBezTo>
                  <a:pt x="729" y="1005"/>
                  <a:pt x="729" y="1005"/>
                  <a:pt x="729" y="1005"/>
                </a:cubicBezTo>
                <a:cubicBezTo>
                  <a:pt x="727" y="1008"/>
                  <a:pt x="727" y="1008"/>
                  <a:pt x="727" y="1008"/>
                </a:cubicBezTo>
                <a:cubicBezTo>
                  <a:pt x="723" y="1009"/>
                  <a:pt x="723" y="1009"/>
                  <a:pt x="723" y="1009"/>
                </a:cubicBezTo>
                <a:cubicBezTo>
                  <a:pt x="720" y="1011"/>
                  <a:pt x="720" y="1011"/>
                  <a:pt x="720" y="1011"/>
                </a:cubicBezTo>
                <a:cubicBezTo>
                  <a:pt x="717" y="1015"/>
                  <a:pt x="717" y="1015"/>
                  <a:pt x="717" y="1015"/>
                </a:cubicBezTo>
                <a:cubicBezTo>
                  <a:pt x="717" y="1018"/>
                  <a:pt x="717" y="1018"/>
                  <a:pt x="717" y="1018"/>
                </a:cubicBezTo>
                <a:cubicBezTo>
                  <a:pt x="716" y="1020"/>
                  <a:pt x="716" y="1020"/>
                  <a:pt x="716" y="1020"/>
                </a:cubicBezTo>
                <a:cubicBezTo>
                  <a:pt x="716" y="1023"/>
                  <a:pt x="716" y="1023"/>
                  <a:pt x="716" y="1023"/>
                </a:cubicBezTo>
                <a:cubicBezTo>
                  <a:pt x="713" y="1023"/>
                  <a:pt x="713" y="1023"/>
                  <a:pt x="713" y="1023"/>
                </a:cubicBezTo>
                <a:cubicBezTo>
                  <a:pt x="708" y="1026"/>
                  <a:pt x="708" y="1026"/>
                  <a:pt x="708" y="1026"/>
                </a:cubicBezTo>
                <a:cubicBezTo>
                  <a:pt x="705" y="1026"/>
                  <a:pt x="705" y="1026"/>
                  <a:pt x="705" y="1026"/>
                </a:cubicBezTo>
                <a:cubicBezTo>
                  <a:pt x="703" y="1027"/>
                  <a:pt x="703" y="1027"/>
                  <a:pt x="703" y="1027"/>
                </a:cubicBezTo>
                <a:cubicBezTo>
                  <a:pt x="704" y="1030"/>
                  <a:pt x="704" y="1030"/>
                  <a:pt x="704" y="1030"/>
                </a:cubicBezTo>
                <a:cubicBezTo>
                  <a:pt x="704" y="1031"/>
                  <a:pt x="704" y="1031"/>
                  <a:pt x="704" y="1031"/>
                </a:cubicBezTo>
                <a:cubicBezTo>
                  <a:pt x="705" y="1033"/>
                  <a:pt x="705" y="1033"/>
                  <a:pt x="705" y="1033"/>
                </a:cubicBezTo>
                <a:cubicBezTo>
                  <a:pt x="705" y="1036"/>
                  <a:pt x="705" y="1036"/>
                  <a:pt x="705" y="1036"/>
                </a:cubicBezTo>
                <a:cubicBezTo>
                  <a:pt x="701" y="1040"/>
                  <a:pt x="701" y="1040"/>
                  <a:pt x="701" y="1040"/>
                </a:cubicBezTo>
                <a:cubicBezTo>
                  <a:pt x="700" y="1041"/>
                  <a:pt x="700" y="1041"/>
                  <a:pt x="700" y="1041"/>
                </a:cubicBezTo>
                <a:cubicBezTo>
                  <a:pt x="701" y="1043"/>
                  <a:pt x="701" y="1043"/>
                  <a:pt x="701" y="1043"/>
                </a:cubicBezTo>
                <a:cubicBezTo>
                  <a:pt x="699" y="1045"/>
                  <a:pt x="699" y="1045"/>
                  <a:pt x="699" y="1045"/>
                </a:cubicBezTo>
                <a:cubicBezTo>
                  <a:pt x="697" y="1046"/>
                  <a:pt x="697" y="1046"/>
                  <a:pt x="697" y="1046"/>
                </a:cubicBezTo>
                <a:cubicBezTo>
                  <a:pt x="695" y="1048"/>
                  <a:pt x="695" y="1048"/>
                  <a:pt x="695" y="1048"/>
                </a:cubicBezTo>
                <a:cubicBezTo>
                  <a:pt x="696" y="1050"/>
                  <a:pt x="696" y="1050"/>
                  <a:pt x="696" y="1050"/>
                </a:cubicBezTo>
                <a:cubicBezTo>
                  <a:pt x="697" y="1052"/>
                  <a:pt x="697" y="1052"/>
                  <a:pt x="697" y="1052"/>
                </a:cubicBezTo>
                <a:cubicBezTo>
                  <a:pt x="697" y="1053"/>
                  <a:pt x="697" y="1053"/>
                  <a:pt x="697" y="1053"/>
                </a:cubicBezTo>
                <a:cubicBezTo>
                  <a:pt x="697" y="1056"/>
                  <a:pt x="697" y="1056"/>
                  <a:pt x="697" y="1056"/>
                </a:cubicBezTo>
                <a:cubicBezTo>
                  <a:pt x="696" y="1058"/>
                  <a:pt x="696" y="1058"/>
                  <a:pt x="696" y="1058"/>
                </a:cubicBezTo>
                <a:cubicBezTo>
                  <a:pt x="695" y="1059"/>
                  <a:pt x="695" y="1059"/>
                  <a:pt x="695" y="1059"/>
                </a:cubicBezTo>
                <a:cubicBezTo>
                  <a:pt x="696" y="1061"/>
                  <a:pt x="696" y="1061"/>
                  <a:pt x="696" y="1061"/>
                </a:cubicBezTo>
                <a:cubicBezTo>
                  <a:pt x="698" y="1062"/>
                  <a:pt x="698" y="1062"/>
                  <a:pt x="698" y="1062"/>
                </a:cubicBezTo>
                <a:cubicBezTo>
                  <a:pt x="700" y="1064"/>
                  <a:pt x="700" y="1064"/>
                  <a:pt x="700" y="1064"/>
                </a:cubicBezTo>
                <a:cubicBezTo>
                  <a:pt x="702" y="1065"/>
                  <a:pt x="702" y="1065"/>
                  <a:pt x="702" y="1065"/>
                </a:cubicBezTo>
                <a:cubicBezTo>
                  <a:pt x="703" y="1064"/>
                  <a:pt x="703" y="1064"/>
                  <a:pt x="703" y="1064"/>
                </a:cubicBezTo>
                <a:cubicBezTo>
                  <a:pt x="704" y="1062"/>
                  <a:pt x="704" y="1062"/>
                  <a:pt x="704" y="1062"/>
                </a:cubicBezTo>
                <a:cubicBezTo>
                  <a:pt x="704" y="1061"/>
                  <a:pt x="704" y="1061"/>
                  <a:pt x="704" y="1061"/>
                </a:cubicBezTo>
                <a:cubicBezTo>
                  <a:pt x="706" y="1059"/>
                  <a:pt x="706" y="1059"/>
                  <a:pt x="706" y="1059"/>
                </a:cubicBezTo>
                <a:cubicBezTo>
                  <a:pt x="706" y="1061"/>
                  <a:pt x="706" y="1061"/>
                  <a:pt x="706" y="1061"/>
                </a:cubicBezTo>
                <a:cubicBezTo>
                  <a:pt x="706" y="1062"/>
                  <a:pt x="706" y="1062"/>
                  <a:pt x="706" y="1062"/>
                </a:cubicBezTo>
                <a:cubicBezTo>
                  <a:pt x="707" y="1061"/>
                  <a:pt x="707" y="1061"/>
                  <a:pt x="707" y="1061"/>
                </a:cubicBezTo>
                <a:cubicBezTo>
                  <a:pt x="706" y="1060"/>
                  <a:pt x="706" y="1060"/>
                  <a:pt x="706" y="1060"/>
                </a:cubicBezTo>
                <a:cubicBezTo>
                  <a:pt x="707" y="1060"/>
                  <a:pt x="707" y="1060"/>
                  <a:pt x="707" y="1060"/>
                </a:cubicBezTo>
                <a:cubicBezTo>
                  <a:pt x="708" y="1063"/>
                  <a:pt x="708" y="1063"/>
                  <a:pt x="708" y="1063"/>
                </a:cubicBezTo>
                <a:cubicBezTo>
                  <a:pt x="707" y="1065"/>
                  <a:pt x="707" y="1065"/>
                  <a:pt x="707" y="1065"/>
                </a:cubicBezTo>
                <a:cubicBezTo>
                  <a:pt x="707" y="1067"/>
                  <a:pt x="707" y="1067"/>
                  <a:pt x="707" y="1067"/>
                </a:cubicBezTo>
                <a:cubicBezTo>
                  <a:pt x="706" y="1070"/>
                  <a:pt x="706" y="1070"/>
                  <a:pt x="706" y="1070"/>
                </a:cubicBezTo>
                <a:cubicBezTo>
                  <a:pt x="704" y="1072"/>
                  <a:pt x="704" y="1072"/>
                  <a:pt x="704" y="1072"/>
                </a:cubicBezTo>
                <a:cubicBezTo>
                  <a:pt x="704" y="1072"/>
                  <a:pt x="704" y="1072"/>
                  <a:pt x="704" y="1072"/>
                </a:cubicBezTo>
                <a:cubicBezTo>
                  <a:pt x="699" y="1074"/>
                  <a:pt x="699" y="1074"/>
                  <a:pt x="699" y="1074"/>
                </a:cubicBezTo>
                <a:cubicBezTo>
                  <a:pt x="697" y="1076"/>
                  <a:pt x="697" y="1076"/>
                  <a:pt x="697" y="1076"/>
                </a:cubicBezTo>
                <a:cubicBezTo>
                  <a:pt x="693" y="1079"/>
                  <a:pt x="693" y="1079"/>
                  <a:pt x="693" y="1079"/>
                </a:cubicBezTo>
                <a:cubicBezTo>
                  <a:pt x="693" y="1082"/>
                  <a:pt x="693" y="1082"/>
                  <a:pt x="693" y="1082"/>
                </a:cubicBezTo>
                <a:cubicBezTo>
                  <a:pt x="692" y="1084"/>
                  <a:pt x="692" y="1084"/>
                  <a:pt x="692" y="1084"/>
                </a:cubicBezTo>
                <a:cubicBezTo>
                  <a:pt x="692" y="1085"/>
                  <a:pt x="692" y="1085"/>
                  <a:pt x="692" y="1085"/>
                </a:cubicBezTo>
                <a:cubicBezTo>
                  <a:pt x="694" y="1086"/>
                  <a:pt x="694" y="1086"/>
                  <a:pt x="694" y="1086"/>
                </a:cubicBezTo>
                <a:cubicBezTo>
                  <a:pt x="694" y="1087"/>
                  <a:pt x="694" y="1087"/>
                  <a:pt x="694" y="1087"/>
                </a:cubicBezTo>
                <a:cubicBezTo>
                  <a:pt x="693" y="1088"/>
                  <a:pt x="693" y="1088"/>
                  <a:pt x="693" y="1088"/>
                </a:cubicBezTo>
                <a:cubicBezTo>
                  <a:pt x="693" y="1089"/>
                  <a:pt x="693" y="1089"/>
                  <a:pt x="693" y="1089"/>
                </a:cubicBezTo>
                <a:cubicBezTo>
                  <a:pt x="695" y="1091"/>
                  <a:pt x="695" y="1091"/>
                  <a:pt x="695" y="1091"/>
                </a:cubicBezTo>
                <a:cubicBezTo>
                  <a:pt x="696" y="1094"/>
                  <a:pt x="696" y="1094"/>
                  <a:pt x="696" y="1094"/>
                </a:cubicBezTo>
                <a:cubicBezTo>
                  <a:pt x="696" y="1096"/>
                  <a:pt x="696" y="1096"/>
                  <a:pt x="696" y="1096"/>
                </a:cubicBezTo>
                <a:cubicBezTo>
                  <a:pt x="694" y="1096"/>
                  <a:pt x="694" y="1096"/>
                  <a:pt x="694" y="1096"/>
                </a:cubicBezTo>
                <a:cubicBezTo>
                  <a:pt x="693" y="1097"/>
                  <a:pt x="693" y="1097"/>
                  <a:pt x="693" y="1097"/>
                </a:cubicBezTo>
                <a:cubicBezTo>
                  <a:pt x="692" y="1098"/>
                  <a:pt x="692" y="1098"/>
                  <a:pt x="692" y="1098"/>
                </a:cubicBezTo>
                <a:cubicBezTo>
                  <a:pt x="694" y="1100"/>
                  <a:pt x="694" y="1100"/>
                  <a:pt x="694" y="1100"/>
                </a:cubicBezTo>
                <a:cubicBezTo>
                  <a:pt x="696" y="1101"/>
                  <a:pt x="696" y="1101"/>
                  <a:pt x="696" y="1101"/>
                </a:cubicBezTo>
                <a:cubicBezTo>
                  <a:pt x="699" y="1103"/>
                  <a:pt x="699" y="1103"/>
                  <a:pt x="699" y="1103"/>
                </a:cubicBezTo>
                <a:cubicBezTo>
                  <a:pt x="702" y="1104"/>
                  <a:pt x="702" y="1104"/>
                  <a:pt x="702" y="1104"/>
                </a:cubicBezTo>
                <a:cubicBezTo>
                  <a:pt x="706" y="1106"/>
                  <a:pt x="706" y="1106"/>
                  <a:pt x="706" y="1106"/>
                </a:cubicBezTo>
                <a:cubicBezTo>
                  <a:pt x="708" y="1107"/>
                  <a:pt x="708" y="1107"/>
                  <a:pt x="708" y="1107"/>
                </a:cubicBezTo>
                <a:cubicBezTo>
                  <a:pt x="708" y="1109"/>
                  <a:pt x="708" y="1109"/>
                  <a:pt x="708" y="1109"/>
                </a:cubicBezTo>
                <a:cubicBezTo>
                  <a:pt x="711" y="1112"/>
                  <a:pt x="711" y="1112"/>
                  <a:pt x="711" y="1112"/>
                </a:cubicBezTo>
                <a:cubicBezTo>
                  <a:pt x="711" y="1115"/>
                  <a:pt x="711" y="1115"/>
                  <a:pt x="711" y="1115"/>
                </a:cubicBezTo>
                <a:cubicBezTo>
                  <a:pt x="712" y="1117"/>
                  <a:pt x="712" y="1117"/>
                  <a:pt x="712" y="1117"/>
                </a:cubicBezTo>
                <a:cubicBezTo>
                  <a:pt x="716" y="1119"/>
                  <a:pt x="716" y="1119"/>
                  <a:pt x="716" y="1119"/>
                </a:cubicBezTo>
                <a:cubicBezTo>
                  <a:pt x="718" y="1122"/>
                  <a:pt x="718" y="1122"/>
                  <a:pt x="718" y="1122"/>
                </a:cubicBezTo>
                <a:cubicBezTo>
                  <a:pt x="719" y="1125"/>
                  <a:pt x="719" y="1125"/>
                  <a:pt x="719" y="1125"/>
                </a:cubicBezTo>
                <a:cubicBezTo>
                  <a:pt x="720" y="1127"/>
                  <a:pt x="720" y="1127"/>
                  <a:pt x="720" y="1127"/>
                </a:cubicBezTo>
                <a:cubicBezTo>
                  <a:pt x="720" y="1130"/>
                  <a:pt x="720" y="1130"/>
                  <a:pt x="720" y="1130"/>
                </a:cubicBezTo>
                <a:cubicBezTo>
                  <a:pt x="722" y="1132"/>
                  <a:pt x="722" y="1132"/>
                  <a:pt x="722" y="1132"/>
                </a:cubicBezTo>
                <a:cubicBezTo>
                  <a:pt x="723" y="1133"/>
                  <a:pt x="723" y="1133"/>
                  <a:pt x="723" y="1133"/>
                </a:cubicBezTo>
                <a:cubicBezTo>
                  <a:pt x="725" y="1136"/>
                  <a:pt x="725" y="1136"/>
                  <a:pt x="725" y="1136"/>
                </a:cubicBezTo>
                <a:cubicBezTo>
                  <a:pt x="725" y="1139"/>
                  <a:pt x="725" y="1139"/>
                  <a:pt x="725" y="1139"/>
                </a:cubicBezTo>
                <a:cubicBezTo>
                  <a:pt x="725" y="1140"/>
                  <a:pt x="725" y="1140"/>
                  <a:pt x="725" y="1140"/>
                </a:cubicBezTo>
                <a:cubicBezTo>
                  <a:pt x="726" y="1143"/>
                  <a:pt x="726" y="1143"/>
                  <a:pt x="726" y="1143"/>
                </a:cubicBezTo>
                <a:cubicBezTo>
                  <a:pt x="730" y="1147"/>
                  <a:pt x="730" y="1147"/>
                  <a:pt x="730" y="1147"/>
                </a:cubicBezTo>
                <a:cubicBezTo>
                  <a:pt x="731" y="1149"/>
                  <a:pt x="731" y="1149"/>
                  <a:pt x="731" y="1149"/>
                </a:cubicBezTo>
                <a:cubicBezTo>
                  <a:pt x="730" y="1151"/>
                  <a:pt x="730" y="1151"/>
                  <a:pt x="730" y="1151"/>
                </a:cubicBezTo>
                <a:cubicBezTo>
                  <a:pt x="731" y="1152"/>
                  <a:pt x="731" y="1152"/>
                  <a:pt x="731" y="1152"/>
                </a:cubicBezTo>
                <a:cubicBezTo>
                  <a:pt x="732" y="1153"/>
                  <a:pt x="732" y="1153"/>
                  <a:pt x="732" y="1153"/>
                </a:cubicBezTo>
                <a:cubicBezTo>
                  <a:pt x="735" y="1156"/>
                  <a:pt x="735" y="1156"/>
                  <a:pt x="735" y="1156"/>
                </a:cubicBezTo>
                <a:cubicBezTo>
                  <a:pt x="736" y="1158"/>
                  <a:pt x="736" y="1158"/>
                  <a:pt x="736" y="1158"/>
                </a:cubicBezTo>
                <a:cubicBezTo>
                  <a:pt x="737" y="1160"/>
                  <a:pt x="737" y="1160"/>
                  <a:pt x="737" y="1160"/>
                </a:cubicBezTo>
                <a:cubicBezTo>
                  <a:pt x="738" y="1162"/>
                  <a:pt x="738" y="1162"/>
                  <a:pt x="738" y="1162"/>
                </a:cubicBezTo>
                <a:cubicBezTo>
                  <a:pt x="740" y="1163"/>
                  <a:pt x="740" y="1163"/>
                  <a:pt x="740" y="1163"/>
                </a:cubicBezTo>
                <a:cubicBezTo>
                  <a:pt x="741" y="1165"/>
                  <a:pt x="741" y="1165"/>
                  <a:pt x="741" y="1165"/>
                </a:cubicBezTo>
                <a:cubicBezTo>
                  <a:pt x="744" y="1170"/>
                  <a:pt x="744" y="1170"/>
                  <a:pt x="744" y="1170"/>
                </a:cubicBezTo>
                <a:cubicBezTo>
                  <a:pt x="744" y="1172"/>
                  <a:pt x="744" y="1172"/>
                  <a:pt x="744" y="1172"/>
                </a:cubicBezTo>
                <a:cubicBezTo>
                  <a:pt x="748" y="1177"/>
                  <a:pt x="748" y="1177"/>
                  <a:pt x="748" y="1177"/>
                </a:cubicBezTo>
                <a:cubicBezTo>
                  <a:pt x="748" y="1179"/>
                  <a:pt x="748" y="1179"/>
                  <a:pt x="748" y="1179"/>
                </a:cubicBezTo>
                <a:cubicBezTo>
                  <a:pt x="747" y="1179"/>
                  <a:pt x="747" y="1179"/>
                  <a:pt x="747" y="1179"/>
                </a:cubicBezTo>
                <a:cubicBezTo>
                  <a:pt x="746" y="1178"/>
                  <a:pt x="746" y="1178"/>
                  <a:pt x="746" y="1178"/>
                </a:cubicBezTo>
                <a:cubicBezTo>
                  <a:pt x="746" y="1179"/>
                  <a:pt x="746" y="1179"/>
                  <a:pt x="746" y="1179"/>
                </a:cubicBezTo>
                <a:cubicBezTo>
                  <a:pt x="746" y="1181"/>
                  <a:pt x="746" y="1181"/>
                  <a:pt x="746" y="1181"/>
                </a:cubicBezTo>
                <a:cubicBezTo>
                  <a:pt x="746" y="1183"/>
                  <a:pt x="746" y="1183"/>
                  <a:pt x="746" y="1183"/>
                </a:cubicBezTo>
                <a:cubicBezTo>
                  <a:pt x="747" y="1182"/>
                  <a:pt x="747" y="1182"/>
                  <a:pt x="747" y="1182"/>
                </a:cubicBezTo>
                <a:cubicBezTo>
                  <a:pt x="749" y="1183"/>
                  <a:pt x="749" y="1183"/>
                  <a:pt x="749" y="1183"/>
                </a:cubicBezTo>
                <a:cubicBezTo>
                  <a:pt x="749" y="1185"/>
                  <a:pt x="749" y="1185"/>
                  <a:pt x="749" y="1185"/>
                </a:cubicBezTo>
                <a:cubicBezTo>
                  <a:pt x="749" y="1186"/>
                  <a:pt x="749" y="1186"/>
                  <a:pt x="749" y="1186"/>
                </a:cubicBezTo>
                <a:cubicBezTo>
                  <a:pt x="752" y="1188"/>
                  <a:pt x="752" y="1188"/>
                  <a:pt x="752" y="1188"/>
                </a:cubicBezTo>
                <a:cubicBezTo>
                  <a:pt x="755" y="1189"/>
                  <a:pt x="755" y="1189"/>
                  <a:pt x="755" y="1189"/>
                </a:cubicBezTo>
                <a:cubicBezTo>
                  <a:pt x="755" y="1191"/>
                  <a:pt x="755" y="1191"/>
                  <a:pt x="755" y="1191"/>
                </a:cubicBezTo>
                <a:cubicBezTo>
                  <a:pt x="757" y="1193"/>
                  <a:pt x="757" y="1193"/>
                  <a:pt x="757" y="1193"/>
                </a:cubicBezTo>
                <a:cubicBezTo>
                  <a:pt x="759" y="1193"/>
                  <a:pt x="759" y="1193"/>
                  <a:pt x="759" y="1193"/>
                </a:cubicBezTo>
                <a:cubicBezTo>
                  <a:pt x="759" y="1194"/>
                  <a:pt x="759" y="1194"/>
                  <a:pt x="759" y="1194"/>
                </a:cubicBezTo>
                <a:cubicBezTo>
                  <a:pt x="760" y="1196"/>
                  <a:pt x="760" y="1196"/>
                  <a:pt x="760" y="1196"/>
                </a:cubicBezTo>
                <a:cubicBezTo>
                  <a:pt x="761" y="1196"/>
                  <a:pt x="761" y="1196"/>
                  <a:pt x="761" y="1196"/>
                </a:cubicBezTo>
                <a:cubicBezTo>
                  <a:pt x="765" y="1196"/>
                  <a:pt x="765" y="1196"/>
                  <a:pt x="765" y="1196"/>
                </a:cubicBezTo>
                <a:cubicBezTo>
                  <a:pt x="766" y="1195"/>
                  <a:pt x="766" y="1195"/>
                  <a:pt x="766" y="1195"/>
                </a:cubicBezTo>
                <a:cubicBezTo>
                  <a:pt x="765" y="1197"/>
                  <a:pt x="765" y="1197"/>
                  <a:pt x="765" y="1197"/>
                </a:cubicBezTo>
                <a:cubicBezTo>
                  <a:pt x="767" y="1199"/>
                  <a:pt x="767" y="1199"/>
                  <a:pt x="767" y="1199"/>
                </a:cubicBezTo>
                <a:cubicBezTo>
                  <a:pt x="770" y="1201"/>
                  <a:pt x="770" y="1201"/>
                  <a:pt x="770" y="1201"/>
                </a:cubicBezTo>
                <a:cubicBezTo>
                  <a:pt x="771" y="1202"/>
                  <a:pt x="771" y="1202"/>
                  <a:pt x="771" y="1202"/>
                </a:cubicBezTo>
                <a:cubicBezTo>
                  <a:pt x="772" y="1203"/>
                  <a:pt x="772" y="1203"/>
                  <a:pt x="772" y="1203"/>
                </a:cubicBezTo>
                <a:cubicBezTo>
                  <a:pt x="773" y="1204"/>
                  <a:pt x="773" y="1204"/>
                  <a:pt x="773" y="1204"/>
                </a:cubicBezTo>
                <a:cubicBezTo>
                  <a:pt x="776" y="1205"/>
                  <a:pt x="776" y="1205"/>
                  <a:pt x="776" y="1205"/>
                </a:cubicBezTo>
                <a:cubicBezTo>
                  <a:pt x="777" y="1205"/>
                  <a:pt x="777" y="1205"/>
                  <a:pt x="777" y="1205"/>
                </a:cubicBezTo>
                <a:cubicBezTo>
                  <a:pt x="778" y="1205"/>
                  <a:pt x="778" y="1205"/>
                  <a:pt x="778" y="1205"/>
                </a:cubicBezTo>
                <a:cubicBezTo>
                  <a:pt x="782" y="1208"/>
                  <a:pt x="782" y="1208"/>
                  <a:pt x="782" y="1208"/>
                </a:cubicBezTo>
                <a:cubicBezTo>
                  <a:pt x="785" y="1209"/>
                  <a:pt x="785" y="1209"/>
                  <a:pt x="785" y="1209"/>
                </a:cubicBezTo>
                <a:cubicBezTo>
                  <a:pt x="787" y="1209"/>
                  <a:pt x="787" y="1209"/>
                  <a:pt x="787" y="1209"/>
                </a:cubicBezTo>
                <a:cubicBezTo>
                  <a:pt x="788" y="1209"/>
                  <a:pt x="788" y="1209"/>
                  <a:pt x="788" y="1209"/>
                </a:cubicBezTo>
                <a:cubicBezTo>
                  <a:pt x="788" y="1211"/>
                  <a:pt x="788" y="1211"/>
                  <a:pt x="788" y="1211"/>
                </a:cubicBezTo>
                <a:cubicBezTo>
                  <a:pt x="791" y="1213"/>
                  <a:pt x="791" y="1213"/>
                  <a:pt x="791" y="1213"/>
                </a:cubicBezTo>
                <a:cubicBezTo>
                  <a:pt x="792" y="1214"/>
                  <a:pt x="792" y="1214"/>
                  <a:pt x="792" y="1214"/>
                </a:cubicBezTo>
                <a:cubicBezTo>
                  <a:pt x="795" y="1216"/>
                  <a:pt x="795" y="1216"/>
                  <a:pt x="795" y="1216"/>
                </a:cubicBezTo>
                <a:cubicBezTo>
                  <a:pt x="796" y="1216"/>
                  <a:pt x="796" y="1216"/>
                  <a:pt x="796" y="1216"/>
                </a:cubicBezTo>
                <a:cubicBezTo>
                  <a:pt x="797" y="1218"/>
                  <a:pt x="797" y="1218"/>
                  <a:pt x="797" y="1218"/>
                </a:cubicBezTo>
                <a:cubicBezTo>
                  <a:pt x="797" y="1219"/>
                  <a:pt x="797" y="1219"/>
                  <a:pt x="797" y="1219"/>
                </a:cubicBezTo>
                <a:cubicBezTo>
                  <a:pt x="797" y="1220"/>
                  <a:pt x="797" y="1220"/>
                  <a:pt x="797" y="1220"/>
                </a:cubicBezTo>
                <a:cubicBezTo>
                  <a:pt x="799" y="1221"/>
                  <a:pt x="799" y="1221"/>
                  <a:pt x="799" y="1221"/>
                </a:cubicBezTo>
                <a:cubicBezTo>
                  <a:pt x="801" y="1222"/>
                  <a:pt x="801" y="1222"/>
                  <a:pt x="801" y="1222"/>
                </a:cubicBezTo>
                <a:cubicBezTo>
                  <a:pt x="804" y="1224"/>
                  <a:pt x="804" y="1224"/>
                  <a:pt x="804" y="1224"/>
                </a:cubicBezTo>
                <a:cubicBezTo>
                  <a:pt x="807" y="1227"/>
                  <a:pt x="807" y="1227"/>
                  <a:pt x="807" y="1227"/>
                </a:cubicBezTo>
                <a:cubicBezTo>
                  <a:pt x="808" y="1227"/>
                  <a:pt x="808" y="1227"/>
                  <a:pt x="808" y="1227"/>
                </a:cubicBezTo>
                <a:cubicBezTo>
                  <a:pt x="809" y="1228"/>
                  <a:pt x="809" y="1228"/>
                  <a:pt x="809" y="1228"/>
                </a:cubicBezTo>
                <a:cubicBezTo>
                  <a:pt x="810" y="1229"/>
                  <a:pt x="810" y="1229"/>
                  <a:pt x="810" y="1229"/>
                </a:cubicBezTo>
                <a:cubicBezTo>
                  <a:pt x="810" y="1231"/>
                  <a:pt x="810" y="1231"/>
                  <a:pt x="810" y="1231"/>
                </a:cubicBezTo>
                <a:cubicBezTo>
                  <a:pt x="809" y="1234"/>
                  <a:pt x="809" y="1234"/>
                  <a:pt x="809" y="1234"/>
                </a:cubicBezTo>
                <a:cubicBezTo>
                  <a:pt x="810" y="1236"/>
                  <a:pt x="810" y="1236"/>
                  <a:pt x="810" y="1236"/>
                </a:cubicBezTo>
                <a:cubicBezTo>
                  <a:pt x="812" y="1244"/>
                  <a:pt x="812" y="1244"/>
                  <a:pt x="812" y="1244"/>
                </a:cubicBezTo>
                <a:cubicBezTo>
                  <a:pt x="812" y="1247"/>
                  <a:pt x="812" y="1247"/>
                  <a:pt x="812" y="1247"/>
                </a:cubicBezTo>
                <a:cubicBezTo>
                  <a:pt x="811" y="1249"/>
                  <a:pt x="811" y="1249"/>
                  <a:pt x="811" y="1249"/>
                </a:cubicBezTo>
                <a:cubicBezTo>
                  <a:pt x="810" y="1250"/>
                  <a:pt x="810" y="1250"/>
                  <a:pt x="810" y="1250"/>
                </a:cubicBezTo>
                <a:cubicBezTo>
                  <a:pt x="811" y="1254"/>
                  <a:pt x="811" y="1254"/>
                  <a:pt x="811" y="1254"/>
                </a:cubicBezTo>
                <a:cubicBezTo>
                  <a:pt x="812" y="1258"/>
                  <a:pt x="812" y="1258"/>
                  <a:pt x="812" y="1258"/>
                </a:cubicBezTo>
                <a:cubicBezTo>
                  <a:pt x="813" y="1261"/>
                  <a:pt x="813" y="1261"/>
                  <a:pt x="813" y="1261"/>
                </a:cubicBezTo>
                <a:cubicBezTo>
                  <a:pt x="813" y="1266"/>
                  <a:pt x="813" y="1266"/>
                  <a:pt x="813" y="1266"/>
                </a:cubicBezTo>
                <a:cubicBezTo>
                  <a:pt x="813" y="1268"/>
                  <a:pt x="813" y="1268"/>
                  <a:pt x="813" y="1268"/>
                </a:cubicBezTo>
                <a:cubicBezTo>
                  <a:pt x="812" y="1269"/>
                  <a:pt x="812" y="1269"/>
                  <a:pt x="812" y="1269"/>
                </a:cubicBezTo>
                <a:cubicBezTo>
                  <a:pt x="813" y="1276"/>
                  <a:pt x="813" y="1276"/>
                  <a:pt x="813" y="1276"/>
                </a:cubicBezTo>
                <a:cubicBezTo>
                  <a:pt x="813" y="1277"/>
                  <a:pt x="813" y="1277"/>
                  <a:pt x="813" y="1277"/>
                </a:cubicBezTo>
                <a:cubicBezTo>
                  <a:pt x="811" y="1278"/>
                  <a:pt x="811" y="1278"/>
                  <a:pt x="811" y="1278"/>
                </a:cubicBezTo>
                <a:cubicBezTo>
                  <a:pt x="810" y="1279"/>
                  <a:pt x="810" y="1279"/>
                  <a:pt x="810" y="1279"/>
                </a:cubicBezTo>
                <a:cubicBezTo>
                  <a:pt x="810" y="1283"/>
                  <a:pt x="810" y="1283"/>
                  <a:pt x="810" y="1283"/>
                </a:cubicBezTo>
                <a:cubicBezTo>
                  <a:pt x="811" y="1284"/>
                  <a:pt x="811" y="1284"/>
                  <a:pt x="811" y="1284"/>
                </a:cubicBezTo>
                <a:cubicBezTo>
                  <a:pt x="812" y="1283"/>
                  <a:pt x="812" y="1283"/>
                  <a:pt x="812" y="1283"/>
                </a:cubicBezTo>
                <a:cubicBezTo>
                  <a:pt x="813" y="1284"/>
                  <a:pt x="813" y="1284"/>
                  <a:pt x="813" y="1284"/>
                </a:cubicBezTo>
                <a:cubicBezTo>
                  <a:pt x="812" y="1285"/>
                  <a:pt x="812" y="1285"/>
                  <a:pt x="812" y="1285"/>
                </a:cubicBezTo>
                <a:cubicBezTo>
                  <a:pt x="812" y="1296"/>
                  <a:pt x="812" y="1296"/>
                  <a:pt x="812" y="1296"/>
                </a:cubicBezTo>
                <a:cubicBezTo>
                  <a:pt x="813" y="1300"/>
                  <a:pt x="813" y="1300"/>
                  <a:pt x="813" y="1300"/>
                </a:cubicBezTo>
                <a:cubicBezTo>
                  <a:pt x="813" y="1303"/>
                  <a:pt x="813" y="1303"/>
                  <a:pt x="813" y="1303"/>
                </a:cubicBezTo>
                <a:cubicBezTo>
                  <a:pt x="813" y="1306"/>
                  <a:pt x="813" y="1306"/>
                  <a:pt x="813" y="1306"/>
                </a:cubicBezTo>
                <a:cubicBezTo>
                  <a:pt x="811" y="1308"/>
                  <a:pt x="811" y="1308"/>
                  <a:pt x="811" y="1308"/>
                </a:cubicBezTo>
                <a:cubicBezTo>
                  <a:pt x="811" y="1311"/>
                  <a:pt x="811" y="1311"/>
                  <a:pt x="811" y="1311"/>
                </a:cubicBezTo>
                <a:cubicBezTo>
                  <a:pt x="813" y="1314"/>
                  <a:pt x="813" y="1314"/>
                  <a:pt x="813" y="1314"/>
                </a:cubicBezTo>
                <a:cubicBezTo>
                  <a:pt x="813" y="1316"/>
                  <a:pt x="813" y="1316"/>
                  <a:pt x="813" y="1316"/>
                </a:cubicBezTo>
                <a:cubicBezTo>
                  <a:pt x="813" y="1322"/>
                  <a:pt x="813" y="1322"/>
                  <a:pt x="813" y="1322"/>
                </a:cubicBezTo>
                <a:cubicBezTo>
                  <a:pt x="811" y="1323"/>
                  <a:pt x="811" y="1323"/>
                  <a:pt x="811" y="1323"/>
                </a:cubicBezTo>
                <a:cubicBezTo>
                  <a:pt x="811" y="1326"/>
                  <a:pt x="811" y="1326"/>
                  <a:pt x="811" y="1326"/>
                </a:cubicBezTo>
                <a:cubicBezTo>
                  <a:pt x="812" y="1328"/>
                  <a:pt x="812" y="1328"/>
                  <a:pt x="812" y="1328"/>
                </a:cubicBezTo>
                <a:cubicBezTo>
                  <a:pt x="812" y="1329"/>
                  <a:pt x="812" y="1329"/>
                  <a:pt x="812" y="1329"/>
                </a:cubicBezTo>
                <a:cubicBezTo>
                  <a:pt x="810" y="1331"/>
                  <a:pt x="810" y="1331"/>
                  <a:pt x="810" y="1331"/>
                </a:cubicBezTo>
                <a:cubicBezTo>
                  <a:pt x="810" y="1334"/>
                  <a:pt x="810" y="1334"/>
                  <a:pt x="810" y="1334"/>
                </a:cubicBezTo>
                <a:cubicBezTo>
                  <a:pt x="809" y="1336"/>
                  <a:pt x="809" y="1336"/>
                  <a:pt x="809" y="1336"/>
                </a:cubicBezTo>
                <a:cubicBezTo>
                  <a:pt x="810" y="1339"/>
                  <a:pt x="810" y="1339"/>
                  <a:pt x="810" y="1339"/>
                </a:cubicBezTo>
                <a:cubicBezTo>
                  <a:pt x="809" y="1340"/>
                  <a:pt x="809" y="1340"/>
                  <a:pt x="809" y="1340"/>
                </a:cubicBezTo>
                <a:cubicBezTo>
                  <a:pt x="808" y="1344"/>
                  <a:pt x="808" y="1344"/>
                  <a:pt x="808" y="1344"/>
                </a:cubicBezTo>
                <a:cubicBezTo>
                  <a:pt x="808" y="1346"/>
                  <a:pt x="808" y="1346"/>
                  <a:pt x="808" y="1346"/>
                </a:cubicBezTo>
                <a:cubicBezTo>
                  <a:pt x="809" y="1349"/>
                  <a:pt x="809" y="1349"/>
                  <a:pt x="809" y="1349"/>
                </a:cubicBezTo>
                <a:cubicBezTo>
                  <a:pt x="810" y="1352"/>
                  <a:pt x="810" y="1352"/>
                  <a:pt x="810" y="1352"/>
                </a:cubicBezTo>
                <a:cubicBezTo>
                  <a:pt x="811" y="1353"/>
                  <a:pt x="811" y="1353"/>
                  <a:pt x="811" y="1353"/>
                </a:cubicBezTo>
                <a:cubicBezTo>
                  <a:pt x="810" y="1354"/>
                  <a:pt x="810" y="1354"/>
                  <a:pt x="810" y="1354"/>
                </a:cubicBezTo>
                <a:cubicBezTo>
                  <a:pt x="809" y="1357"/>
                  <a:pt x="809" y="1357"/>
                  <a:pt x="809" y="1357"/>
                </a:cubicBezTo>
                <a:cubicBezTo>
                  <a:pt x="810" y="1358"/>
                  <a:pt x="810" y="1358"/>
                  <a:pt x="810" y="1358"/>
                </a:cubicBezTo>
                <a:cubicBezTo>
                  <a:pt x="809" y="1360"/>
                  <a:pt x="809" y="1360"/>
                  <a:pt x="809" y="1360"/>
                </a:cubicBezTo>
                <a:cubicBezTo>
                  <a:pt x="807" y="1361"/>
                  <a:pt x="807" y="1361"/>
                  <a:pt x="807" y="1361"/>
                </a:cubicBezTo>
                <a:cubicBezTo>
                  <a:pt x="807" y="1363"/>
                  <a:pt x="807" y="1363"/>
                  <a:pt x="807" y="1363"/>
                </a:cubicBezTo>
                <a:cubicBezTo>
                  <a:pt x="808" y="1366"/>
                  <a:pt x="808" y="1366"/>
                  <a:pt x="808" y="1366"/>
                </a:cubicBezTo>
                <a:cubicBezTo>
                  <a:pt x="808" y="1368"/>
                  <a:pt x="808" y="1368"/>
                  <a:pt x="808" y="1368"/>
                </a:cubicBezTo>
                <a:cubicBezTo>
                  <a:pt x="810" y="1374"/>
                  <a:pt x="810" y="1374"/>
                  <a:pt x="810" y="1374"/>
                </a:cubicBezTo>
                <a:cubicBezTo>
                  <a:pt x="810" y="1377"/>
                  <a:pt x="810" y="1377"/>
                  <a:pt x="810" y="1377"/>
                </a:cubicBezTo>
                <a:cubicBezTo>
                  <a:pt x="809" y="1378"/>
                  <a:pt x="809" y="1378"/>
                  <a:pt x="809" y="1378"/>
                </a:cubicBezTo>
                <a:cubicBezTo>
                  <a:pt x="809" y="1380"/>
                  <a:pt x="809" y="1380"/>
                  <a:pt x="809" y="1380"/>
                </a:cubicBezTo>
                <a:cubicBezTo>
                  <a:pt x="812" y="1383"/>
                  <a:pt x="812" y="1383"/>
                  <a:pt x="812" y="1383"/>
                </a:cubicBezTo>
                <a:cubicBezTo>
                  <a:pt x="812" y="1387"/>
                  <a:pt x="812" y="1387"/>
                  <a:pt x="812" y="1387"/>
                </a:cubicBezTo>
                <a:cubicBezTo>
                  <a:pt x="811" y="1389"/>
                  <a:pt x="811" y="1389"/>
                  <a:pt x="811" y="1389"/>
                </a:cubicBezTo>
                <a:cubicBezTo>
                  <a:pt x="811" y="1390"/>
                  <a:pt x="811" y="1390"/>
                  <a:pt x="811" y="1390"/>
                </a:cubicBezTo>
                <a:cubicBezTo>
                  <a:pt x="812" y="1392"/>
                  <a:pt x="812" y="1392"/>
                  <a:pt x="812" y="1392"/>
                </a:cubicBezTo>
                <a:cubicBezTo>
                  <a:pt x="811" y="1393"/>
                  <a:pt x="811" y="1393"/>
                  <a:pt x="811" y="1393"/>
                </a:cubicBezTo>
                <a:cubicBezTo>
                  <a:pt x="811" y="1395"/>
                  <a:pt x="811" y="1395"/>
                  <a:pt x="811" y="1395"/>
                </a:cubicBezTo>
                <a:cubicBezTo>
                  <a:pt x="811" y="1396"/>
                  <a:pt x="811" y="1396"/>
                  <a:pt x="811" y="1396"/>
                </a:cubicBezTo>
                <a:cubicBezTo>
                  <a:pt x="814" y="1399"/>
                  <a:pt x="814" y="1399"/>
                  <a:pt x="814" y="1399"/>
                </a:cubicBezTo>
                <a:cubicBezTo>
                  <a:pt x="814" y="1401"/>
                  <a:pt x="814" y="1401"/>
                  <a:pt x="814" y="1401"/>
                </a:cubicBezTo>
                <a:cubicBezTo>
                  <a:pt x="813" y="1403"/>
                  <a:pt x="813" y="1403"/>
                  <a:pt x="813" y="1403"/>
                </a:cubicBezTo>
                <a:cubicBezTo>
                  <a:pt x="811" y="1404"/>
                  <a:pt x="811" y="1404"/>
                  <a:pt x="811" y="1404"/>
                </a:cubicBezTo>
                <a:cubicBezTo>
                  <a:pt x="810" y="1407"/>
                  <a:pt x="810" y="1407"/>
                  <a:pt x="810" y="1407"/>
                </a:cubicBezTo>
                <a:cubicBezTo>
                  <a:pt x="810" y="1408"/>
                  <a:pt x="810" y="1408"/>
                  <a:pt x="810" y="1408"/>
                </a:cubicBezTo>
                <a:cubicBezTo>
                  <a:pt x="811" y="1408"/>
                  <a:pt x="811" y="1408"/>
                  <a:pt x="811" y="1408"/>
                </a:cubicBezTo>
                <a:cubicBezTo>
                  <a:pt x="810" y="1411"/>
                  <a:pt x="810" y="1411"/>
                  <a:pt x="810" y="1411"/>
                </a:cubicBezTo>
                <a:cubicBezTo>
                  <a:pt x="809" y="1412"/>
                  <a:pt x="809" y="1412"/>
                  <a:pt x="809" y="1412"/>
                </a:cubicBezTo>
                <a:cubicBezTo>
                  <a:pt x="809" y="1414"/>
                  <a:pt x="809" y="1414"/>
                  <a:pt x="809" y="1414"/>
                </a:cubicBezTo>
                <a:cubicBezTo>
                  <a:pt x="809" y="1417"/>
                  <a:pt x="809" y="1417"/>
                  <a:pt x="809" y="1417"/>
                </a:cubicBezTo>
                <a:cubicBezTo>
                  <a:pt x="808" y="1419"/>
                  <a:pt x="808" y="1419"/>
                  <a:pt x="808" y="1419"/>
                </a:cubicBezTo>
                <a:cubicBezTo>
                  <a:pt x="808" y="1420"/>
                  <a:pt x="808" y="1420"/>
                  <a:pt x="808" y="1420"/>
                </a:cubicBezTo>
                <a:cubicBezTo>
                  <a:pt x="807" y="1421"/>
                  <a:pt x="807" y="1421"/>
                  <a:pt x="807" y="1421"/>
                </a:cubicBezTo>
                <a:cubicBezTo>
                  <a:pt x="807" y="1424"/>
                  <a:pt x="807" y="1424"/>
                  <a:pt x="807" y="1424"/>
                </a:cubicBezTo>
                <a:cubicBezTo>
                  <a:pt x="806" y="1425"/>
                  <a:pt x="806" y="1425"/>
                  <a:pt x="806" y="1425"/>
                </a:cubicBezTo>
                <a:cubicBezTo>
                  <a:pt x="806" y="1426"/>
                  <a:pt x="806" y="1426"/>
                  <a:pt x="806" y="1426"/>
                </a:cubicBezTo>
                <a:cubicBezTo>
                  <a:pt x="807" y="1427"/>
                  <a:pt x="807" y="1427"/>
                  <a:pt x="807" y="1427"/>
                </a:cubicBezTo>
                <a:cubicBezTo>
                  <a:pt x="806" y="1429"/>
                  <a:pt x="806" y="1429"/>
                  <a:pt x="806" y="1429"/>
                </a:cubicBezTo>
                <a:cubicBezTo>
                  <a:pt x="805" y="1432"/>
                  <a:pt x="805" y="1432"/>
                  <a:pt x="805" y="1432"/>
                </a:cubicBezTo>
                <a:cubicBezTo>
                  <a:pt x="805" y="1434"/>
                  <a:pt x="805" y="1434"/>
                  <a:pt x="805" y="1434"/>
                </a:cubicBezTo>
                <a:cubicBezTo>
                  <a:pt x="804" y="1434"/>
                  <a:pt x="804" y="1434"/>
                  <a:pt x="804" y="1434"/>
                </a:cubicBezTo>
                <a:cubicBezTo>
                  <a:pt x="804" y="1436"/>
                  <a:pt x="804" y="1436"/>
                  <a:pt x="804" y="1436"/>
                </a:cubicBezTo>
                <a:cubicBezTo>
                  <a:pt x="803" y="1438"/>
                  <a:pt x="803" y="1438"/>
                  <a:pt x="803" y="1438"/>
                </a:cubicBezTo>
                <a:cubicBezTo>
                  <a:pt x="803" y="1439"/>
                  <a:pt x="803" y="1439"/>
                  <a:pt x="803" y="1439"/>
                </a:cubicBezTo>
                <a:cubicBezTo>
                  <a:pt x="804" y="1441"/>
                  <a:pt x="804" y="1441"/>
                  <a:pt x="804" y="1441"/>
                </a:cubicBezTo>
                <a:cubicBezTo>
                  <a:pt x="804" y="1443"/>
                  <a:pt x="804" y="1443"/>
                  <a:pt x="804" y="1443"/>
                </a:cubicBezTo>
                <a:cubicBezTo>
                  <a:pt x="803" y="1444"/>
                  <a:pt x="803" y="1444"/>
                  <a:pt x="803" y="1444"/>
                </a:cubicBezTo>
                <a:cubicBezTo>
                  <a:pt x="801" y="1445"/>
                  <a:pt x="801" y="1445"/>
                  <a:pt x="801" y="1445"/>
                </a:cubicBezTo>
                <a:cubicBezTo>
                  <a:pt x="800" y="1444"/>
                  <a:pt x="800" y="1444"/>
                  <a:pt x="800" y="1444"/>
                </a:cubicBezTo>
                <a:cubicBezTo>
                  <a:pt x="799" y="1444"/>
                  <a:pt x="799" y="1444"/>
                  <a:pt x="799" y="1444"/>
                </a:cubicBezTo>
                <a:cubicBezTo>
                  <a:pt x="799" y="1445"/>
                  <a:pt x="799" y="1445"/>
                  <a:pt x="799" y="1445"/>
                </a:cubicBezTo>
                <a:cubicBezTo>
                  <a:pt x="799" y="1447"/>
                  <a:pt x="799" y="1447"/>
                  <a:pt x="799" y="1447"/>
                </a:cubicBezTo>
                <a:cubicBezTo>
                  <a:pt x="799" y="1451"/>
                  <a:pt x="799" y="1451"/>
                  <a:pt x="799" y="1451"/>
                </a:cubicBezTo>
                <a:cubicBezTo>
                  <a:pt x="800" y="1453"/>
                  <a:pt x="800" y="1453"/>
                  <a:pt x="800" y="1453"/>
                </a:cubicBezTo>
                <a:cubicBezTo>
                  <a:pt x="803" y="1454"/>
                  <a:pt x="803" y="1454"/>
                  <a:pt x="803" y="1454"/>
                </a:cubicBezTo>
                <a:cubicBezTo>
                  <a:pt x="803" y="1457"/>
                  <a:pt x="803" y="1457"/>
                  <a:pt x="803" y="1457"/>
                </a:cubicBezTo>
                <a:cubicBezTo>
                  <a:pt x="802" y="1459"/>
                  <a:pt x="802" y="1459"/>
                  <a:pt x="802" y="1459"/>
                </a:cubicBezTo>
                <a:cubicBezTo>
                  <a:pt x="806" y="1465"/>
                  <a:pt x="806" y="1465"/>
                  <a:pt x="806" y="1465"/>
                </a:cubicBezTo>
                <a:cubicBezTo>
                  <a:pt x="806" y="1466"/>
                  <a:pt x="806" y="1466"/>
                  <a:pt x="806" y="1466"/>
                </a:cubicBezTo>
                <a:cubicBezTo>
                  <a:pt x="807" y="1467"/>
                  <a:pt x="807" y="1467"/>
                  <a:pt x="807" y="1467"/>
                </a:cubicBezTo>
                <a:cubicBezTo>
                  <a:pt x="807" y="1471"/>
                  <a:pt x="807" y="1471"/>
                  <a:pt x="807" y="1471"/>
                </a:cubicBezTo>
                <a:cubicBezTo>
                  <a:pt x="806" y="1475"/>
                  <a:pt x="806" y="1475"/>
                  <a:pt x="806" y="1475"/>
                </a:cubicBezTo>
                <a:cubicBezTo>
                  <a:pt x="806" y="1476"/>
                  <a:pt x="806" y="1476"/>
                  <a:pt x="806" y="1476"/>
                </a:cubicBezTo>
                <a:cubicBezTo>
                  <a:pt x="806" y="1477"/>
                  <a:pt x="806" y="1477"/>
                  <a:pt x="806" y="1477"/>
                </a:cubicBezTo>
                <a:cubicBezTo>
                  <a:pt x="806" y="1478"/>
                  <a:pt x="806" y="1478"/>
                  <a:pt x="806" y="1478"/>
                </a:cubicBezTo>
                <a:cubicBezTo>
                  <a:pt x="805" y="1478"/>
                  <a:pt x="805" y="1478"/>
                  <a:pt x="805" y="1478"/>
                </a:cubicBezTo>
                <a:cubicBezTo>
                  <a:pt x="804" y="1478"/>
                  <a:pt x="804" y="1478"/>
                  <a:pt x="804" y="1478"/>
                </a:cubicBezTo>
                <a:cubicBezTo>
                  <a:pt x="803" y="1480"/>
                  <a:pt x="803" y="1480"/>
                  <a:pt x="803" y="1480"/>
                </a:cubicBezTo>
                <a:cubicBezTo>
                  <a:pt x="804" y="1482"/>
                  <a:pt x="804" y="1482"/>
                  <a:pt x="804" y="1482"/>
                </a:cubicBezTo>
                <a:cubicBezTo>
                  <a:pt x="805" y="1483"/>
                  <a:pt x="805" y="1483"/>
                  <a:pt x="805" y="1483"/>
                </a:cubicBezTo>
                <a:cubicBezTo>
                  <a:pt x="804" y="1487"/>
                  <a:pt x="804" y="1487"/>
                  <a:pt x="804" y="1487"/>
                </a:cubicBezTo>
                <a:cubicBezTo>
                  <a:pt x="804" y="1489"/>
                  <a:pt x="804" y="1489"/>
                  <a:pt x="804" y="1489"/>
                </a:cubicBezTo>
                <a:cubicBezTo>
                  <a:pt x="803" y="1490"/>
                  <a:pt x="803" y="1490"/>
                  <a:pt x="803" y="1490"/>
                </a:cubicBezTo>
                <a:cubicBezTo>
                  <a:pt x="804" y="1491"/>
                  <a:pt x="804" y="1491"/>
                  <a:pt x="804" y="1491"/>
                </a:cubicBezTo>
                <a:cubicBezTo>
                  <a:pt x="804" y="1492"/>
                  <a:pt x="804" y="1492"/>
                  <a:pt x="804" y="1492"/>
                </a:cubicBezTo>
                <a:cubicBezTo>
                  <a:pt x="804" y="1493"/>
                  <a:pt x="804" y="1493"/>
                  <a:pt x="804" y="1493"/>
                </a:cubicBezTo>
                <a:cubicBezTo>
                  <a:pt x="804" y="1494"/>
                  <a:pt x="804" y="1494"/>
                  <a:pt x="804" y="1494"/>
                </a:cubicBezTo>
                <a:cubicBezTo>
                  <a:pt x="807" y="1499"/>
                  <a:pt x="807" y="1499"/>
                  <a:pt x="807" y="1499"/>
                </a:cubicBezTo>
                <a:cubicBezTo>
                  <a:pt x="808" y="1500"/>
                  <a:pt x="808" y="1500"/>
                  <a:pt x="808" y="1500"/>
                </a:cubicBezTo>
                <a:cubicBezTo>
                  <a:pt x="809" y="1501"/>
                  <a:pt x="809" y="1501"/>
                  <a:pt x="809" y="1501"/>
                </a:cubicBezTo>
                <a:cubicBezTo>
                  <a:pt x="812" y="1503"/>
                  <a:pt x="812" y="1503"/>
                  <a:pt x="812" y="1503"/>
                </a:cubicBezTo>
                <a:cubicBezTo>
                  <a:pt x="815" y="1502"/>
                  <a:pt x="815" y="1502"/>
                  <a:pt x="815" y="1502"/>
                </a:cubicBezTo>
                <a:cubicBezTo>
                  <a:pt x="815" y="1499"/>
                  <a:pt x="815" y="1499"/>
                  <a:pt x="815" y="1499"/>
                </a:cubicBezTo>
                <a:cubicBezTo>
                  <a:pt x="815" y="1498"/>
                  <a:pt x="815" y="1498"/>
                  <a:pt x="815" y="1498"/>
                </a:cubicBezTo>
                <a:cubicBezTo>
                  <a:pt x="817" y="1499"/>
                  <a:pt x="817" y="1499"/>
                  <a:pt x="817" y="1499"/>
                </a:cubicBezTo>
                <a:cubicBezTo>
                  <a:pt x="819" y="1500"/>
                  <a:pt x="819" y="1500"/>
                  <a:pt x="819" y="1500"/>
                </a:cubicBezTo>
                <a:cubicBezTo>
                  <a:pt x="819" y="1500"/>
                  <a:pt x="819" y="1500"/>
                  <a:pt x="819" y="1500"/>
                </a:cubicBezTo>
                <a:cubicBezTo>
                  <a:pt x="821" y="1500"/>
                  <a:pt x="821" y="1500"/>
                  <a:pt x="821" y="1500"/>
                </a:cubicBezTo>
                <a:cubicBezTo>
                  <a:pt x="820" y="1501"/>
                  <a:pt x="820" y="1501"/>
                  <a:pt x="820" y="1501"/>
                </a:cubicBezTo>
                <a:cubicBezTo>
                  <a:pt x="817" y="1503"/>
                  <a:pt x="817" y="1503"/>
                  <a:pt x="817" y="1503"/>
                </a:cubicBezTo>
                <a:cubicBezTo>
                  <a:pt x="817" y="1505"/>
                  <a:pt x="817" y="1505"/>
                  <a:pt x="817" y="1505"/>
                </a:cubicBezTo>
                <a:cubicBezTo>
                  <a:pt x="819" y="1505"/>
                  <a:pt x="819" y="1505"/>
                  <a:pt x="819" y="1505"/>
                </a:cubicBezTo>
                <a:cubicBezTo>
                  <a:pt x="820" y="1505"/>
                  <a:pt x="820" y="1505"/>
                  <a:pt x="820" y="1505"/>
                </a:cubicBezTo>
                <a:cubicBezTo>
                  <a:pt x="821" y="1506"/>
                  <a:pt x="821" y="1506"/>
                  <a:pt x="821" y="1506"/>
                </a:cubicBezTo>
                <a:cubicBezTo>
                  <a:pt x="821" y="1510"/>
                  <a:pt x="821" y="1510"/>
                  <a:pt x="821" y="1510"/>
                </a:cubicBezTo>
                <a:cubicBezTo>
                  <a:pt x="822" y="1511"/>
                  <a:pt x="822" y="1511"/>
                  <a:pt x="822" y="1511"/>
                </a:cubicBezTo>
                <a:cubicBezTo>
                  <a:pt x="821" y="1511"/>
                  <a:pt x="821" y="1511"/>
                  <a:pt x="821" y="1511"/>
                </a:cubicBezTo>
                <a:cubicBezTo>
                  <a:pt x="820" y="1510"/>
                  <a:pt x="820" y="1510"/>
                  <a:pt x="820" y="1510"/>
                </a:cubicBezTo>
                <a:cubicBezTo>
                  <a:pt x="820" y="1509"/>
                  <a:pt x="820" y="1509"/>
                  <a:pt x="820" y="1509"/>
                </a:cubicBezTo>
                <a:cubicBezTo>
                  <a:pt x="818" y="1508"/>
                  <a:pt x="818" y="1508"/>
                  <a:pt x="818" y="1508"/>
                </a:cubicBezTo>
                <a:cubicBezTo>
                  <a:pt x="818" y="1509"/>
                  <a:pt x="818" y="1509"/>
                  <a:pt x="818" y="1509"/>
                </a:cubicBezTo>
                <a:cubicBezTo>
                  <a:pt x="818" y="1510"/>
                  <a:pt x="818" y="1510"/>
                  <a:pt x="818" y="1510"/>
                </a:cubicBezTo>
                <a:cubicBezTo>
                  <a:pt x="820" y="1511"/>
                  <a:pt x="820" y="1511"/>
                  <a:pt x="820" y="1511"/>
                </a:cubicBezTo>
                <a:cubicBezTo>
                  <a:pt x="820" y="1512"/>
                  <a:pt x="820" y="1512"/>
                  <a:pt x="820" y="1512"/>
                </a:cubicBezTo>
                <a:cubicBezTo>
                  <a:pt x="819" y="1513"/>
                  <a:pt x="819" y="1513"/>
                  <a:pt x="819" y="1513"/>
                </a:cubicBezTo>
                <a:cubicBezTo>
                  <a:pt x="818" y="1514"/>
                  <a:pt x="818" y="1514"/>
                  <a:pt x="818" y="1514"/>
                </a:cubicBezTo>
                <a:cubicBezTo>
                  <a:pt x="818" y="1516"/>
                  <a:pt x="818" y="1516"/>
                  <a:pt x="818" y="1516"/>
                </a:cubicBezTo>
                <a:cubicBezTo>
                  <a:pt x="820" y="1518"/>
                  <a:pt x="820" y="1518"/>
                  <a:pt x="820" y="1518"/>
                </a:cubicBezTo>
                <a:cubicBezTo>
                  <a:pt x="818" y="1519"/>
                  <a:pt x="818" y="1519"/>
                  <a:pt x="818" y="1519"/>
                </a:cubicBezTo>
                <a:cubicBezTo>
                  <a:pt x="818" y="1521"/>
                  <a:pt x="818" y="1521"/>
                  <a:pt x="818" y="1521"/>
                </a:cubicBezTo>
                <a:cubicBezTo>
                  <a:pt x="819" y="1521"/>
                  <a:pt x="819" y="1521"/>
                  <a:pt x="819" y="1521"/>
                </a:cubicBezTo>
                <a:cubicBezTo>
                  <a:pt x="817" y="1523"/>
                  <a:pt x="817" y="1523"/>
                  <a:pt x="817" y="1523"/>
                </a:cubicBezTo>
                <a:cubicBezTo>
                  <a:pt x="817" y="1524"/>
                  <a:pt x="817" y="1524"/>
                  <a:pt x="817" y="1524"/>
                </a:cubicBezTo>
                <a:cubicBezTo>
                  <a:pt x="820" y="1526"/>
                  <a:pt x="820" y="1526"/>
                  <a:pt x="820" y="1526"/>
                </a:cubicBezTo>
                <a:cubicBezTo>
                  <a:pt x="819" y="1527"/>
                  <a:pt x="819" y="1527"/>
                  <a:pt x="819" y="1527"/>
                </a:cubicBezTo>
                <a:cubicBezTo>
                  <a:pt x="819" y="1530"/>
                  <a:pt x="819" y="1530"/>
                  <a:pt x="819" y="1530"/>
                </a:cubicBezTo>
                <a:cubicBezTo>
                  <a:pt x="817" y="1531"/>
                  <a:pt x="817" y="1531"/>
                  <a:pt x="817" y="1531"/>
                </a:cubicBezTo>
                <a:cubicBezTo>
                  <a:pt x="817" y="1533"/>
                  <a:pt x="817" y="1533"/>
                  <a:pt x="817" y="1533"/>
                </a:cubicBezTo>
                <a:cubicBezTo>
                  <a:pt x="818" y="1534"/>
                  <a:pt x="818" y="1534"/>
                  <a:pt x="818" y="1534"/>
                </a:cubicBezTo>
                <a:cubicBezTo>
                  <a:pt x="820" y="1534"/>
                  <a:pt x="820" y="1534"/>
                  <a:pt x="820" y="1534"/>
                </a:cubicBezTo>
                <a:cubicBezTo>
                  <a:pt x="822" y="1535"/>
                  <a:pt x="822" y="1535"/>
                  <a:pt x="822" y="1535"/>
                </a:cubicBezTo>
                <a:cubicBezTo>
                  <a:pt x="822" y="1537"/>
                  <a:pt x="822" y="1537"/>
                  <a:pt x="822" y="1537"/>
                </a:cubicBezTo>
                <a:cubicBezTo>
                  <a:pt x="824" y="1537"/>
                  <a:pt x="824" y="1537"/>
                  <a:pt x="824" y="1537"/>
                </a:cubicBezTo>
                <a:cubicBezTo>
                  <a:pt x="824" y="1538"/>
                  <a:pt x="824" y="1538"/>
                  <a:pt x="824" y="1538"/>
                </a:cubicBezTo>
                <a:cubicBezTo>
                  <a:pt x="824" y="1541"/>
                  <a:pt x="824" y="1541"/>
                  <a:pt x="824" y="1541"/>
                </a:cubicBezTo>
                <a:cubicBezTo>
                  <a:pt x="823" y="1543"/>
                  <a:pt x="823" y="1543"/>
                  <a:pt x="823" y="1543"/>
                </a:cubicBezTo>
                <a:cubicBezTo>
                  <a:pt x="820" y="1545"/>
                  <a:pt x="820" y="1545"/>
                  <a:pt x="820" y="1545"/>
                </a:cubicBezTo>
                <a:cubicBezTo>
                  <a:pt x="819" y="1545"/>
                  <a:pt x="819" y="1545"/>
                  <a:pt x="819" y="1545"/>
                </a:cubicBezTo>
                <a:cubicBezTo>
                  <a:pt x="819" y="1547"/>
                  <a:pt x="819" y="1547"/>
                  <a:pt x="819" y="1547"/>
                </a:cubicBezTo>
                <a:cubicBezTo>
                  <a:pt x="819" y="1549"/>
                  <a:pt x="819" y="1549"/>
                  <a:pt x="819" y="1549"/>
                </a:cubicBezTo>
                <a:cubicBezTo>
                  <a:pt x="819" y="1550"/>
                  <a:pt x="819" y="1550"/>
                  <a:pt x="819" y="1550"/>
                </a:cubicBezTo>
                <a:cubicBezTo>
                  <a:pt x="819" y="1551"/>
                  <a:pt x="819" y="1551"/>
                  <a:pt x="819" y="1551"/>
                </a:cubicBezTo>
                <a:cubicBezTo>
                  <a:pt x="820" y="1552"/>
                  <a:pt x="820" y="1552"/>
                  <a:pt x="820" y="1552"/>
                </a:cubicBezTo>
                <a:cubicBezTo>
                  <a:pt x="818" y="1554"/>
                  <a:pt x="818" y="1554"/>
                  <a:pt x="818" y="1554"/>
                </a:cubicBezTo>
                <a:cubicBezTo>
                  <a:pt x="817" y="1557"/>
                  <a:pt x="817" y="1557"/>
                  <a:pt x="817" y="1557"/>
                </a:cubicBezTo>
                <a:cubicBezTo>
                  <a:pt x="817" y="1559"/>
                  <a:pt x="817" y="1559"/>
                  <a:pt x="817" y="1559"/>
                </a:cubicBezTo>
                <a:cubicBezTo>
                  <a:pt x="818" y="1560"/>
                  <a:pt x="818" y="1560"/>
                  <a:pt x="818" y="1560"/>
                </a:cubicBezTo>
                <a:cubicBezTo>
                  <a:pt x="818" y="1561"/>
                  <a:pt x="818" y="1561"/>
                  <a:pt x="818" y="1561"/>
                </a:cubicBezTo>
                <a:cubicBezTo>
                  <a:pt x="817" y="1565"/>
                  <a:pt x="817" y="1565"/>
                  <a:pt x="817" y="1565"/>
                </a:cubicBezTo>
                <a:cubicBezTo>
                  <a:pt x="816" y="1565"/>
                  <a:pt x="816" y="1565"/>
                  <a:pt x="816" y="1565"/>
                </a:cubicBezTo>
                <a:cubicBezTo>
                  <a:pt x="816" y="1567"/>
                  <a:pt x="816" y="1567"/>
                  <a:pt x="816" y="1567"/>
                </a:cubicBezTo>
                <a:cubicBezTo>
                  <a:pt x="815" y="1566"/>
                  <a:pt x="815" y="1566"/>
                  <a:pt x="815" y="1566"/>
                </a:cubicBezTo>
                <a:cubicBezTo>
                  <a:pt x="816" y="1565"/>
                  <a:pt x="816" y="1565"/>
                  <a:pt x="816" y="1565"/>
                </a:cubicBezTo>
                <a:cubicBezTo>
                  <a:pt x="816" y="1562"/>
                  <a:pt x="816" y="1562"/>
                  <a:pt x="816" y="1562"/>
                </a:cubicBezTo>
                <a:cubicBezTo>
                  <a:pt x="816" y="1560"/>
                  <a:pt x="816" y="1560"/>
                  <a:pt x="816" y="1560"/>
                </a:cubicBezTo>
                <a:cubicBezTo>
                  <a:pt x="816" y="1559"/>
                  <a:pt x="816" y="1559"/>
                  <a:pt x="816" y="1559"/>
                </a:cubicBezTo>
                <a:cubicBezTo>
                  <a:pt x="815" y="1559"/>
                  <a:pt x="815" y="1559"/>
                  <a:pt x="815" y="1559"/>
                </a:cubicBezTo>
                <a:cubicBezTo>
                  <a:pt x="813" y="1560"/>
                  <a:pt x="813" y="1560"/>
                  <a:pt x="813" y="1560"/>
                </a:cubicBezTo>
                <a:cubicBezTo>
                  <a:pt x="811" y="1561"/>
                  <a:pt x="811" y="1561"/>
                  <a:pt x="811" y="1561"/>
                </a:cubicBezTo>
                <a:cubicBezTo>
                  <a:pt x="810" y="1561"/>
                  <a:pt x="810" y="1561"/>
                  <a:pt x="810" y="1561"/>
                </a:cubicBezTo>
                <a:cubicBezTo>
                  <a:pt x="810" y="1560"/>
                  <a:pt x="810" y="1560"/>
                  <a:pt x="810" y="1560"/>
                </a:cubicBezTo>
                <a:cubicBezTo>
                  <a:pt x="812" y="1559"/>
                  <a:pt x="812" y="1559"/>
                  <a:pt x="812" y="1559"/>
                </a:cubicBezTo>
                <a:cubicBezTo>
                  <a:pt x="813" y="1559"/>
                  <a:pt x="813" y="1559"/>
                  <a:pt x="813" y="1559"/>
                </a:cubicBezTo>
                <a:cubicBezTo>
                  <a:pt x="813" y="1556"/>
                  <a:pt x="813" y="1556"/>
                  <a:pt x="813" y="1556"/>
                </a:cubicBezTo>
                <a:cubicBezTo>
                  <a:pt x="812" y="1555"/>
                  <a:pt x="812" y="1555"/>
                  <a:pt x="812" y="1555"/>
                </a:cubicBezTo>
                <a:cubicBezTo>
                  <a:pt x="810" y="1556"/>
                  <a:pt x="810" y="1556"/>
                  <a:pt x="810" y="1556"/>
                </a:cubicBezTo>
                <a:cubicBezTo>
                  <a:pt x="807" y="1556"/>
                  <a:pt x="807" y="1556"/>
                  <a:pt x="807" y="1556"/>
                </a:cubicBezTo>
                <a:cubicBezTo>
                  <a:pt x="805" y="1556"/>
                  <a:pt x="805" y="1556"/>
                  <a:pt x="805" y="1556"/>
                </a:cubicBezTo>
                <a:cubicBezTo>
                  <a:pt x="804" y="1556"/>
                  <a:pt x="804" y="1556"/>
                  <a:pt x="804" y="1556"/>
                </a:cubicBezTo>
                <a:cubicBezTo>
                  <a:pt x="804" y="1557"/>
                  <a:pt x="804" y="1557"/>
                  <a:pt x="804" y="1557"/>
                </a:cubicBezTo>
                <a:cubicBezTo>
                  <a:pt x="805" y="1559"/>
                  <a:pt x="805" y="1559"/>
                  <a:pt x="805" y="1559"/>
                </a:cubicBezTo>
                <a:cubicBezTo>
                  <a:pt x="806" y="1560"/>
                  <a:pt x="806" y="1560"/>
                  <a:pt x="806" y="1560"/>
                </a:cubicBezTo>
                <a:cubicBezTo>
                  <a:pt x="806" y="1561"/>
                  <a:pt x="806" y="1561"/>
                  <a:pt x="806" y="1561"/>
                </a:cubicBezTo>
                <a:cubicBezTo>
                  <a:pt x="805" y="1561"/>
                  <a:pt x="805" y="1561"/>
                  <a:pt x="805" y="1561"/>
                </a:cubicBezTo>
                <a:cubicBezTo>
                  <a:pt x="804" y="1563"/>
                  <a:pt x="804" y="1563"/>
                  <a:pt x="804" y="1563"/>
                </a:cubicBezTo>
                <a:cubicBezTo>
                  <a:pt x="803" y="1564"/>
                  <a:pt x="803" y="1564"/>
                  <a:pt x="803" y="1564"/>
                </a:cubicBezTo>
                <a:cubicBezTo>
                  <a:pt x="802" y="1566"/>
                  <a:pt x="802" y="1566"/>
                  <a:pt x="802" y="1566"/>
                </a:cubicBezTo>
                <a:cubicBezTo>
                  <a:pt x="799" y="1567"/>
                  <a:pt x="799" y="1567"/>
                  <a:pt x="799" y="1567"/>
                </a:cubicBezTo>
                <a:cubicBezTo>
                  <a:pt x="799" y="1569"/>
                  <a:pt x="799" y="1569"/>
                  <a:pt x="799" y="1569"/>
                </a:cubicBezTo>
                <a:cubicBezTo>
                  <a:pt x="802" y="1572"/>
                  <a:pt x="802" y="1572"/>
                  <a:pt x="802" y="1572"/>
                </a:cubicBezTo>
                <a:cubicBezTo>
                  <a:pt x="804" y="1572"/>
                  <a:pt x="804" y="1572"/>
                  <a:pt x="804" y="1572"/>
                </a:cubicBezTo>
                <a:cubicBezTo>
                  <a:pt x="805" y="1571"/>
                  <a:pt x="805" y="1571"/>
                  <a:pt x="805" y="1571"/>
                </a:cubicBezTo>
                <a:cubicBezTo>
                  <a:pt x="804" y="1570"/>
                  <a:pt x="804" y="1570"/>
                  <a:pt x="804" y="1570"/>
                </a:cubicBezTo>
                <a:cubicBezTo>
                  <a:pt x="803" y="1569"/>
                  <a:pt x="803" y="1569"/>
                  <a:pt x="803" y="1569"/>
                </a:cubicBezTo>
                <a:cubicBezTo>
                  <a:pt x="802" y="1568"/>
                  <a:pt x="802" y="1568"/>
                  <a:pt x="802" y="1568"/>
                </a:cubicBezTo>
                <a:cubicBezTo>
                  <a:pt x="803" y="1567"/>
                  <a:pt x="803" y="1567"/>
                  <a:pt x="803" y="1567"/>
                </a:cubicBezTo>
                <a:cubicBezTo>
                  <a:pt x="806" y="1566"/>
                  <a:pt x="806" y="1566"/>
                  <a:pt x="806" y="1566"/>
                </a:cubicBezTo>
                <a:cubicBezTo>
                  <a:pt x="806" y="1566"/>
                  <a:pt x="806" y="1566"/>
                  <a:pt x="806" y="1566"/>
                </a:cubicBezTo>
                <a:cubicBezTo>
                  <a:pt x="807" y="1568"/>
                  <a:pt x="807" y="1568"/>
                  <a:pt x="807" y="1568"/>
                </a:cubicBezTo>
                <a:cubicBezTo>
                  <a:pt x="809" y="1569"/>
                  <a:pt x="809" y="1569"/>
                  <a:pt x="809" y="1569"/>
                </a:cubicBezTo>
                <a:cubicBezTo>
                  <a:pt x="811" y="1569"/>
                  <a:pt x="811" y="1569"/>
                  <a:pt x="811" y="1569"/>
                </a:cubicBezTo>
                <a:cubicBezTo>
                  <a:pt x="812" y="1568"/>
                  <a:pt x="812" y="1568"/>
                  <a:pt x="812" y="1568"/>
                </a:cubicBezTo>
                <a:cubicBezTo>
                  <a:pt x="813" y="1569"/>
                  <a:pt x="813" y="1569"/>
                  <a:pt x="813" y="1569"/>
                </a:cubicBezTo>
                <a:cubicBezTo>
                  <a:pt x="814" y="1570"/>
                  <a:pt x="814" y="1570"/>
                  <a:pt x="814" y="1570"/>
                </a:cubicBezTo>
                <a:cubicBezTo>
                  <a:pt x="817" y="1571"/>
                  <a:pt x="817" y="1571"/>
                  <a:pt x="817" y="1571"/>
                </a:cubicBezTo>
                <a:cubicBezTo>
                  <a:pt x="818" y="1572"/>
                  <a:pt x="818" y="1572"/>
                  <a:pt x="818" y="1572"/>
                </a:cubicBezTo>
                <a:cubicBezTo>
                  <a:pt x="816" y="1572"/>
                  <a:pt x="816" y="1572"/>
                  <a:pt x="816" y="1572"/>
                </a:cubicBezTo>
                <a:cubicBezTo>
                  <a:pt x="816" y="1574"/>
                  <a:pt x="816" y="1574"/>
                  <a:pt x="816" y="1574"/>
                </a:cubicBezTo>
                <a:cubicBezTo>
                  <a:pt x="817" y="1575"/>
                  <a:pt x="817" y="1575"/>
                  <a:pt x="817" y="1575"/>
                </a:cubicBezTo>
                <a:cubicBezTo>
                  <a:pt x="816" y="1576"/>
                  <a:pt x="816" y="1576"/>
                  <a:pt x="816" y="1576"/>
                </a:cubicBezTo>
                <a:cubicBezTo>
                  <a:pt x="815" y="1577"/>
                  <a:pt x="815" y="1577"/>
                  <a:pt x="815" y="1577"/>
                </a:cubicBezTo>
                <a:cubicBezTo>
                  <a:pt x="816" y="1578"/>
                  <a:pt x="816" y="1578"/>
                  <a:pt x="816" y="1578"/>
                </a:cubicBezTo>
                <a:cubicBezTo>
                  <a:pt x="817" y="1579"/>
                  <a:pt x="817" y="1579"/>
                  <a:pt x="817" y="1579"/>
                </a:cubicBezTo>
                <a:cubicBezTo>
                  <a:pt x="817" y="1580"/>
                  <a:pt x="817" y="1580"/>
                  <a:pt x="817" y="1580"/>
                </a:cubicBezTo>
                <a:cubicBezTo>
                  <a:pt x="815" y="1579"/>
                  <a:pt x="815" y="1579"/>
                  <a:pt x="815" y="1579"/>
                </a:cubicBezTo>
                <a:cubicBezTo>
                  <a:pt x="815" y="1578"/>
                  <a:pt x="815" y="1578"/>
                  <a:pt x="815" y="1578"/>
                </a:cubicBezTo>
                <a:cubicBezTo>
                  <a:pt x="814" y="1578"/>
                  <a:pt x="814" y="1578"/>
                  <a:pt x="814" y="1578"/>
                </a:cubicBezTo>
                <a:cubicBezTo>
                  <a:pt x="813" y="1580"/>
                  <a:pt x="813" y="1580"/>
                  <a:pt x="813" y="1580"/>
                </a:cubicBezTo>
                <a:cubicBezTo>
                  <a:pt x="815" y="1581"/>
                  <a:pt x="815" y="1581"/>
                  <a:pt x="815" y="1581"/>
                </a:cubicBezTo>
                <a:cubicBezTo>
                  <a:pt x="816" y="1583"/>
                  <a:pt x="816" y="1583"/>
                  <a:pt x="816" y="1583"/>
                </a:cubicBezTo>
                <a:cubicBezTo>
                  <a:pt x="818" y="1583"/>
                  <a:pt x="818" y="1583"/>
                  <a:pt x="818" y="1583"/>
                </a:cubicBezTo>
                <a:cubicBezTo>
                  <a:pt x="821" y="1582"/>
                  <a:pt x="821" y="1582"/>
                  <a:pt x="821" y="1582"/>
                </a:cubicBezTo>
                <a:cubicBezTo>
                  <a:pt x="822" y="1583"/>
                  <a:pt x="822" y="1583"/>
                  <a:pt x="822" y="1583"/>
                </a:cubicBezTo>
                <a:cubicBezTo>
                  <a:pt x="823" y="1583"/>
                  <a:pt x="823" y="1583"/>
                  <a:pt x="823" y="1583"/>
                </a:cubicBezTo>
                <a:cubicBezTo>
                  <a:pt x="825" y="1582"/>
                  <a:pt x="825" y="1582"/>
                  <a:pt x="825" y="1582"/>
                </a:cubicBezTo>
                <a:cubicBezTo>
                  <a:pt x="824" y="1583"/>
                  <a:pt x="824" y="1583"/>
                  <a:pt x="824" y="1583"/>
                </a:cubicBezTo>
                <a:cubicBezTo>
                  <a:pt x="824" y="1584"/>
                  <a:pt x="824" y="1584"/>
                  <a:pt x="824" y="1584"/>
                </a:cubicBezTo>
                <a:cubicBezTo>
                  <a:pt x="824" y="1584"/>
                  <a:pt x="824" y="1584"/>
                  <a:pt x="824" y="1584"/>
                </a:cubicBezTo>
                <a:cubicBezTo>
                  <a:pt x="822" y="1585"/>
                  <a:pt x="822" y="1585"/>
                  <a:pt x="822" y="1585"/>
                </a:cubicBezTo>
                <a:cubicBezTo>
                  <a:pt x="821" y="1585"/>
                  <a:pt x="821" y="1585"/>
                  <a:pt x="821" y="1585"/>
                </a:cubicBezTo>
                <a:cubicBezTo>
                  <a:pt x="820" y="1584"/>
                  <a:pt x="820" y="1584"/>
                  <a:pt x="820" y="1584"/>
                </a:cubicBezTo>
                <a:cubicBezTo>
                  <a:pt x="817" y="1585"/>
                  <a:pt x="817" y="1585"/>
                  <a:pt x="817" y="1585"/>
                </a:cubicBezTo>
                <a:cubicBezTo>
                  <a:pt x="816" y="1586"/>
                  <a:pt x="816" y="1586"/>
                  <a:pt x="816" y="1586"/>
                </a:cubicBezTo>
                <a:cubicBezTo>
                  <a:pt x="817" y="1587"/>
                  <a:pt x="817" y="1587"/>
                  <a:pt x="817" y="1587"/>
                </a:cubicBezTo>
                <a:cubicBezTo>
                  <a:pt x="819" y="1589"/>
                  <a:pt x="819" y="1589"/>
                  <a:pt x="819" y="1589"/>
                </a:cubicBezTo>
                <a:cubicBezTo>
                  <a:pt x="819" y="1590"/>
                  <a:pt x="819" y="1590"/>
                  <a:pt x="819" y="1590"/>
                </a:cubicBezTo>
                <a:cubicBezTo>
                  <a:pt x="821" y="1591"/>
                  <a:pt x="821" y="1591"/>
                  <a:pt x="821" y="1591"/>
                </a:cubicBezTo>
                <a:cubicBezTo>
                  <a:pt x="822" y="1590"/>
                  <a:pt x="822" y="1590"/>
                  <a:pt x="822" y="1590"/>
                </a:cubicBezTo>
                <a:cubicBezTo>
                  <a:pt x="822" y="1591"/>
                  <a:pt x="822" y="1591"/>
                  <a:pt x="822" y="1591"/>
                </a:cubicBezTo>
                <a:cubicBezTo>
                  <a:pt x="820" y="1593"/>
                  <a:pt x="820" y="1593"/>
                  <a:pt x="820" y="1593"/>
                </a:cubicBezTo>
                <a:cubicBezTo>
                  <a:pt x="820" y="1594"/>
                  <a:pt x="820" y="1594"/>
                  <a:pt x="820" y="1594"/>
                </a:cubicBezTo>
                <a:cubicBezTo>
                  <a:pt x="821" y="1594"/>
                  <a:pt x="821" y="1594"/>
                  <a:pt x="821" y="1594"/>
                </a:cubicBezTo>
                <a:cubicBezTo>
                  <a:pt x="820" y="1596"/>
                  <a:pt x="820" y="1596"/>
                  <a:pt x="820" y="1596"/>
                </a:cubicBezTo>
                <a:cubicBezTo>
                  <a:pt x="819" y="1596"/>
                  <a:pt x="819" y="1596"/>
                  <a:pt x="819" y="1596"/>
                </a:cubicBezTo>
                <a:cubicBezTo>
                  <a:pt x="819" y="1597"/>
                  <a:pt x="819" y="1597"/>
                  <a:pt x="819" y="1597"/>
                </a:cubicBezTo>
                <a:cubicBezTo>
                  <a:pt x="820" y="1602"/>
                  <a:pt x="820" y="1602"/>
                  <a:pt x="820" y="1602"/>
                </a:cubicBezTo>
                <a:cubicBezTo>
                  <a:pt x="821" y="1603"/>
                  <a:pt x="821" y="1603"/>
                  <a:pt x="821" y="1603"/>
                </a:cubicBezTo>
                <a:cubicBezTo>
                  <a:pt x="821" y="1606"/>
                  <a:pt x="821" y="1606"/>
                  <a:pt x="821" y="1606"/>
                </a:cubicBezTo>
                <a:cubicBezTo>
                  <a:pt x="822" y="1608"/>
                  <a:pt x="822" y="1608"/>
                  <a:pt x="822" y="1608"/>
                </a:cubicBezTo>
                <a:cubicBezTo>
                  <a:pt x="824" y="1608"/>
                  <a:pt x="824" y="1608"/>
                  <a:pt x="824" y="1608"/>
                </a:cubicBezTo>
                <a:cubicBezTo>
                  <a:pt x="824" y="1605"/>
                  <a:pt x="824" y="1605"/>
                  <a:pt x="824" y="1605"/>
                </a:cubicBezTo>
                <a:cubicBezTo>
                  <a:pt x="825" y="1601"/>
                  <a:pt x="825" y="1601"/>
                  <a:pt x="825" y="1601"/>
                </a:cubicBezTo>
                <a:cubicBezTo>
                  <a:pt x="826" y="1600"/>
                  <a:pt x="826" y="1600"/>
                  <a:pt x="826" y="1600"/>
                </a:cubicBezTo>
                <a:cubicBezTo>
                  <a:pt x="827" y="1601"/>
                  <a:pt x="827" y="1601"/>
                  <a:pt x="827" y="1601"/>
                </a:cubicBezTo>
                <a:cubicBezTo>
                  <a:pt x="826" y="1601"/>
                  <a:pt x="826" y="1601"/>
                  <a:pt x="826" y="1601"/>
                </a:cubicBezTo>
                <a:cubicBezTo>
                  <a:pt x="825" y="1605"/>
                  <a:pt x="825" y="1605"/>
                  <a:pt x="825" y="1605"/>
                </a:cubicBezTo>
                <a:cubicBezTo>
                  <a:pt x="825" y="1606"/>
                  <a:pt x="825" y="1606"/>
                  <a:pt x="825" y="1606"/>
                </a:cubicBezTo>
                <a:cubicBezTo>
                  <a:pt x="826" y="1607"/>
                  <a:pt x="826" y="1607"/>
                  <a:pt x="826" y="1607"/>
                </a:cubicBezTo>
                <a:cubicBezTo>
                  <a:pt x="828" y="1607"/>
                  <a:pt x="828" y="1607"/>
                  <a:pt x="828" y="1607"/>
                </a:cubicBezTo>
                <a:cubicBezTo>
                  <a:pt x="827" y="1608"/>
                  <a:pt x="827" y="1608"/>
                  <a:pt x="827" y="1608"/>
                </a:cubicBezTo>
                <a:cubicBezTo>
                  <a:pt x="825" y="1608"/>
                  <a:pt x="825" y="1608"/>
                  <a:pt x="825" y="1608"/>
                </a:cubicBezTo>
                <a:cubicBezTo>
                  <a:pt x="823" y="1610"/>
                  <a:pt x="823" y="1610"/>
                  <a:pt x="823" y="1610"/>
                </a:cubicBezTo>
                <a:cubicBezTo>
                  <a:pt x="823" y="1611"/>
                  <a:pt x="823" y="1611"/>
                  <a:pt x="823" y="1611"/>
                </a:cubicBezTo>
                <a:cubicBezTo>
                  <a:pt x="823" y="1613"/>
                  <a:pt x="823" y="1613"/>
                  <a:pt x="823" y="1613"/>
                </a:cubicBezTo>
                <a:cubicBezTo>
                  <a:pt x="823" y="1615"/>
                  <a:pt x="823" y="1615"/>
                  <a:pt x="823" y="1615"/>
                </a:cubicBezTo>
                <a:cubicBezTo>
                  <a:pt x="822" y="1615"/>
                  <a:pt x="822" y="1615"/>
                  <a:pt x="822" y="1615"/>
                </a:cubicBezTo>
                <a:cubicBezTo>
                  <a:pt x="821" y="1617"/>
                  <a:pt x="821" y="1617"/>
                  <a:pt x="821" y="1617"/>
                </a:cubicBezTo>
                <a:cubicBezTo>
                  <a:pt x="821" y="1618"/>
                  <a:pt x="821" y="1618"/>
                  <a:pt x="821" y="1618"/>
                </a:cubicBezTo>
                <a:cubicBezTo>
                  <a:pt x="824" y="1620"/>
                  <a:pt x="824" y="1620"/>
                  <a:pt x="824" y="1620"/>
                </a:cubicBezTo>
                <a:cubicBezTo>
                  <a:pt x="828" y="1621"/>
                  <a:pt x="828" y="1621"/>
                  <a:pt x="828" y="1621"/>
                </a:cubicBezTo>
                <a:cubicBezTo>
                  <a:pt x="829" y="1622"/>
                  <a:pt x="829" y="1622"/>
                  <a:pt x="829" y="1622"/>
                </a:cubicBezTo>
                <a:cubicBezTo>
                  <a:pt x="829" y="1623"/>
                  <a:pt x="829" y="1623"/>
                  <a:pt x="829" y="1623"/>
                </a:cubicBezTo>
                <a:cubicBezTo>
                  <a:pt x="828" y="1623"/>
                  <a:pt x="828" y="1623"/>
                  <a:pt x="828" y="1623"/>
                </a:cubicBezTo>
                <a:cubicBezTo>
                  <a:pt x="829" y="1625"/>
                  <a:pt x="829" y="1625"/>
                  <a:pt x="829" y="1625"/>
                </a:cubicBezTo>
                <a:cubicBezTo>
                  <a:pt x="830" y="1626"/>
                  <a:pt x="830" y="1626"/>
                  <a:pt x="830" y="1626"/>
                </a:cubicBezTo>
                <a:cubicBezTo>
                  <a:pt x="831" y="1624"/>
                  <a:pt x="831" y="1624"/>
                  <a:pt x="831" y="1624"/>
                </a:cubicBezTo>
                <a:cubicBezTo>
                  <a:pt x="831" y="1626"/>
                  <a:pt x="831" y="1626"/>
                  <a:pt x="831" y="1626"/>
                </a:cubicBezTo>
                <a:cubicBezTo>
                  <a:pt x="831" y="1627"/>
                  <a:pt x="831" y="1627"/>
                  <a:pt x="831" y="1627"/>
                </a:cubicBezTo>
                <a:cubicBezTo>
                  <a:pt x="829" y="1628"/>
                  <a:pt x="829" y="1628"/>
                  <a:pt x="829" y="1628"/>
                </a:cubicBezTo>
                <a:cubicBezTo>
                  <a:pt x="828" y="1629"/>
                  <a:pt x="828" y="1629"/>
                  <a:pt x="828" y="1629"/>
                </a:cubicBezTo>
                <a:cubicBezTo>
                  <a:pt x="829" y="1630"/>
                  <a:pt x="829" y="1630"/>
                  <a:pt x="829" y="1630"/>
                </a:cubicBezTo>
                <a:cubicBezTo>
                  <a:pt x="830" y="1630"/>
                  <a:pt x="830" y="1630"/>
                  <a:pt x="830" y="1630"/>
                </a:cubicBezTo>
                <a:cubicBezTo>
                  <a:pt x="830" y="1631"/>
                  <a:pt x="830" y="1631"/>
                  <a:pt x="830" y="1631"/>
                </a:cubicBezTo>
                <a:cubicBezTo>
                  <a:pt x="832" y="1633"/>
                  <a:pt x="832" y="1633"/>
                  <a:pt x="832" y="1633"/>
                </a:cubicBezTo>
                <a:cubicBezTo>
                  <a:pt x="833" y="1633"/>
                  <a:pt x="833" y="1633"/>
                  <a:pt x="833" y="1633"/>
                </a:cubicBezTo>
                <a:cubicBezTo>
                  <a:pt x="834" y="1632"/>
                  <a:pt x="834" y="1632"/>
                  <a:pt x="834" y="1632"/>
                </a:cubicBezTo>
                <a:cubicBezTo>
                  <a:pt x="834" y="1634"/>
                  <a:pt x="834" y="1634"/>
                  <a:pt x="834" y="1634"/>
                </a:cubicBezTo>
                <a:cubicBezTo>
                  <a:pt x="834" y="1636"/>
                  <a:pt x="834" y="1636"/>
                  <a:pt x="834" y="1636"/>
                </a:cubicBezTo>
                <a:cubicBezTo>
                  <a:pt x="833" y="1636"/>
                  <a:pt x="833" y="1636"/>
                  <a:pt x="833" y="1636"/>
                </a:cubicBezTo>
                <a:cubicBezTo>
                  <a:pt x="833" y="1635"/>
                  <a:pt x="833" y="1635"/>
                  <a:pt x="833" y="1635"/>
                </a:cubicBezTo>
                <a:cubicBezTo>
                  <a:pt x="832" y="1635"/>
                  <a:pt x="832" y="1635"/>
                  <a:pt x="832" y="1635"/>
                </a:cubicBezTo>
                <a:cubicBezTo>
                  <a:pt x="831" y="1636"/>
                  <a:pt x="831" y="1636"/>
                  <a:pt x="831" y="1636"/>
                </a:cubicBezTo>
                <a:cubicBezTo>
                  <a:pt x="833" y="1639"/>
                  <a:pt x="833" y="1639"/>
                  <a:pt x="833" y="1639"/>
                </a:cubicBezTo>
                <a:cubicBezTo>
                  <a:pt x="834" y="1639"/>
                  <a:pt x="834" y="1639"/>
                  <a:pt x="834" y="1639"/>
                </a:cubicBezTo>
                <a:cubicBezTo>
                  <a:pt x="834" y="1641"/>
                  <a:pt x="834" y="1641"/>
                  <a:pt x="834" y="1641"/>
                </a:cubicBezTo>
                <a:cubicBezTo>
                  <a:pt x="835" y="1642"/>
                  <a:pt x="835" y="1642"/>
                  <a:pt x="835" y="1642"/>
                </a:cubicBezTo>
                <a:cubicBezTo>
                  <a:pt x="837" y="1644"/>
                  <a:pt x="837" y="1644"/>
                  <a:pt x="837" y="1644"/>
                </a:cubicBezTo>
                <a:cubicBezTo>
                  <a:pt x="838" y="1643"/>
                  <a:pt x="838" y="1643"/>
                  <a:pt x="838" y="1643"/>
                </a:cubicBezTo>
                <a:cubicBezTo>
                  <a:pt x="837" y="1641"/>
                  <a:pt x="837" y="1641"/>
                  <a:pt x="837" y="1641"/>
                </a:cubicBezTo>
                <a:cubicBezTo>
                  <a:pt x="838" y="1640"/>
                  <a:pt x="838" y="1640"/>
                  <a:pt x="838" y="1640"/>
                </a:cubicBezTo>
                <a:cubicBezTo>
                  <a:pt x="837" y="1638"/>
                  <a:pt x="837" y="1638"/>
                  <a:pt x="837" y="1638"/>
                </a:cubicBezTo>
                <a:cubicBezTo>
                  <a:pt x="839" y="1639"/>
                  <a:pt x="839" y="1639"/>
                  <a:pt x="839" y="1639"/>
                </a:cubicBezTo>
                <a:cubicBezTo>
                  <a:pt x="839" y="1641"/>
                  <a:pt x="839" y="1641"/>
                  <a:pt x="839" y="1641"/>
                </a:cubicBezTo>
                <a:cubicBezTo>
                  <a:pt x="840" y="1642"/>
                  <a:pt x="840" y="1642"/>
                  <a:pt x="840" y="1642"/>
                </a:cubicBezTo>
                <a:cubicBezTo>
                  <a:pt x="841" y="1640"/>
                  <a:pt x="841" y="1640"/>
                  <a:pt x="841" y="1640"/>
                </a:cubicBezTo>
                <a:cubicBezTo>
                  <a:pt x="842" y="1639"/>
                  <a:pt x="842" y="1639"/>
                  <a:pt x="842" y="1639"/>
                </a:cubicBezTo>
                <a:cubicBezTo>
                  <a:pt x="842" y="1638"/>
                  <a:pt x="842" y="1638"/>
                  <a:pt x="842" y="1638"/>
                </a:cubicBezTo>
                <a:cubicBezTo>
                  <a:pt x="841" y="1637"/>
                  <a:pt x="841" y="1637"/>
                  <a:pt x="841" y="1637"/>
                </a:cubicBezTo>
                <a:cubicBezTo>
                  <a:pt x="839" y="1637"/>
                  <a:pt x="839" y="1637"/>
                  <a:pt x="839" y="1637"/>
                </a:cubicBezTo>
                <a:cubicBezTo>
                  <a:pt x="839" y="1636"/>
                  <a:pt x="839" y="1636"/>
                  <a:pt x="839" y="1636"/>
                </a:cubicBezTo>
                <a:cubicBezTo>
                  <a:pt x="840" y="1636"/>
                  <a:pt x="840" y="1636"/>
                  <a:pt x="840" y="1636"/>
                </a:cubicBezTo>
                <a:cubicBezTo>
                  <a:pt x="843" y="1637"/>
                  <a:pt x="843" y="1637"/>
                  <a:pt x="843" y="1637"/>
                </a:cubicBezTo>
                <a:cubicBezTo>
                  <a:pt x="844" y="1638"/>
                  <a:pt x="844" y="1638"/>
                  <a:pt x="844" y="1638"/>
                </a:cubicBezTo>
                <a:cubicBezTo>
                  <a:pt x="846" y="1638"/>
                  <a:pt x="846" y="1638"/>
                  <a:pt x="846" y="1638"/>
                </a:cubicBezTo>
                <a:cubicBezTo>
                  <a:pt x="845" y="1636"/>
                  <a:pt x="845" y="1636"/>
                  <a:pt x="845" y="1636"/>
                </a:cubicBezTo>
                <a:cubicBezTo>
                  <a:pt x="843" y="1635"/>
                  <a:pt x="843" y="1635"/>
                  <a:pt x="843" y="1635"/>
                </a:cubicBezTo>
                <a:cubicBezTo>
                  <a:pt x="840" y="1635"/>
                  <a:pt x="840" y="1635"/>
                  <a:pt x="840" y="1635"/>
                </a:cubicBezTo>
                <a:cubicBezTo>
                  <a:pt x="840" y="1634"/>
                  <a:pt x="840" y="1634"/>
                  <a:pt x="840" y="1634"/>
                </a:cubicBezTo>
                <a:cubicBezTo>
                  <a:pt x="841" y="1634"/>
                  <a:pt x="841" y="1634"/>
                  <a:pt x="841" y="1634"/>
                </a:cubicBezTo>
                <a:cubicBezTo>
                  <a:pt x="844" y="1635"/>
                  <a:pt x="844" y="1635"/>
                  <a:pt x="844" y="1635"/>
                </a:cubicBezTo>
                <a:cubicBezTo>
                  <a:pt x="847" y="1637"/>
                  <a:pt x="847" y="1637"/>
                  <a:pt x="847" y="1637"/>
                </a:cubicBezTo>
                <a:cubicBezTo>
                  <a:pt x="848" y="1639"/>
                  <a:pt x="848" y="1639"/>
                  <a:pt x="848" y="1639"/>
                </a:cubicBezTo>
                <a:cubicBezTo>
                  <a:pt x="846" y="1641"/>
                  <a:pt x="846" y="1641"/>
                  <a:pt x="846" y="1641"/>
                </a:cubicBezTo>
                <a:cubicBezTo>
                  <a:pt x="846" y="1642"/>
                  <a:pt x="846" y="1642"/>
                  <a:pt x="846" y="1642"/>
                </a:cubicBezTo>
                <a:cubicBezTo>
                  <a:pt x="848" y="1645"/>
                  <a:pt x="848" y="1645"/>
                  <a:pt x="848" y="1645"/>
                </a:cubicBezTo>
                <a:cubicBezTo>
                  <a:pt x="847" y="1646"/>
                  <a:pt x="847" y="1646"/>
                  <a:pt x="847" y="1646"/>
                </a:cubicBezTo>
                <a:cubicBezTo>
                  <a:pt x="846" y="1647"/>
                  <a:pt x="846" y="1647"/>
                  <a:pt x="846" y="1647"/>
                </a:cubicBezTo>
                <a:cubicBezTo>
                  <a:pt x="847" y="1645"/>
                  <a:pt x="847" y="1645"/>
                  <a:pt x="847" y="1645"/>
                </a:cubicBezTo>
                <a:cubicBezTo>
                  <a:pt x="845" y="1642"/>
                  <a:pt x="845" y="1642"/>
                  <a:pt x="845" y="1642"/>
                </a:cubicBezTo>
                <a:cubicBezTo>
                  <a:pt x="844" y="1641"/>
                  <a:pt x="844" y="1641"/>
                  <a:pt x="844" y="1641"/>
                </a:cubicBezTo>
                <a:cubicBezTo>
                  <a:pt x="843" y="1642"/>
                  <a:pt x="843" y="1642"/>
                  <a:pt x="843" y="1642"/>
                </a:cubicBezTo>
                <a:cubicBezTo>
                  <a:pt x="843" y="1644"/>
                  <a:pt x="843" y="1644"/>
                  <a:pt x="843" y="1644"/>
                </a:cubicBezTo>
                <a:cubicBezTo>
                  <a:pt x="844" y="1645"/>
                  <a:pt x="844" y="1645"/>
                  <a:pt x="844" y="1645"/>
                </a:cubicBezTo>
                <a:cubicBezTo>
                  <a:pt x="843" y="1646"/>
                  <a:pt x="843" y="1646"/>
                  <a:pt x="843" y="1646"/>
                </a:cubicBezTo>
                <a:cubicBezTo>
                  <a:pt x="842" y="1645"/>
                  <a:pt x="842" y="1645"/>
                  <a:pt x="842" y="1645"/>
                </a:cubicBezTo>
                <a:cubicBezTo>
                  <a:pt x="842" y="1644"/>
                  <a:pt x="842" y="1644"/>
                  <a:pt x="842" y="1644"/>
                </a:cubicBezTo>
                <a:cubicBezTo>
                  <a:pt x="841" y="1644"/>
                  <a:pt x="841" y="1644"/>
                  <a:pt x="841" y="1644"/>
                </a:cubicBezTo>
                <a:cubicBezTo>
                  <a:pt x="839" y="1645"/>
                  <a:pt x="839" y="1645"/>
                  <a:pt x="839" y="1645"/>
                </a:cubicBezTo>
                <a:cubicBezTo>
                  <a:pt x="837" y="1645"/>
                  <a:pt x="837" y="1645"/>
                  <a:pt x="837" y="1645"/>
                </a:cubicBezTo>
                <a:cubicBezTo>
                  <a:pt x="835" y="1646"/>
                  <a:pt x="835" y="1646"/>
                  <a:pt x="835" y="1646"/>
                </a:cubicBezTo>
                <a:cubicBezTo>
                  <a:pt x="837" y="1647"/>
                  <a:pt x="837" y="1647"/>
                  <a:pt x="837" y="1647"/>
                </a:cubicBezTo>
                <a:cubicBezTo>
                  <a:pt x="837" y="1649"/>
                  <a:pt x="837" y="1649"/>
                  <a:pt x="837" y="1649"/>
                </a:cubicBezTo>
                <a:cubicBezTo>
                  <a:pt x="838" y="1651"/>
                  <a:pt x="838" y="1651"/>
                  <a:pt x="838" y="1651"/>
                </a:cubicBezTo>
                <a:cubicBezTo>
                  <a:pt x="838" y="1652"/>
                  <a:pt x="838" y="1652"/>
                  <a:pt x="838" y="1652"/>
                </a:cubicBezTo>
                <a:cubicBezTo>
                  <a:pt x="838" y="1653"/>
                  <a:pt x="838" y="1653"/>
                  <a:pt x="838" y="1653"/>
                </a:cubicBezTo>
                <a:cubicBezTo>
                  <a:pt x="838" y="1654"/>
                  <a:pt x="838" y="1654"/>
                  <a:pt x="838" y="1654"/>
                </a:cubicBezTo>
                <a:cubicBezTo>
                  <a:pt x="839" y="1654"/>
                  <a:pt x="839" y="1654"/>
                  <a:pt x="839" y="1654"/>
                </a:cubicBezTo>
                <a:cubicBezTo>
                  <a:pt x="840" y="1653"/>
                  <a:pt x="840" y="1653"/>
                  <a:pt x="840" y="1653"/>
                </a:cubicBezTo>
                <a:cubicBezTo>
                  <a:pt x="841" y="1653"/>
                  <a:pt x="841" y="1653"/>
                  <a:pt x="841" y="1653"/>
                </a:cubicBezTo>
                <a:cubicBezTo>
                  <a:pt x="843" y="1654"/>
                  <a:pt x="843" y="1654"/>
                  <a:pt x="843" y="1654"/>
                </a:cubicBezTo>
                <a:cubicBezTo>
                  <a:pt x="843" y="1654"/>
                  <a:pt x="843" y="1654"/>
                  <a:pt x="843" y="1654"/>
                </a:cubicBezTo>
                <a:cubicBezTo>
                  <a:pt x="841" y="1655"/>
                  <a:pt x="841" y="1655"/>
                  <a:pt x="841" y="1655"/>
                </a:cubicBezTo>
                <a:cubicBezTo>
                  <a:pt x="840" y="1656"/>
                  <a:pt x="840" y="1656"/>
                  <a:pt x="840" y="1656"/>
                </a:cubicBezTo>
                <a:cubicBezTo>
                  <a:pt x="840" y="1657"/>
                  <a:pt x="840" y="1657"/>
                  <a:pt x="840" y="1657"/>
                </a:cubicBezTo>
                <a:cubicBezTo>
                  <a:pt x="843" y="1657"/>
                  <a:pt x="843" y="1657"/>
                  <a:pt x="843" y="1657"/>
                </a:cubicBezTo>
                <a:cubicBezTo>
                  <a:pt x="845" y="1659"/>
                  <a:pt x="845" y="1659"/>
                  <a:pt x="845" y="1659"/>
                </a:cubicBezTo>
                <a:cubicBezTo>
                  <a:pt x="846" y="1658"/>
                  <a:pt x="846" y="1658"/>
                  <a:pt x="846" y="1658"/>
                </a:cubicBezTo>
                <a:cubicBezTo>
                  <a:pt x="847" y="1657"/>
                  <a:pt x="847" y="1657"/>
                  <a:pt x="847" y="1657"/>
                </a:cubicBezTo>
                <a:cubicBezTo>
                  <a:pt x="846" y="1655"/>
                  <a:pt x="846" y="1655"/>
                  <a:pt x="846" y="1655"/>
                </a:cubicBezTo>
                <a:cubicBezTo>
                  <a:pt x="847" y="1654"/>
                  <a:pt x="847" y="1654"/>
                  <a:pt x="847" y="1654"/>
                </a:cubicBezTo>
                <a:cubicBezTo>
                  <a:pt x="846" y="1652"/>
                  <a:pt x="846" y="1652"/>
                  <a:pt x="846" y="1652"/>
                </a:cubicBezTo>
                <a:cubicBezTo>
                  <a:pt x="845" y="1652"/>
                  <a:pt x="845" y="1652"/>
                  <a:pt x="845" y="1652"/>
                </a:cubicBezTo>
                <a:cubicBezTo>
                  <a:pt x="844" y="1652"/>
                  <a:pt x="844" y="1652"/>
                  <a:pt x="844" y="1652"/>
                </a:cubicBezTo>
                <a:cubicBezTo>
                  <a:pt x="845" y="1652"/>
                  <a:pt x="845" y="1652"/>
                  <a:pt x="845" y="1652"/>
                </a:cubicBezTo>
                <a:cubicBezTo>
                  <a:pt x="846" y="1651"/>
                  <a:pt x="846" y="1651"/>
                  <a:pt x="846" y="1651"/>
                </a:cubicBezTo>
                <a:cubicBezTo>
                  <a:pt x="846" y="1650"/>
                  <a:pt x="846" y="1650"/>
                  <a:pt x="846" y="1650"/>
                </a:cubicBezTo>
                <a:cubicBezTo>
                  <a:pt x="846" y="1649"/>
                  <a:pt x="846" y="1649"/>
                  <a:pt x="846" y="1649"/>
                </a:cubicBezTo>
                <a:cubicBezTo>
                  <a:pt x="849" y="1650"/>
                  <a:pt x="849" y="1650"/>
                  <a:pt x="849" y="1650"/>
                </a:cubicBezTo>
                <a:cubicBezTo>
                  <a:pt x="850" y="1649"/>
                  <a:pt x="850" y="1649"/>
                  <a:pt x="850" y="1649"/>
                </a:cubicBezTo>
                <a:cubicBezTo>
                  <a:pt x="850" y="1650"/>
                  <a:pt x="850" y="1650"/>
                  <a:pt x="850" y="1650"/>
                </a:cubicBezTo>
                <a:cubicBezTo>
                  <a:pt x="851" y="1651"/>
                  <a:pt x="851" y="1651"/>
                  <a:pt x="851" y="1651"/>
                </a:cubicBezTo>
                <a:cubicBezTo>
                  <a:pt x="852" y="1650"/>
                  <a:pt x="852" y="1650"/>
                  <a:pt x="852" y="1650"/>
                </a:cubicBezTo>
                <a:cubicBezTo>
                  <a:pt x="854" y="1649"/>
                  <a:pt x="854" y="1649"/>
                  <a:pt x="854" y="1649"/>
                </a:cubicBezTo>
                <a:cubicBezTo>
                  <a:pt x="855" y="1650"/>
                  <a:pt x="855" y="1650"/>
                  <a:pt x="855" y="1650"/>
                </a:cubicBezTo>
                <a:cubicBezTo>
                  <a:pt x="857" y="1650"/>
                  <a:pt x="857" y="1650"/>
                  <a:pt x="857" y="1650"/>
                </a:cubicBezTo>
                <a:cubicBezTo>
                  <a:pt x="859" y="1650"/>
                  <a:pt x="859" y="1650"/>
                  <a:pt x="859" y="1650"/>
                </a:cubicBezTo>
                <a:cubicBezTo>
                  <a:pt x="859" y="1651"/>
                  <a:pt x="859" y="1651"/>
                  <a:pt x="859" y="1651"/>
                </a:cubicBezTo>
                <a:cubicBezTo>
                  <a:pt x="858" y="1651"/>
                  <a:pt x="858" y="1651"/>
                  <a:pt x="858" y="1651"/>
                </a:cubicBezTo>
                <a:cubicBezTo>
                  <a:pt x="857" y="1652"/>
                  <a:pt x="857" y="1652"/>
                  <a:pt x="857" y="1652"/>
                </a:cubicBezTo>
                <a:cubicBezTo>
                  <a:pt x="856" y="1652"/>
                  <a:pt x="856" y="1652"/>
                  <a:pt x="856" y="1652"/>
                </a:cubicBezTo>
                <a:cubicBezTo>
                  <a:pt x="855" y="1651"/>
                  <a:pt x="855" y="1651"/>
                  <a:pt x="855" y="1651"/>
                </a:cubicBezTo>
                <a:cubicBezTo>
                  <a:pt x="853" y="1652"/>
                  <a:pt x="853" y="1652"/>
                  <a:pt x="853" y="1652"/>
                </a:cubicBezTo>
                <a:cubicBezTo>
                  <a:pt x="850" y="1654"/>
                  <a:pt x="850" y="1654"/>
                  <a:pt x="850" y="1654"/>
                </a:cubicBezTo>
                <a:cubicBezTo>
                  <a:pt x="850" y="1654"/>
                  <a:pt x="850" y="1654"/>
                  <a:pt x="850" y="1654"/>
                </a:cubicBezTo>
                <a:cubicBezTo>
                  <a:pt x="849" y="1654"/>
                  <a:pt x="849" y="1654"/>
                  <a:pt x="849" y="1654"/>
                </a:cubicBezTo>
                <a:cubicBezTo>
                  <a:pt x="847" y="1656"/>
                  <a:pt x="847" y="1656"/>
                  <a:pt x="847" y="1656"/>
                </a:cubicBezTo>
                <a:cubicBezTo>
                  <a:pt x="848" y="1657"/>
                  <a:pt x="848" y="1657"/>
                  <a:pt x="848" y="1657"/>
                </a:cubicBezTo>
                <a:cubicBezTo>
                  <a:pt x="847" y="1658"/>
                  <a:pt x="847" y="1658"/>
                  <a:pt x="847" y="1658"/>
                </a:cubicBezTo>
                <a:cubicBezTo>
                  <a:pt x="847" y="1659"/>
                  <a:pt x="847" y="1659"/>
                  <a:pt x="847" y="1659"/>
                </a:cubicBezTo>
                <a:cubicBezTo>
                  <a:pt x="847" y="1660"/>
                  <a:pt x="847" y="1660"/>
                  <a:pt x="847" y="1660"/>
                </a:cubicBezTo>
                <a:cubicBezTo>
                  <a:pt x="847" y="1660"/>
                  <a:pt x="847" y="1660"/>
                  <a:pt x="847" y="1660"/>
                </a:cubicBezTo>
                <a:cubicBezTo>
                  <a:pt x="847" y="1661"/>
                  <a:pt x="847" y="1661"/>
                  <a:pt x="847" y="1661"/>
                </a:cubicBezTo>
                <a:cubicBezTo>
                  <a:pt x="847" y="1662"/>
                  <a:pt x="847" y="1662"/>
                  <a:pt x="847" y="1662"/>
                </a:cubicBezTo>
                <a:cubicBezTo>
                  <a:pt x="850" y="1663"/>
                  <a:pt x="850" y="1663"/>
                  <a:pt x="850" y="1663"/>
                </a:cubicBezTo>
                <a:cubicBezTo>
                  <a:pt x="852" y="1665"/>
                  <a:pt x="852" y="1665"/>
                  <a:pt x="852" y="1665"/>
                </a:cubicBezTo>
                <a:cubicBezTo>
                  <a:pt x="852" y="1665"/>
                  <a:pt x="852" y="1665"/>
                  <a:pt x="852" y="1665"/>
                </a:cubicBezTo>
                <a:cubicBezTo>
                  <a:pt x="853" y="1664"/>
                  <a:pt x="853" y="1664"/>
                  <a:pt x="853" y="1664"/>
                </a:cubicBezTo>
                <a:cubicBezTo>
                  <a:pt x="852" y="1662"/>
                  <a:pt x="852" y="1662"/>
                  <a:pt x="852" y="1662"/>
                </a:cubicBezTo>
                <a:cubicBezTo>
                  <a:pt x="854" y="1661"/>
                  <a:pt x="854" y="1661"/>
                  <a:pt x="854" y="1661"/>
                </a:cubicBezTo>
                <a:cubicBezTo>
                  <a:pt x="855" y="1661"/>
                  <a:pt x="855" y="1661"/>
                  <a:pt x="855" y="1661"/>
                </a:cubicBezTo>
                <a:cubicBezTo>
                  <a:pt x="855" y="1660"/>
                  <a:pt x="855" y="1660"/>
                  <a:pt x="855" y="1660"/>
                </a:cubicBezTo>
                <a:cubicBezTo>
                  <a:pt x="854" y="1658"/>
                  <a:pt x="854" y="1658"/>
                  <a:pt x="854" y="1658"/>
                </a:cubicBezTo>
                <a:cubicBezTo>
                  <a:pt x="856" y="1657"/>
                  <a:pt x="856" y="1657"/>
                  <a:pt x="856" y="1657"/>
                </a:cubicBezTo>
                <a:cubicBezTo>
                  <a:pt x="858" y="1656"/>
                  <a:pt x="858" y="1656"/>
                  <a:pt x="858" y="1656"/>
                </a:cubicBezTo>
                <a:cubicBezTo>
                  <a:pt x="860" y="1654"/>
                  <a:pt x="860" y="1654"/>
                  <a:pt x="860" y="1654"/>
                </a:cubicBezTo>
                <a:cubicBezTo>
                  <a:pt x="861" y="1653"/>
                  <a:pt x="861" y="1653"/>
                  <a:pt x="861" y="1653"/>
                </a:cubicBezTo>
                <a:cubicBezTo>
                  <a:pt x="861" y="1653"/>
                  <a:pt x="861" y="1653"/>
                  <a:pt x="861" y="1653"/>
                </a:cubicBezTo>
                <a:cubicBezTo>
                  <a:pt x="863" y="1654"/>
                  <a:pt x="863" y="1654"/>
                  <a:pt x="863" y="1654"/>
                </a:cubicBezTo>
                <a:cubicBezTo>
                  <a:pt x="864" y="1654"/>
                  <a:pt x="864" y="1654"/>
                  <a:pt x="864" y="1654"/>
                </a:cubicBezTo>
                <a:cubicBezTo>
                  <a:pt x="864" y="1655"/>
                  <a:pt x="864" y="1655"/>
                  <a:pt x="864" y="1655"/>
                </a:cubicBezTo>
                <a:cubicBezTo>
                  <a:pt x="863" y="1655"/>
                  <a:pt x="863" y="1655"/>
                  <a:pt x="863" y="1655"/>
                </a:cubicBezTo>
                <a:cubicBezTo>
                  <a:pt x="862" y="1657"/>
                  <a:pt x="862" y="1657"/>
                  <a:pt x="862" y="1657"/>
                </a:cubicBezTo>
                <a:cubicBezTo>
                  <a:pt x="861" y="1658"/>
                  <a:pt x="861" y="1658"/>
                  <a:pt x="861" y="1658"/>
                </a:cubicBezTo>
                <a:cubicBezTo>
                  <a:pt x="859" y="1660"/>
                  <a:pt x="859" y="1660"/>
                  <a:pt x="859" y="1660"/>
                </a:cubicBezTo>
                <a:cubicBezTo>
                  <a:pt x="859" y="1662"/>
                  <a:pt x="859" y="1662"/>
                  <a:pt x="859" y="1662"/>
                </a:cubicBezTo>
                <a:cubicBezTo>
                  <a:pt x="860" y="1663"/>
                  <a:pt x="860" y="1663"/>
                  <a:pt x="860" y="1663"/>
                </a:cubicBezTo>
                <a:cubicBezTo>
                  <a:pt x="859" y="1664"/>
                  <a:pt x="859" y="1664"/>
                  <a:pt x="859" y="1664"/>
                </a:cubicBezTo>
                <a:cubicBezTo>
                  <a:pt x="857" y="1665"/>
                  <a:pt x="857" y="1665"/>
                  <a:pt x="857" y="1665"/>
                </a:cubicBezTo>
                <a:cubicBezTo>
                  <a:pt x="857" y="1664"/>
                  <a:pt x="857" y="1664"/>
                  <a:pt x="857" y="1664"/>
                </a:cubicBezTo>
                <a:cubicBezTo>
                  <a:pt x="858" y="1664"/>
                  <a:pt x="858" y="1664"/>
                  <a:pt x="858" y="1664"/>
                </a:cubicBezTo>
                <a:cubicBezTo>
                  <a:pt x="858" y="1661"/>
                  <a:pt x="858" y="1661"/>
                  <a:pt x="858" y="1661"/>
                </a:cubicBezTo>
                <a:cubicBezTo>
                  <a:pt x="858" y="1661"/>
                  <a:pt x="858" y="1661"/>
                  <a:pt x="858" y="1661"/>
                </a:cubicBezTo>
                <a:cubicBezTo>
                  <a:pt x="857" y="1661"/>
                  <a:pt x="857" y="1661"/>
                  <a:pt x="857" y="1661"/>
                </a:cubicBezTo>
                <a:cubicBezTo>
                  <a:pt x="856" y="1663"/>
                  <a:pt x="856" y="1663"/>
                  <a:pt x="856" y="1663"/>
                </a:cubicBezTo>
                <a:cubicBezTo>
                  <a:pt x="856" y="1662"/>
                  <a:pt x="856" y="1662"/>
                  <a:pt x="856" y="1662"/>
                </a:cubicBezTo>
                <a:cubicBezTo>
                  <a:pt x="855" y="1662"/>
                  <a:pt x="855" y="1662"/>
                  <a:pt x="855" y="1662"/>
                </a:cubicBezTo>
                <a:cubicBezTo>
                  <a:pt x="854" y="1663"/>
                  <a:pt x="854" y="1663"/>
                  <a:pt x="854" y="1663"/>
                </a:cubicBezTo>
                <a:cubicBezTo>
                  <a:pt x="855" y="1665"/>
                  <a:pt x="855" y="1665"/>
                  <a:pt x="855" y="1665"/>
                </a:cubicBezTo>
                <a:cubicBezTo>
                  <a:pt x="858" y="1668"/>
                  <a:pt x="858" y="1668"/>
                  <a:pt x="858" y="1668"/>
                </a:cubicBezTo>
                <a:cubicBezTo>
                  <a:pt x="861" y="1669"/>
                  <a:pt x="861" y="1669"/>
                  <a:pt x="861" y="1669"/>
                </a:cubicBezTo>
                <a:cubicBezTo>
                  <a:pt x="863" y="1670"/>
                  <a:pt x="863" y="1670"/>
                  <a:pt x="863" y="1670"/>
                </a:cubicBezTo>
                <a:cubicBezTo>
                  <a:pt x="864" y="1670"/>
                  <a:pt x="864" y="1670"/>
                  <a:pt x="864" y="1670"/>
                </a:cubicBezTo>
                <a:cubicBezTo>
                  <a:pt x="865" y="1670"/>
                  <a:pt x="865" y="1670"/>
                  <a:pt x="865" y="1670"/>
                </a:cubicBezTo>
                <a:cubicBezTo>
                  <a:pt x="866" y="1669"/>
                  <a:pt x="866" y="1669"/>
                  <a:pt x="866" y="1669"/>
                </a:cubicBezTo>
                <a:cubicBezTo>
                  <a:pt x="868" y="1667"/>
                  <a:pt x="868" y="1667"/>
                  <a:pt x="868" y="1667"/>
                </a:cubicBezTo>
                <a:cubicBezTo>
                  <a:pt x="867" y="1664"/>
                  <a:pt x="867" y="1664"/>
                  <a:pt x="867" y="1664"/>
                </a:cubicBezTo>
                <a:cubicBezTo>
                  <a:pt x="867" y="1663"/>
                  <a:pt x="867" y="1663"/>
                  <a:pt x="867" y="1663"/>
                </a:cubicBezTo>
                <a:cubicBezTo>
                  <a:pt x="867" y="1661"/>
                  <a:pt x="867" y="1661"/>
                  <a:pt x="867" y="1661"/>
                </a:cubicBezTo>
                <a:cubicBezTo>
                  <a:pt x="867" y="1659"/>
                  <a:pt x="867" y="1659"/>
                  <a:pt x="867" y="1659"/>
                </a:cubicBezTo>
                <a:cubicBezTo>
                  <a:pt x="867" y="1656"/>
                  <a:pt x="867" y="1656"/>
                  <a:pt x="867" y="1656"/>
                </a:cubicBezTo>
                <a:cubicBezTo>
                  <a:pt x="867" y="1654"/>
                  <a:pt x="867" y="1654"/>
                  <a:pt x="867" y="1654"/>
                </a:cubicBezTo>
                <a:cubicBezTo>
                  <a:pt x="867" y="1652"/>
                  <a:pt x="867" y="1652"/>
                  <a:pt x="867" y="1652"/>
                </a:cubicBezTo>
                <a:cubicBezTo>
                  <a:pt x="869" y="1651"/>
                  <a:pt x="869" y="1651"/>
                  <a:pt x="869" y="1651"/>
                </a:cubicBezTo>
                <a:cubicBezTo>
                  <a:pt x="872" y="1648"/>
                  <a:pt x="872" y="1648"/>
                  <a:pt x="872" y="1648"/>
                </a:cubicBezTo>
                <a:cubicBezTo>
                  <a:pt x="873" y="1647"/>
                  <a:pt x="873" y="1647"/>
                  <a:pt x="873" y="1647"/>
                </a:cubicBezTo>
                <a:cubicBezTo>
                  <a:pt x="875" y="1647"/>
                  <a:pt x="875" y="1647"/>
                  <a:pt x="875" y="1647"/>
                </a:cubicBezTo>
                <a:cubicBezTo>
                  <a:pt x="876" y="1647"/>
                  <a:pt x="876" y="1647"/>
                  <a:pt x="876" y="1647"/>
                </a:cubicBezTo>
                <a:cubicBezTo>
                  <a:pt x="876" y="1644"/>
                  <a:pt x="876" y="1644"/>
                  <a:pt x="876" y="1644"/>
                </a:cubicBezTo>
                <a:cubicBezTo>
                  <a:pt x="877" y="1643"/>
                  <a:pt x="877" y="1643"/>
                  <a:pt x="877" y="1643"/>
                </a:cubicBezTo>
                <a:cubicBezTo>
                  <a:pt x="879" y="1642"/>
                  <a:pt x="879" y="1642"/>
                  <a:pt x="879" y="1642"/>
                </a:cubicBezTo>
                <a:cubicBezTo>
                  <a:pt x="882" y="1644"/>
                  <a:pt x="882" y="1644"/>
                  <a:pt x="882" y="1644"/>
                </a:cubicBezTo>
                <a:cubicBezTo>
                  <a:pt x="883" y="1643"/>
                  <a:pt x="883" y="1643"/>
                  <a:pt x="883" y="1643"/>
                </a:cubicBezTo>
                <a:cubicBezTo>
                  <a:pt x="883" y="1643"/>
                  <a:pt x="883" y="1643"/>
                  <a:pt x="883" y="1643"/>
                </a:cubicBezTo>
                <a:cubicBezTo>
                  <a:pt x="886" y="1644"/>
                  <a:pt x="886" y="1644"/>
                  <a:pt x="886" y="1644"/>
                </a:cubicBezTo>
                <a:cubicBezTo>
                  <a:pt x="887" y="1644"/>
                  <a:pt x="887" y="1644"/>
                  <a:pt x="887" y="1644"/>
                </a:cubicBezTo>
                <a:cubicBezTo>
                  <a:pt x="886" y="1643"/>
                  <a:pt x="886" y="1643"/>
                  <a:pt x="886" y="1643"/>
                </a:cubicBezTo>
                <a:cubicBezTo>
                  <a:pt x="884" y="1641"/>
                  <a:pt x="884" y="1641"/>
                  <a:pt x="884" y="1641"/>
                </a:cubicBezTo>
                <a:cubicBezTo>
                  <a:pt x="881" y="1639"/>
                  <a:pt x="881" y="1639"/>
                  <a:pt x="881" y="1639"/>
                </a:cubicBezTo>
                <a:cubicBezTo>
                  <a:pt x="881" y="1637"/>
                  <a:pt x="881" y="1637"/>
                  <a:pt x="881" y="1637"/>
                </a:cubicBezTo>
                <a:cubicBezTo>
                  <a:pt x="879" y="1635"/>
                  <a:pt x="879" y="1635"/>
                  <a:pt x="879" y="1635"/>
                </a:cubicBezTo>
                <a:cubicBezTo>
                  <a:pt x="878" y="1636"/>
                  <a:pt x="878" y="1636"/>
                  <a:pt x="878" y="1636"/>
                </a:cubicBezTo>
                <a:cubicBezTo>
                  <a:pt x="877" y="1634"/>
                  <a:pt x="877" y="1634"/>
                  <a:pt x="877" y="1634"/>
                </a:cubicBezTo>
                <a:cubicBezTo>
                  <a:pt x="878" y="1634"/>
                  <a:pt x="878" y="1634"/>
                  <a:pt x="878" y="1634"/>
                </a:cubicBezTo>
                <a:cubicBezTo>
                  <a:pt x="879" y="1632"/>
                  <a:pt x="879" y="1632"/>
                  <a:pt x="879" y="1632"/>
                </a:cubicBezTo>
                <a:cubicBezTo>
                  <a:pt x="878" y="1632"/>
                  <a:pt x="878" y="1632"/>
                  <a:pt x="878" y="1632"/>
                </a:cubicBezTo>
                <a:cubicBezTo>
                  <a:pt x="878" y="1631"/>
                  <a:pt x="878" y="1631"/>
                  <a:pt x="878" y="1631"/>
                </a:cubicBezTo>
                <a:cubicBezTo>
                  <a:pt x="876" y="1626"/>
                  <a:pt x="876" y="1626"/>
                  <a:pt x="876" y="1626"/>
                </a:cubicBezTo>
                <a:cubicBezTo>
                  <a:pt x="874" y="1623"/>
                  <a:pt x="874" y="1623"/>
                  <a:pt x="874" y="1623"/>
                </a:cubicBezTo>
                <a:cubicBezTo>
                  <a:pt x="874" y="1620"/>
                  <a:pt x="874" y="1620"/>
                  <a:pt x="874" y="1620"/>
                </a:cubicBezTo>
                <a:cubicBezTo>
                  <a:pt x="875" y="1616"/>
                  <a:pt x="875" y="1616"/>
                  <a:pt x="875" y="1616"/>
                </a:cubicBezTo>
                <a:cubicBezTo>
                  <a:pt x="878" y="1614"/>
                  <a:pt x="878" y="1614"/>
                  <a:pt x="878" y="1614"/>
                </a:cubicBezTo>
                <a:cubicBezTo>
                  <a:pt x="878" y="1613"/>
                  <a:pt x="878" y="1613"/>
                  <a:pt x="878" y="1613"/>
                </a:cubicBezTo>
                <a:cubicBezTo>
                  <a:pt x="878" y="1612"/>
                  <a:pt x="878" y="1612"/>
                  <a:pt x="878" y="1612"/>
                </a:cubicBezTo>
                <a:cubicBezTo>
                  <a:pt x="878" y="1610"/>
                  <a:pt x="878" y="1610"/>
                  <a:pt x="878" y="1610"/>
                </a:cubicBezTo>
                <a:cubicBezTo>
                  <a:pt x="877" y="1609"/>
                  <a:pt x="877" y="1609"/>
                  <a:pt x="877" y="1609"/>
                </a:cubicBezTo>
                <a:cubicBezTo>
                  <a:pt x="878" y="1610"/>
                  <a:pt x="878" y="1610"/>
                  <a:pt x="878" y="1610"/>
                </a:cubicBezTo>
                <a:cubicBezTo>
                  <a:pt x="879" y="1611"/>
                  <a:pt x="879" y="1611"/>
                  <a:pt x="879" y="1611"/>
                </a:cubicBezTo>
                <a:cubicBezTo>
                  <a:pt x="881" y="1612"/>
                  <a:pt x="881" y="1612"/>
                  <a:pt x="881" y="1612"/>
                </a:cubicBezTo>
                <a:cubicBezTo>
                  <a:pt x="883" y="1610"/>
                  <a:pt x="883" y="1610"/>
                  <a:pt x="883" y="1610"/>
                </a:cubicBezTo>
                <a:cubicBezTo>
                  <a:pt x="883" y="1608"/>
                  <a:pt x="883" y="1608"/>
                  <a:pt x="883" y="1608"/>
                </a:cubicBezTo>
                <a:cubicBezTo>
                  <a:pt x="885" y="1606"/>
                  <a:pt x="885" y="1606"/>
                  <a:pt x="885" y="1606"/>
                </a:cubicBezTo>
                <a:cubicBezTo>
                  <a:pt x="886" y="1605"/>
                  <a:pt x="886" y="1605"/>
                  <a:pt x="886" y="1605"/>
                </a:cubicBezTo>
                <a:cubicBezTo>
                  <a:pt x="885" y="1602"/>
                  <a:pt x="885" y="1602"/>
                  <a:pt x="885" y="1602"/>
                </a:cubicBezTo>
                <a:cubicBezTo>
                  <a:pt x="884" y="1601"/>
                  <a:pt x="884" y="1601"/>
                  <a:pt x="884" y="1601"/>
                </a:cubicBezTo>
                <a:cubicBezTo>
                  <a:pt x="883" y="1602"/>
                  <a:pt x="883" y="1602"/>
                  <a:pt x="883" y="1602"/>
                </a:cubicBezTo>
                <a:cubicBezTo>
                  <a:pt x="883" y="1601"/>
                  <a:pt x="883" y="1601"/>
                  <a:pt x="883" y="1601"/>
                </a:cubicBezTo>
                <a:cubicBezTo>
                  <a:pt x="885" y="1599"/>
                  <a:pt x="885" y="1599"/>
                  <a:pt x="885" y="1599"/>
                </a:cubicBezTo>
                <a:cubicBezTo>
                  <a:pt x="886" y="1597"/>
                  <a:pt x="886" y="1597"/>
                  <a:pt x="886" y="1597"/>
                </a:cubicBezTo>
                <a:cubicBezTo>
                  <a:pt x="886" y="1594"/>
                  <a:pt x="886" y="1594"/>
                  <a:pt x="886" y="1594"/>
                </a:cubicBezTo>
                <a:cubicBezTo>
                  <a:pt x="888" y="1592"/>
                  <a:pt x="888" y="1592"/>
                  <a:pt x="888" y="1592"/>
                </a:cubicBezTo>
                <a:cubicBezTo>
                  <a:pt x="890" y="1592"/>
                  <a:pt x="890" y="1592"/>
                  <a:pt x="890" y="1592"/>
                </a:cubicBezTo>
                <a:cubicBezTo>
                  <a:pt x="891" y="1590"/>
                  <a:pt x="891" y="1590"/>
                  <a:pt x="891" y="1590"/>
                </a:cubicBezTo>
                <a:cubicBezTo>
                  <a:pt x="892" y="1588"/>
                  <a:pt x="892" y="1588"/>
                  <a:pt x="892" y="1588"/>
                </a:cubicBezTo>
                <a:cubicBezTo>
                  <a:pt x="893" y="1587"/>
                  <a:pt x="893" y="1587"/>
                  <a:pt x="893" y="1587"/>
                </a:cubicBezTo>
                <a:cubicBezTo>
                  <a:pt x="894" y="1586"/>
                  <a:pt x="894" y="1586"/>
                  <a:pt x="894" y="1586"/>
                </a:cubicBezTo>
                <a:cubicBezTo>
                  <a:pt x="895" y="1585"/>
                  <a:pt x="895" y="1585"/>
                  <a:pt x="895" y="1585"/>
                </a:cubicBezTo>
                <a:cubicBezTo>
                  <a:pt x="897" y="1583"/>
                  <a:pt x="897" y="1583"/>
                  <a:pt x="897" y="1583"/>
                </a:cubicBezTo>
                <a:cubicBezTo>
                  <a:pt x="897" y="1582"/>
                  <a:pt x="897" y="1582"/>
                  <a:pt x="897" y="1582"/>
                </a:cubicBezTo>
                <a:cubicBezTo>
                  <a:pt x="897" y="1581"/>
                  <a:pt x="897" y="1581"/>
                  <a:pt x="897" y="1581"/>
                </a:cubicBezTo>
                <a:cubicBezTo>
                  <a:pt x="898" y="1580"/>
                  <a:pt x="898" y="1580"/>
                  <a:pt x="898" y="1580"/>
                </a:cubicBezTo>
                <a:cubicBezTo>
                  <a:pt x="896" y="1579"/>
                  <a:pt x="896" y="1579"/>
                  <a:pt x="896" y="1579"/>
                </a:cubicBezTo>
                <a:cubicBezTo>
                  <a:pt x="895" y="1579"/>
                  <a:pt x="895" y="1579"/>
                  <a:pt x="895" y="1579"/>
                </a:cubicBezTo>
                <a:cubicBezTo>
                  <a:pt x="897" y="1577"/>
                  <a:pt x="897" y="1577"/>
                  <a:pt x="897" y="1577"/>
                </a:cubicBezTo>
                <a:cubicBezTo>
                  <a:pt x="897" y="1575"/>
                  <a:pt x="897" y="1575"/>
                  <a:pt x="897" y="1575"/>
                </a:cubicBezTo>
                <a:cubicBezTo>
                  <a:pt x="896" y="1573"/>
                  <a:pt x="896" y="1573"/>
                  <a:pt x="896" y="1573"/>
                </a:cubicBezTo>
                <a:cubicBezTo>
                  <a:pt x="896" y="1572"/>
                  <a:pt x="896" y="1572"/>
                  <a:pt x="896" y="1572"/>
                </a:cubicBezTo>
                <a:cubicBezTo>
                  <a:pt x="896" y="1571"/>
                  <a:pt x="896" y="1571"/>
                  <a:pt x="896" y="1571"/>
                </a:cubicBezTo>
                <a:cubicBezTo>
                  <a:pt x="896" y="1570"/>
                  <a:pt x="896" y="1570"/>
                  <a:pt x="896" y="1570"/>
                </a:cubicBezTo>
                <a:cubicBezTo>
                  <a:pt x="894" y="1569"/>
                  <a:pt x="894" y="1569"/>
                  <a:pt x="894" y="1569"/>
                </a:cubicBezTo>
                <a:cubicBezTo>
                  <a:pt x="893" y="1570"/>
                  <a:pt x="893" y="1570"/>
                  <a:pt x="893" y="1570"/>
                </a:cubicBezTo>
                <a:cubicBezTo>
                  <a:pt x="891" y="1570"/>
                  <a:pt x="891" y="1570"/>
                  <a:pt x="891" y="1570"/>
                </a:cubicBezTo>
                <a:cubicBezTo>
                  <a:pt x="888" y="1570"/>
                  <a:pt x="888" y="1570"/>
                  <a:pt x="888" y="1570"/>
                </a:cubicBezTo>
                <a:cubicBezTo>
                  <a:pt x="884" y="1566"/>
                  <a:pt x="884" y="1566"/>
                  <a:pt x="884" y="1566"/>
                </a:cubicBezTo>
                <a:cubicBezTo>
                  <a:pt x="881" y="1564"/>
                  <a:pt x="881" y="1564"/>
                  <a:pt x="881" y="1564"/>
                </a:cubicBezTo>
                <a:cubicBezTo>
                  <a:pt x="880" y="1564"/>
                  <a:pt x="880" y="1564"/>
                  <a:pt x="880" y="1564"/>
                </a:cubicBezTo>
                <a:cubicBezTo>
                  <a:pt x="878" y="1562"/>
                  <a:pt x="878" y="1562"/>
                  <a:pt x="878" y="1562"/>
                </a:cubicBezTo>
                <a:cubicBezTo>
                  <a:pt x="876" y="1558"/>
                  <a:pt x="876" y="1558"/>
                  <a:pt x="876" y="1558"/>
                </a:cubicBezTo>
                <a:cubicBezTo>
                  <a:pt x="876" y="1556"/>
                  <a:pt x="876" y="1556"/>
                  <a:pt x="876" y="1556"/>
                </a:cubicBezTo>
                <a:cubicBezTo>
                  <a:pt x="875" y="1554"/>
                  <a:pt x="875" y="1554"/>
                  <a:pt x="875" y="1554"/>
                </a:cubicBezTo>
                <a:cubicBezTo>
                  <a:pt x="875" y="1553"/>
                  <a:pt x="875" y="1553"/>
                  <a:pt x="875" y="1553"/>
                </a:cubicBezTo>
                <a:cubicBezTo>
                  <a:pt x="877" y="1552"/>
                  <a:pt x="877" y="1552"/>
                  <a:pt x="877" y="1552"/>
                </a:cubicBezTo>
                <a:cubicBezTo>
                  <a:pt x="878" y="1550"/>
                  <a:pt x="878" y="1550"/>
                  <a:pt x="878" y="1550"/>
                </a:cubicBezTo>
                <a:cubicBezTo>
                  <a:pt x="879" y="1547"/>
                  <a:pt x="879" y="1547"/>
                  <a:pt x="879" y="1547"/>
                </a:cubicBezTo>
                <a:cubicBezTo>
                  <a:pt x="880" y="1547"/>
                  <a:pt x="880" y="1547"/>
                  <a:pt x="880" y="1547"/>
                </a:cubicBezTo>
                <a:cubicBezTo>
                  <a:pt x="881" y="1545"/>
                  <a:pt x="881" y="1545"/>
                  <a:pt x="881" y="1545"/>
                </a:cubicBezTo>
                <a:cubicBezTo>
                  <a:pt x="884" y="1545"/>
                  <a:pt x="884" y="1545"/>
                  <a:pt x="884" y="1545"/>
                </a:cubicBezTo>
                <a:cubicBezTo>
                  <a:pt x="886" y="1543"/>
                  <a:pt x="886" y="1543"/>
                  <a:pt x="886" y="1543"/>
                </a:cubicBezTo>
                <a:cubicBezTo>
                  <a:pt x="889" y="1542"/>
                  <a:pt x="889" y="1542"/>
                  <a:pt x="889" y="1542"/>
                </a:cubicBezTo>
                <a:cubicBezTo>
                  <a:pt x="890" y="1543"/>
                  <a:pt x="890" y="1543"/>
                  <a:pt x="890" y="1543"/>
                </a:cubicBezTo>
                <a:cubicBezTo>
                  <a:pt x="894" y="1542"/>
                  <a:pt x="894" y="1542"/>
                  <a:pt x="894" y="1542"/>
                </a:cubicBezTo>
                <a:cubicBezTo>
                  <a:pt x="894" y="1541"/>
                  <a:pt x="894" y="1541"/>
                  <a:pt x="894" y="1541"/>
                </a:cubicBezTo>
                <a:cubicBezTo>
                  <a:pt x="893" y="1540"/>
                  <a:pt x="893" y="1540"/>
                  <a:pt x="893" y="1540"/>
                </a:cubicBezTo>
                <a:cubicBezTo>
                  <a:pt x="891" y="1539"/>
                  <a:pt x="891" y="1539"/>
                  <a:pt x="891" y="1539"/>
                </a:cubicBezTo>
                <a:cubicBezTo>
                  <a:pt x="891" y="1539"/>
                  <a:pt x="891" y="1539"/>
                  <a:pt x="891" y="1539"/>
                </a:cubicBezTo>
                <a:cubicBezTo>
                  <a:pt x="891" y="1537"/>
                  <a:pt x="891" y="1537"/>
                  <a:pt x="891" y="1537"/>
                </a:cubicBezTo>
                <a:cubicBezTo>
                  <a:pt x="894" y="1535"/>
                  <a:pt x="894" y="1535"/>
                  <a:pt x="894" y="1535"/>
                </a:cubicBezTo>
                <a:cubicBezTo>
                  <a:pt x="894" y="1535"/>
                  <a:pt x="894" y="1535"/>
                  <a:pt x="894" y="1535"/>
                </a:cubicBezTo>
                <a:cubicBezTo>
                  <a:pt x="895" y="1533"/>
                  <a:pt x="895" y="1533"/>
                  <a:pt x="895" y="1533"/>
                </a:cubicBezTo>
                <a:cubicBezTo>
                  <a:pt x="895" y="1532"/>
                  <a:pt x="895" y="1532"/>
                  <a:pt x="895" y="1532"/>
                </a:cubicBezTo>
                <a:cubicBezTo>
                  <a:pt x="892" y="1530"/>
                  <a:pt x="892" y="1530"/>
                  <a:pt x="892" y="1530"/>
                </a:cubicBezTo>
                <a:cubicBezTo>
                  <a:pt x="893" y="1528"/>
                  <a:pt x="893" y="1528"/>
                  <a:pt x="893" y="1528"/>
                </a:cubicBezTo>
                <a:cubicBezTo>
                  <a:pt x="893" y="1527"/>
                  <a:pt x="893" y="1527"/>
                  <a:pt x="893" y="1527"/>
                </a:cubicBezTo>
                <a:cubicBezTo>
                  <a:pt x="892" y="1526"/>
                  <a:pt x="892" y="1526"/>
                  <a:pt x="892" y="1526"/>
                </a:cubicBezTo>
                <a:cubicBezTo>
                  <a:pt x="891" y="1523"/>
                  <a:pt x="891" y="1523"/>
                  <a:pt x="891" y="1523"/>
                </a:cubicBezTo>
                <a:cubicBezTo>
                  <a:pt x="893" y="1522"/>
                  <a:pt x="893" y="1522"/>
                  <a:pt x="893" y="1522"/>
                </a:cubicBezTo>
                <a:cubicBezTo>
                  <a:pt x="894" y="1520"/>
                  <a:pt x="894" y="1520"/>
                  <a:pt x="894" y="1520"/>
                </a:cubicBezTo>
                <a:cubicBezTo>
                  <a:pt x="893" y="1519"/>
                  <a:pt x="893" y="1519"/>
                  <a:pt x="893" y="1519"/>
                </a:cubicBezTo>
                <a:cubicBezTo>
                  <a:pt x="894" y="1518"/>
                  <a:pt x="894" y="1518"/>
                  <a:pt x="894" y="1518"/>
                </a:cubicBezTo>
                <a:cubicBezTo>
                  <a:pt x="897" y="1517"/>
                  <a:pt x="897" y="1517"/>
                  <a:pt x="897" y="1517"/>
                </a:cubicBezTo>
                <a:cubicBezTo>
                  <a:pt x="900" y="1514"/>
                  <a:pt x="900" y="1514"/>
                  <a:pt x="900" y="1514"/>
                </a:cubicBezTo>
                <a:cubicBezTo>
                  <a:pt x="899" y="1513"/>
                  <a:pt x="899" y="1513"/>
                  <a:pt x="899" y="1513"/>
                </a:cubicBezTo>
                <a:cubicBezTo>
                  <a:pt x="896" y="1513"/>
                  <a:pt x="896" y="1513"/>
                  <a:pt x="896" y="1513"/>
                </a:cubicBezTo>
                <a:cubicBezTo>
                  <a:pt x="894" y="1512"/>
                  <a:pt x="894" y="1512"/>
                  <a:pt x="894" y="1512"/>
                </a:cubicBezTo>
                <a:cubicBezTo>
                  <a:pt x="894" y="1511"/>
                  <a:pt x="894" y="1511"/>
                  <a:pt x="894" y="1511"/>
                </a:cubicBezTo>
                <a:cubicBezTo>
                  <a:pt x="894" y="1510"/>
                  <a:pt x="894" y="1510"/>
                  <a:pt x="894" y="1510"/>
                </a:cubicBezTo>
                <a:cubicBezTo>
                  <a:pt x="896" y="1509"/>
                  <a:pt x="896" y="1509"/>
                  <a:pt x="896" y="1509"/>
                </a:cubicBezTo>
                <a:cubicBezTo>
                  <a:pt x="898" y="1508"/>
                  <a:pt x="898" y="1508"/>
                  <a:pt x="898" y="1508"/>
                </a:cubicBezTo>
                <a:cubicBezTo>
                  <a:pt x="901" y="1509"/>
                  <a:pt x="901" y="1509"/>
                  <a:pt x="901" y="1509"/>
                </a:cubicBezTo>
                <a:cubicBezTo>
                  <a:pt x="901" y="1510"/>
                  <a:pt x="901" y="1510"/>
                  <a:pt x="901" y="1510"/>
                </a:cubicBezTo>
                <a:cubicBezTo>
                  <a:pt x="901" y="1511"/>
                  <a:pt x="901" y="1511"/>
                  <a:pt x="901" y="1511"/>
                </a:cubicBezTo>
                <a:cubicBezTo>
                  <a:pt x="901" y="1513"/>
                  <a:pt x="901" y="1513"/>
                  <a:pt x="901" y="1513"/>
                </a:cubicBezTo>
                <a:cubicBezTo>
                  <a:pt x="903" y="1513"/>
                  <a:pt x="903" y="1513"/>
                  <a:pt x="903" y="1513"/>
                </a:cubicBezTo>
                <a:cubicBezTo>
                  <a:pt x="907" y="1511"/>
                  <a:pt x="907" y="1511"/>
                  <a:pt x="907" y="1511"/>
                </a:cubicBezTo>
                <a:cubicBezTo>
                  <a:pt x="907" y="1509"/>
                  <a:pt x="907" y="1509"/>
                  <a:pt x="907" y="1509"/>
                </a:cubicBezTo>
                <a:cubicBezTo>
                  <a:pt x="906" y="1507"/>
                  <a:pt x="906" y="1507"/>
                  <a:pt x="906" y="1507"/>
                </a:cubicBezTo>
                <a:cubicBezTo>
                  <a:pt x="905" y="1505"/>
                  <a:pt x="905" y="1505"/>
                  <a:pt x="905" y="1505"/>
                </a:cubicBezTo>
                <a:cubicBezTo>
                  <a:pt x="906" y="1505"/>
                  <a:pt x="906" y="1505"/>
                  <a:pt x="906" y="1505"/>
                </a:cubicBezTo>
                <a:cubicBezTo>
                  <a:pt x="906" y="1503"/>
                  <a:pt x="906" y="1503"/>
                  <a:pt x="906" y="1503"/>
                </a:cubicBezTo>
                <a:cubicBezTo>
                  <a:pt x="905" y="1501"/>
                  <a:pt x="905" y="1501"/>
                  <a:pt x="905" y="1501"/>
                </a:cubicBezTo>
                <a:cubicBezTo>
                  <a:pt x="903" y="1501"/>
                  <a:pt x="903" y="1501"/>
                  <a:pt x="903" y="1501"/>
                </a:cubicBezTo>
                <a:cubicBezTo>
                  <a:pt x="901" y="1502"/>
                  <a:pt x="901" y="1502"/>
                  <a:pt x="901" y="1502"/>
                </a:cubicBezTo>
                <a:cubicBezTo>
                  <a:pt x="900" y="1502"/>
                  <a:pt x="900" y="1502"/>
                  <a:pt x="900" y="1502"/>
                </a:cubicBezTo>
                <a:cubicBezTo>
                  <a:pt x="899" y="1503"/>
                  <a:pt x="899" y="1503"/>
                  <a:pt x="899" y="1503"/>
                </a:cubicBezTo>
                <a:cubicBezTo>
                  <a:pt x="900" y="1503"/>
                  <a:pt x="900" y="1503"/>
                  <a:pt x="900" y="1503"/>
                </a:cubicBezTo>
                <a:cubicBezTo>
                  <a:pt x="901" y="1504"/>
                  <a:pt x="901" y="1504"/>
                  <a:pt x="901" y="1504"/>
                </a:cubicBezTo>
                <a:cubicBezTo>
                  <a:pt x="901" y="1505"/>
                  <a:pt x="901" y="1505"/>
                  <a:pt x="901" y="1505"/>
                </a:cubicBezTo>
                <a:cubicBezTo>
                  <a:pt x="898" y="1506"/>
                  <a:pt x="898" y="1506"/>
                  <a:pt x="898" y="1506"/>
                </a:cubicBezTo>
                <a:cubicBezTo>
                  <a:pt x="896" y="1505"/>
                  <a:pt x="896" y="1505"/>
                  <a:pt x="896" y="1505"/>
                </a:cubicBezTo>
                <a:cubicBezTo>
                  <a:pt x="897" y="1504"/>
                  <a:pt x="897" y="1504"/>
                  <a:pt x="897" y="1504"/>
                </a:cubicBezTo>
                <a:cubicBezTo>
                  <a:pt x="898" y="1504"/>
                  <a:pt x="898" y="1504"/>
                  <a:pt x="898" y="1504"/>
                </a:cubicBezTo>
                <a:cubicBezTo>
                  <a:pt x="897" y="1503"/>
                  <a:pt x="897" y="1503"/>
                  <a:pt x="897" y="1503"/>
                </a:cubicBezTo>
                <a:cubicBezTo>
                  <a:pt x="894" y="1503"/>
                  <a:pt x="894" y="1503"/>
                  <a:pt x="894" y="1503"/>
                </a:cubicBezTo>
                <a:cubicBezTo>
                  <a:pt x="892" y="1502"/>
                  <a:pt x="892" y="1502"/>
                  <a:pt x="892" y="1502"/>
                </a:cubicBezTo>
                <a:cubicBezTo>
                  <a:pt x="891" y="1500"/>
                  <a:pt x="891" y="1500"/>
                  <a:pt x="891" y="1500"/>
                </a:cubicBezTo>
                <a:cubicBezTo>
                  <a:pt x="891" y="1495"/>
                  <a:pt x="891" y="1495"/>
                  <a:pt x="891" y="1495"/>
                </a:cubicBezTo>
                <a:cubicBezTo>
                  <a:pt x="890" y="1492"/>
                  <a:pt x="890" y="1492"/>
                  <a:pt x="890" y="1492"/>
                </a:cubicBezTo>
                <a:cubicBezTo>
                  <a:pt x="888" y="1490"/>
                  <a:pt x="888" y="1490"/>
                  <a:pt x="888" y="1490"/>
                </a:cubicBezTo>
                <a:cubicBezTo>
                  <a:pt x="888" y="1486"/>
                  <a:pt x="888" y="1486"/>
                  <a:pt x="888" y="1486"/>
                </a:cubicBezTo>
                <a:cubicBezTo>
                  <a:pt x="890" y="1484"/>
                  <a:pt x="890" y="1484"/>
                  <a:pt x="890" y="1484"/>
                </a:cubicBezTo>
                <a:cubicBezTo>
                  <a:pt x="892" y="1484"/>
                  <a:pt x="892" y="1484"/>
                  <a:pt x="892" y="1484"/>
                </a:cubicBezTo>
                <a:cubicBezTo>
                  <a:pt x="891" y="1485"/>
                  <a:pt x="891" y="1485"/>
                  <a:pt x="891" y="1485"/>
                </a:cubicBezTo>
                <a:cubicBezTo>
                  <a:pt x="892" y="1486"/>
                  <a:pt x="892" y="1486"/>
                  <a:pt x="892" y="1486"/>
                </a:cubicBezTo>
                <a:cubicBezTo>
                  <a:pt x="894" y="1485"/>
                  <a:pt x="894" y="1485"/>
                  <a:pt x="894" y="1485"/>
                </a:cubicBezTo>
                <a:cubicBezTo>
                  <a:pt x="898" y="1487"/>
                  <a:pt x="898" y="1487"/>
                  <a:pt x="898" y="1487"/>
                </a:cubicBezTo>
                <a:cubicBezTo>
                  <a:pt x="901" y="1490"/>
                  <a:pt x="901" y="1490"/>
                  <a:pt x="901" y="1490"/>
                </a:cubicBezTo>
                <a:cubicBezTo>
                  <a:pt x="904" y="1490"/>
                  <a:pt x="904" y="1490"/>
                  <a:pt x="904" y="1490"/>
                </a:cubicBezTo>
                <a:cubicBezTo>
                  <a:pt x="910" y="1490"/>
                  <a:pt x="910" y="1490"/>
                  <a:pt x="910" y="1490"/>
                </a:cubicBezTo>
                <a:cubicBezTo>
                  <a:pt x="914" y="1488"/>
                  <a:pt x="914" y="1488"/>
                  <a:pt x="914" y="1488"/>
                </a:cubicBezTo>
                <a:cubicBezTo>
                  <a:pt x="913" y="1487"/>
                  <a:pt x="913" y="1487"/>
                  <a:pt x="913" y="1487"/>
                </a:cubicBezTo>
                <a:cubicBezTo>
                  <a:pt x="916" y="1486"/>
                  <a:pt x="916" y="1486"/>
                  <a:pt x="916" y="1486"/>
                </a:cubicBezTo>
                <a:cubicBezTo>
                  <a:pt x="916" y="1484"/>
                  <a:pt x="916" y="1484"/>
                  <a:pt x="916" y="1484"/>
                </a:cubicBezTo>
                <a:cubicBezTo>
                  <a:pt x="916" y="1482"/>
                  <a:pt x="916" y="1482"/>
                  <a:pt x="916" y="1482"/>
                </a:cubicBezTo>
                <a:cubicBezTo>
                  <a:pt x="916" y="1481"/>
                  <a:pt x="916" y="1481"/>
                  <a:pt x="916" y="1481"/>
                </a:cubicBezTo>
                <a:cubicBezTo>
                  <a:pt x="917" y="1480"/>
                  <a:pt x="917" y="1480"/>
                  <a:pt x="917" y="1480"/>
                </a:cubicBezTo>
                <a:cubicBezTo>
                  <a:pt x="915" y="1479"/>
                  <a:pt x="915" y="1479"/>
                  <a:pt x="915" y="1479"/>
                </a:cubicBezTo>
                <a:cubicBezTo>
                  <a:pt x="914" y="1477"/>
                  <a:pt x="914" y="1477"/>
                  <a:pt x="914" y="1477"/>
                </a:cubicBezTo>
                <a:cubicBezTo>
                  <a:pt x="914" y="1475"/>
                  <a:pt x="914" y="1475"/>
                  <a:pt x="914" y="1475"/>
                </a:cubicBezTo>
                <a:cubicBezTo>
                  <a:pt x="914" y="1474"/>
                  <a:pt x="914" y="1474"/>
                  <a:pt x="914" y="1474"/>
                </a:cubicBezTo>
                <a:cubicBezTo>
                  <a:pt x="914" y="1473"/>
                  <a:pt x="914" y="1473"/>
                  <a:pt x="914" y="1473"/>
                </a:cubicBezTo>
                <a:cubicBezTo>
                  <a:pt x="916" y="1471"/>
                  <a:pt x="916" y="1471"/>
                  <a:pt x="916" y="1471"/>
                </a:cubicBezTo>
                <a:cubicBezTo>
                  <a:pt x="916" y="1470"/>
                  <a:pt x="916" y="1470"/>
                  <a:pt x="916" y="1470"/>
                </a:cubicBezTo>
                <a:cubicBezTo>
                  <a:pt x="916" y="1470"/>
                  <a:pt x="916" y="1470"/>
                  <a:pt x="916" y="1470"/>
                </a:cubicBezTo>
                <a:cubicBezTo>
                  <a:pt x="917" y="1469"/>
                  <a:pt x="917" y="1469"/>
                  <a:pt x="917" y="1469"/>
                </a:cubicBezTo>
                <a:cubicBezTo>
                  <a:pt x="916" y="1467"/>
                  <a:pt x="916" y="1467"/>
                  <a:pt x="916" y="1467"/>
                </a:cubicBezTo>
                <a:cubicBezTo>
                  <a:pt x="915" y="1467"/>
                  <a:pt x="915" y="1467"/>
                  <a:pt x="915" y="1467"/>
                </a:cubicBezTo>
                <a:cubicBezTo>
                  <a:pt x="915" y="1466"/>
                  <a:pt x="915" y="1466"/>
                  <a:pt x="915" y="1466"/>
                </a:cubicBezTo>
                <a:cubicBezTo>
                  <a:pt x="914" y="1464"/>
                  <a:pt x="914" y="1464"/>
                  <a:pt x="914" y="1464"/>
                </a:cubicBezTo>
                <a:cubicBezTo>
                  <a:pt x="914" y="1461"/>
                  <a:pt x="914" y="1461"/>
                  <a:pt x="914" y="1461"/>
                </a:cubicBezTo>
                <a:cubicBezTo>
                  <a:pt x="914" y="1460"/>
                  <a:pt x="914" y="1460"/>
                  <a:pt x="914" y="1460"/>
                </a:cubicBezTo>
                <a:cubicBezTo>
                  <a:pt x="914" y="1458"/>
                  <a:pt x="914" y="1458"/>
                  <a:pt x="914" y="1458"/>
                </a:cubicBezTo>
                <a:cubicBezTo>
                  <a:pt x="914" y="1457"/>
                  <a:pt x="914" y="1457"/>
                  <a:pt x="914" y="1457"/>
                </a:cubicBezTo>
                <a:cubicBezTo>
                  <a:pt x="915" y="1458"/>
                  <a:pt x="915" y="1458"/>
                  <a:pt x="915" y="1458"/>
                </a:cubicBezTo>
                <a:cubicBezTo>
                  <a:pt x="916" y="1458"/>
                  <a:pt x="916" y="1458"/>
                  <a:pt x="916" y="1458"/>
                </a:cubicBezTo>
                <a:cubicBezTo>
                  <a:pt x="919" y="1459"/>
                  <a:pt x="919" y="1459"/>
                  <a:pt x="919" y="1459"/>
                </a:cubicBezTo>
                <a:cubicBezTo>
                  <a:pt x="922" y="1461"/>
                  <a:pt x="922" y="1461"/>
                  <a:pt x="922" y="1461"/>
                </a:cubicBezTo>
                <a:cubicBezTo>
                  <a:pt x="923" y="1461"/>
                  <a:pt x="923" y="1461"/>
                  <a:pt x="923" y="1461"/>
                </a:cubicBezTo>
                <a:cubicBezTo>
                  <a:pt x="927" y="1460"/>
                  <a:pt x="927" y="1460"/>
                  <a:pt x="927" y="1460"/>
                </a:cubicBezTo>
                <a:cubicBezTo>
                  <a:pt x="930" y="1461"/>
                  <a:pt x="930" y="1461"/>
                  <a:pt x="930" y="1461"/>
                </a:cubicBezTo>
                <a:cubicBezTo>
                  <a:pt x="934" y="1461"/>
                  <a:pt x="934" y="1461"/>
                  <a:pt x="934" y="1461"/>
                </a:cubicBezTo>
                <a:cubicBezTo>
                  <a:pt x="941" y="1459"/>
                  <a:pt x="941" y="1459"/>
                  <a:pt x="941" y="1459"/>
                </a:cubicBezTo>
                <a:cubicBezTo>
                  <a:pt x="947" y="1456"/>
                  <a:pt x="947" y="1456"/>
                  <a:pt x="947" y="1456"/>
                </a:cubicBezTo>
                <a:cubicBezTo>
                  <a:pt x="948" y="1455"/>
                  <a:pt x="948" y="1455"/>
                  <a:pt x="948" y="1455"/>
                </a:cubicBezTo>
                <a:cubicBezTo>
                  <a:pt x="949" y="1456"/>
                  <a:pt x="949" y="1456"/>
                  <a:pt x="949" y="1456"/>
                </a:cubicBezTo>
                <a:cubicBezTo>
                  <a:pt x="953" y="1455"/>
                  <a:pt x="953" y="1455"/>
                  <a:pt x="953" y="1455"/>
                </a:cubicBezTo>
                <a:cubicBezTo>
                  <a:pt x="958" y="1451"/>
                  <a:pt x="958" y="1451"/>
                  <a:pt x="958" y="1451"/>
                </a:cubicBezTo>
                <a:cubicBezTo>
                  <a:pt x="959" y="1449"/>
                  <a:pt x="959" y="1449"/>
                  <a:pt x="959" y="1449"/>
                </a:cubicBezTo>
                <a:cubicBezTo>
                  <a:pt x="959" y="1447"/>
                  <a:pt x="959" y="1447"/>
                  <a:pt x="959" y="1447"/>
                </a:cubicBezTo>
                <a:cubicBezTo>
                  <a:pt x="960" y="1444"/>
                  <a:pt x="960" y="1444"/>
                  <a:pt x="960" y="1444"/>
                </a:cubicBezTo>
                <a:cubicBezTo>
                  <a:pt x="960" y="1443"/>
                  <a:pt x="960" y="1443"/>
                  <a:pt x="960" y="1443"/>
                </a:cubicBezTo>
                <a:cubicBezTo>
                  <a:pt x="961" y="1444"/>
                  <a:pt x="961" y="1444"/>
                  <a:pt x="961" y="1444"/>
                </a:cubicBezTo>
                <a:cubicBezTo>
                  <a:pt x="961" y="1443"/>
                  <a:pt x="961" y="1443"/>
                  <a:pt x="961" y="1443"/>
                </a:cubicBezTo>
                <a:cubicBezTo>
                  <a:pt x="962" y="1440"/>
                  <a:pt x="962" y="1440"/>
                  <a:pt x="962" y="1440"/>
                </a:cubicBezTo>
                <a:cubicBezTo>
                  <a:pt x="964" y="1437"/>
                  <a:pt x="964" y="1437"/>
                  <a:pt x="964" y="1437"/>
                </a:cubicBezTo>
                <a:cubicBezTo>
                  <a:pt x="965" y="1435"/>
                  <a:pt x="965" y="1435"/>
                  <a:pt x="965" y="1435"/>
                </a:cubicBezTo>
                <a:cubicBezTo>
                  <a:pt x="965" y="1430"/>
                  <a:pt x="965" y="1430"/>
                  <a:pt x="965" y="1430"/>
                </a:cubicBezTo>
                <a:cubicBezTo>
                  <a:pt x="964" y="1429"/>
                  <a:pt x="964" y="1429"/>
                  <a:pt x="964" y="1429"/>
                </a:cubicBezTo>
                <a:cubicBezTo>
                  <a:pt x="964" y="1429"/>
                  <a:pt x="964" y="1429"/>
                  <a:pt x="964" y="1429"/>
                </a:cubicBezTo>
                <a:cubicBezTo>
                  <a:pt x="962" y="1430"/>
                  <a:pt x="962" y="1430"/>
                  <a:pt x="962" y="1430"/>
                </a:cubicBezTo>
                <a:cubicBezTo>
                  <a:pt x="960" y="1430"/>
                  <a:pt x="960" y="1430"/>
                  <a:pt x="960" y="1430"/>
                </a:cubicBezTo>
                <a:cubicBezTo>
                  <a:pt x="957" y="1428"/>
                  <a:pt x="957" y="1428"/>
                  <a:pt x="957" y="1428"/>
                </a:cubicBezTo>
                <a:cubicBezTo>
                  <a:pt x="956" y="1425"/>
                  <a:pt x="956" y="1425"/>
                  <a:pt x="956" y="1425"/>
                </a:cubicBezTo>
                <a:cubicBezTo>
                  <a:pt x="956" y="1424"/>
                  <a:pt x="956" y="1424"/>
                  <a:pt x="956" y="1424"/>
                </a:cubicBezTo>
                <a:cubicBezTo>
                  <a:pt x="959" y="1419"/>
                  <a:pt x="959" y="1419"/>
                  <a:pt x="959" y="1419"/>
                </a:cubicBezTo>
                <a:cubicBezTo>
                  <a:pt x="959" y="1417"/>
                  <a:pt x="959" y="1417"/>
                  <a:pt x="959" y="1417"/>
                </a:cubicBezTo>
                <a:cubicBezTo>
                  <a:pt x="958" y="1415"/>
                  <a:pt x="958" y="1415"/>
                  <a:pt x="958" y="1415"/>
                </a:cubicBezTo>
                <a:cubicBezTo>
                  <a:pt x="952" y="1411"/>
                  <a:pt x="952" y="1411"/>
                  <a:pt x="952" y="1411"/>
                </a:cubicBezTo>
                <a:cubicBezTo>
                  <a:pt x="948" y="1410"/>
                  <a:pt x="948" y="1410"/>
                  <a:pt x="948" y="1410"/>
                </a:cubicBezTo>
                <a:cubicBezTo>
                  <a:pt x="944" y="1406"/>
                  <a:pt x="944" y="1406"/>
                  <a:pt x="944" y="1406"/>
                </a:cubicBezTo>
                <a:cubicBezTo>
                  <a:pt x="943" y="1405"/>
                  <a:pt x="943" y="1405"/>
                  <a:pt x="943" y="1405"/>
                </a:cubicBezTo>
                <a:cubicBezTo>
                  <a:pt x="943" y="1404"/>
                  <a:pt x="943" y="1404"/>
                  <a:pt x="943" y="1404"/>
                </a:cubicBezTo>
                <a:cubicBezTo>
                  <a:pt x="943" y="1402"/>
                  <a:pt x="943" y="1402"/>
                  <a:pt x="943" y="1402"/>
                </a:cubicBezTo>
                <a:cubicBezTo>
                  <a:pt x="942" y="1401"/>
                  <a:pt x="942" y="1401"/>
                  <a:pt x="942" y="1401"/>
                </a:cubicBezTo>
                <a:cubicBezTo>
                  <a:pt x="943" y="1400"/>
                  <a:pt x="943" y="1400"/>
                  <a:pt x="943" y="1400"/>
                </a:cubicBezTo>
                <a:cubicBezTo>
                  <a:pt x="942" y="1396"/>
                  <a:pt x="942" y="1396"/>
                  <a:pt x="942" y="1396"/>
                </a:cubicBezTo>
                <a:cubicBezTo>
                  <a:pt x="942" y="1392"/>
                  <a:pt x="942" y="1392"/>
                  <a:pt x="942" y="1392"/>
                </a:cubicBezTo>
                <a:cubicBezTo>
                  <a:pt x="942" y="1392"/>
                  <a:pt x="942" y="1392"/>
                  <a:pt x="942" y="1392"/>
                </a:cubicBezTo>
                <a:cubicBezTo>
                  <a:pt x="942" y="1396"/>
                  <a:pt x="942" y="1396"/>
                  <a:pt x="942" y="1396"/>
                </a:cubicBezTo>
                <a:cubicBezTo>
                  <a:pt x="944" y="1400"/>
                  <a:pt x="944" y="1400"/>
                  <a:pt x="944" y="1400"/>
                </a:cubicBezTo>
                <a:cubicBezTo>
                  <a:pt x="947" y="1404"/>
                  <a:pt x="947" y="1404"/>
                  <a:pt x="947" y="1404"/>
                </a:cubicBezTo>
                <a:cubicBezTo>
                  <a:pt x="948" y="1404"/>
                  <a:pt x="948" y="1404"/>
                  <a:pt x="948" y="1404"/>
                </a:cubicBezTo>
                <a:cubicBezTo>
                  <a:pt x="951" y="1407"/>
                  <a:pt x="951" y="1407"/>
                  <a:pt x="951" y="1407"/>
                </a:cubicBezTo>
                <a:cubicBezTo>
                  <a:pt x="952" y="1408"/>
                  <a:pt x="952" y="1408"/>
                  <a:pt x="952" y="1408"/>
                </a:cubicBezTo>
                <a:cubicBezTo>
                  <a:pt x="957" y="1407"/>
                  <a:pt x="957" y="1407"/>
                  <a:pt x="957" y="1407"/>
                </a:cubicBezTo>
                <a:cubicBezTo>
                  <a:pt x="959" y="1407"/>
                  <a:pt x="959" y="1407"/>
                  <a:pt x="959" y="1407"/>
                </a:cubicBezTo>
                <a:cubicBezTo>
                  <a:pt x="962" y="1409"/>
                  <a:pt x="962" y="1409"/>
                  <a:pt x="962" y="1409"/>
                </a:cubicBezTo>
                <a:cubicBezTo>
                  <a:pt x="963" y="1409"/>
                  <a:pt x="963" y="1409"/>
                  <a:pt x="963" y="1409"/>
                </a:cubicBezTo>
                <a:cubicBezTo>
                  <a:pt x="965" y="1409"/>
                  <a:pt x="965" y="1409"/>
                  <a:pt x="965" y="1409"/>
                </a:cubicBezTo>
                <a:cubicBezTo>
                  <a:pt x="965" y="1410"/>
                  <a:pt x="965" y="1410"/>
                  <a:pt x="965" y="1410"/>
                </a:cubicBezTo>
                <a:cubicBezTo>
                  <a:pt x="965" y="1411"/>
                  <a:pt x="965" y="1411"/>
                  <a:pt x="965" y="1411"/>
                </a:cubicBezTo>
                <a:cubicBezTo>
                  <a:pt x="965" y="1412"/>
                  <a:pt x="965" y="1412"/>
                  <a:pt x="965" y="1412"/>
                </a:cubicBezTo>
                <a:cubicBezTo>
                  <a:pt x="967" y="1412"/>
                  <a:pt x="967" y="1412"/>
                  <a:pt x="967" y="1412"/>
                </a:cubicBezTo>
                <a:cubicBezTo>
                  <a:pt x="969" y="1410"/>
                  <a:pt x="969" y="1410"/>
                  <a:pt x="969" y="1410"/>
                </a:cubicBezTo>
                <a:cubicBezTo>
                  <a:pt x="972" y="1410"/>
                  <a:pt x="972" y="1410"/>
                  <a:pt x="972" y="1410"/>
                </a:cubicBezTo>
                <a:cubicBezTo>
                  <a:pt x="974" y="1411"/>
                  <a:pt x="974" y="1411"/>
                  <a:pt x="974" y="1411"/>
                </a:cubicBezTo>
                <a:cubicBezTo>
                  <a:pt x="975" y="1411"/>
                  <a:pt x="975" y="1411"/>
                  <a:pt x="975" y="1411"/>
                </a:cubicBezTo>
                <a:cubicBezTo>
                  <a:pt x="976" y="1411"/>
                  <a:pt x="976" y="1411"/>
                  <a:pt x="976" y="1411"/>
                </a:cubicBezTo>
                <a:cubicBezTo>
                  <a:pt x="978" y="1412"/>
                  <a:pt x="978" y="1412"/>
                  <a:pt x="978" y="1412"/>
                </a:cubicBezTo>
                <a:cubicBezTo>
                  <a:pt x="979" y="1412"/>
                  <a:pt x="979" y="1412"/>
                  <a:pt x="979" y="1412"/>
                </a:cubicBezTo>
                <a:cubicBezTo>
                  <a:pt x="980" y="1411"/>
                  <a:pt x="980" y="1411"/>
                  <a:pt x="980" y="1411"/>
                </a:cubicBezTo>
                <a:cubicBezTo>
                  <a:pt x="981" y="1410"/>
                  <a:pt x="981" y="1410"/>
                  <a:pt x="981" y="1410"/>
                </a:cubicBezTo>
                <a:cubicBezTo>
                  <a:pt x="981" y="1410"/>
                  <a:pt x="981" y="1410"/>
                  <a:pt x="981" y="1410"/>
                </a:cubicBezTo>
                <a:cubicBezTo>
                  <a:pt x="982" y="1410"/>
                  <a:pt x="982" y="1410"/>
                  <a:pt x="982" y="1410"/>
                </a:cubicBezTo>
                <a:cubicBezTo>
                  <a:pt x="986" y="1409"/>
                  <a:pt x="986" y="1409"/>
                  <a:pt x="986" y="1409"/>
                </a:cubicBezTo>
                <a:cubicBezTo>
                  <a:pt x="988" y="1406"/>
                  <a:pt x="988" y="1406"/>
                  <a:pt x="988" y="1406"/>
                </a:cubicBezTo>
                <a:cubicBezTo>
                  <a:pt x="989" y="1405"/>
                  <a:pt x="989" y="1405"/>
                  <a:pt x="989" y="1405"/>
                </a:cubicBezTo>
                <a:cubicBezTo>
                  <a:pt x="988" y="1405"/>
                  <a:pt x="988" y="1405"/>
                  <a:pt x="988" y="1405"/>
                </a:cubicBezTo>
                <a:cubicBezTo>
                  <a:pt x="989" y="1403"/>
                  <a:pt x="989" y="1403"/>
                  <a:pt x="989" y="1403"/>
                </a:cubicBezTo>
                <a:cubicBezTo>
                  <a:pt x="991" y="1401"/>
                  <a:pt x="991" y="1401"/>
                  <a:pt x="991" y="1401"/>
                </a:cubicBezTo>
                <a:cubicBezTo>
                  <a:pt x="991" y="1398"/>
                  <a:pt x="991" y="1398"/>
                  <a:pt x="991" y="1398"/>
                </a:cubicBezTo>
                <a:cubicBezTo>
                  <a:pt x="993" y="1397"/>
                  <a:pt x="993" y="1397"/>
                  <a:pt x="993" y="1397"/>
                </a:cubicBezTo>
                <a:cubicBezTo>
                  <a:pt x="994" y="1396"/>
                  <a:pt x="994" y="1396"/>
                  <a:pt x="994" y="1396"/>
                </a:cubicBezTo>
                <a:cubicBezTo>
                  <a:pt x="998" y="1393"/>
                  <a:pt x="998" y="1393"/>
                  <a:pt x="998" y="1393"/>
                </a:cubicBezTo>
                <a:cubicBezTo>
                  <a:pt x="999" y="1390"/>
                  <a:pt x="999" y="1390"/>
                  <a:pt x="999" y="1390"/>
                </a:cubicBezTo>
                <a:cubicBezTo>
                  <a:pt x="1001" y="1383"/>
                  <a:pt x="1001" y="1383"/>
                  <a:pt x="1001" y="1383"/>
                </a:cubicBezTo>
                <a:cubicBezTo>
                  <a:pt x="1002" y="1378"/>
                  <a:pt x="1002" y="1378"/>
                  <a:pt x="1002" y="1378"/>
                </a:cubicBezTo>
                <a:cubicBezTo>
                  <a:pt x="1003" y="1377"/>
                  <a:pt x="1003" y="1377"/>
                  <a:pt x="1003" y="1377"/>
                </a:cubicBezTo>
                <a:cubicBezTo>
                  <a:pt x="1002" y="1376"/>
                  <a:pt x="1002" y="1376"/>
                  <a:pt x="1002" y="1376"/>
                </a:cubicBezTo>
                <a:cubicBezTo>
                  <a:pt x="1000" y="1373"/>
                  <a:pt x="1000" y="1373"/>
                  <a:pt x="1000" y="1373"/>
                </a:cubicBezTo>
                <a:cubicBezTo>
                  <a:pt x="1001" y="1371"/>
                  <a:pt x="1001" y="1371"/>
                  <a:pt x="1001" y="1371"/>
                </a:cubicBezTo>
                <a:cubicBezTo>
                  <a:pt x="1003" y="1371"/>
                  <a:pt x="1003" y="1371"/>
                  <a:pt x="1003" y="1371"/>
                </a:cubicBezTo>
                <a:cubicBezTo>
                  <a:pt x="1003" y="1369"/>
                  <a:pt x="1003" y="1369"/>
                  <a:pt x="1003" y="1369"/>
                </a:cubicBezTo>
                <a:cubicBezTo>
                  <a:pt x="1004" y="1367"/>
                  <a:pt x="1004" y="1367"/>
                  <a:pt x="1004" y="1367"/>
                </a:cubicBezTo>
                <a:cubicBezTo>
                  <a:pt x="1004" y="1366"/>
                  <a:pt x="1004" y="1366"/>
                  <a:pt x="1004" y="1366"/>
                </a:cubicBezTo>
                <a:cubicBezTo>
                  <a:pt x="1005" y="1367"/>
                  <a:pt x="1005" y="1367"/>
                  <a:pt x="1005" y="1367"/>
                </a:cubicBezTo>
                <a:cubicBezTo>
                  <a:pt x="1007" y="1367"/>
                  <a:pt x="1007" y="1367"/>
                  <a:pt x="1007" y="1367"/>
                </a:cubicBezTo>
                <a:cubicBezTo>
                  <a:pt x="1008" y="1365"/>
                  <a:pt x="1008" y="1365"/>
                  <a:pt x="1008" y="1365"/>
                </a:cubicBezTo>
                <a:cubicBezTo>
                  <a:pt x="1009" y="1363"/>
                  <a:pt x="1009" y="1363"/>
                  <a:pt x="1009" y="1363"/>
                </a:cubicBezTo>
                <a:cubicBezTo>
                  <a:pt x="1009" y="1362"/>
                  <a:pt x="1009" y="1362"/>
                  <a:pt x="1009" y="1362"/>
                </a:cubicBezTo>
                <a:cubicBezTo>
                  <a:pt x="1009" y="1360"/>
                  <a:pt x="1009" y="1360"/>
                  <a:pt x="1009" y="1360"/>
                </a:cubicBezTo>
                <a:cubicBezTo>
                  <a:pt x="1010" y="1359"/>
                  <a:pt x="1010" y="1359"/>
                  <a:pt x="1010" y="1359"/>
                </a:cubicBezTo>
                <a:cubicBezTo>
                  <a:pt x="1011" y="1359"/>
                  <a:pt x="1011" y="1359"/>
                  <a:pt x="1011" y="1359"/>
                </a:cubicBezTo>
                <a:cubicBezTo>
                  <a:pt x="1012" y="1357"/>
                  <a:pt x="1012" y="1357"/>
                  <a:pt x="1012" y="1357"/>
                </a:cubicBezTo>
                <a:cubicBezTo>
                  <a:pt x="1011" y="1356"/>
                  <a:pt x="1011" y="1356"/>
                  <a:pt x="1011" y="1356"/>
                </a:cubicBezTo>
                <a:cubicBezTo>
                  <a:pt x="1010" y="1354"/>
                  <a:pt x="1010" y="1354"/>
                  <a:pt x="1010" y="1354"/>
                </a:cubicBezTo>
                <a:cubicBezTo>
                  <a:pt x="1010" y="1351"/>
                  <a:pt x="1010" y="1351"/>
                  <a:pt x="1010" y="1351"/>
                </a:cubicBezTo>
                <a:cubicBezTo>
                  <a:pt x="1010" y="1350"/>
                  <a:pt x="1010" y="1350"/>
                  <a:pt x="1010" y="1350"/>
                </a:cubicBezTo>
                <a:cubicBezTo>
                  <a:pt x="1011" y="1351"/>
                  <a:pt x="1011" y="1351"/>
                  <a:pt x="1011" y="1351"/>
                </a:cubicBezTo>
                <a:cubicBezTo>
                  <a:pt x="1012" y="1353"/>
                  <a:pt x="1012" y="1353"/>
                  <a:pt x="1012" y="1353"/>
                </a:cubicBezTo>
                <a:cubicBezTo>
                  <a:pt x="1014" y="1356"/>
                  <a:pt x="1014" y="1356"/>
                  <a:pt x="1014" y="1356"/>
                </a:cubicBezTo>
                <a:cubicBezTo>
                  <a:pt x="1015" y="1356"/>
                  <a:pt x="1015" y="1356"/>
                  <a:pt x="1015" y="1356"/>
                </a:cubicBezTo>
                <a:cubicBezTo>
                  <a:pt x="1016" y="1355"/>
                  <a:pt x="1016" y="1355"/>
                  <a:pt x="1016" y="1355"/>
                </a:cubicBezTo>
                <a:cubicBezTo>
                  <a:pt x="1017" y="1356"/>
                  <a:pt x="1017" y="1356"/>
                  <a:pt x="1017" y="1356"/>
                </a:cubicBezTo>
                <a:cubicBezTo>
                  <a:pt x="1017" y="1358"/>
                  <a:pt x="1017" y="1358"/>
                  <a:pt x="1017" y="1358"/>
                </a:cubicBezTo>
                <a:cubicBezTo>
                  <a:pt x="1016" y="1358"/>
                  <a:pt x="1016" y="1358"/>
                  <a:pt x="1016" y="1358"/>
                </a:cubicBezTo>
                <a:cubicBezTo>
                  <a:pt x="1015" y="1361"/>
                  <a:pt x="1015" y="1361"/>
                  <a:pt x="1015" y="1361"/>
                </a:cubicBezTo>
                <a:cubicBezTo>
                  <a:pt x="1013" y="1365"/>
                  <a:pt x="1013" y="1365"/>
                  <a:pt x="1013" y="1365"/>
                </a:cubicBezTo>
                <a:cubicBezTo>
                  <a:pt x="1011" y="1365"/>
                  <a:pt x="1011" y="1365"/>
                  <a:pt x="1011" y="1365"/>
                </a:cubicBezTo>
                <a:cubicBezTo>
                  <a:pt x="1011" y="1368"/>
                  <a:pt x="1011" y="1368"/>
                  <a:pt x="1011" y="1368"/>
                </a:cubicBezTo>
                <a:cubicBezTo>
                  <a:pt x="1010" y="1369"/>
                  <a:pt x="1010" y="1369"/>
                  <a:pt x="1010" y="1369"/>
                </a:cubicBezTo>
                <a:cubicBezTo>
                  <a:pt x="1009" y="1369"/>
                  <a:pt x="1009" y="1369"/>
                  <a:pt x="1009" y="1369"/>
                </a:cubicBezTo>
                <a:cubicBezTo>
                  <a:pt x="1007" y="1370"/>
                  <a:pt x="1007" y="1370"/>
                  <a:pt x="1007" y="1370"/>
                </a:cubicBezTo>
                <a:cubicBezTo>
                  <a:pt x="1006" y="1372"/>
                  <a:pt x="1006" y="1372"/>
                  <a:pt x="1006" y="1372"/>
                </a:cubicBezTo>
                <a:cubicBezTo>
                  <a:pt x="1005" y="1373"/>
                  <a:pt x="1005" y="1373"/>
                  <a:pt x="1005" y="1373"/>
                </a:cubicBezTo>
                <a:cubicBezTo>
                  <a:pt x="1004" y="1373"/>
                  <a:pt x="1004" y="1373"/>
                  <a:pt x="1004" y="1373"/>
                </a:cubicBezTo>
                <a:cubicBezTo>
                  <a:pt x="1003" y="1374"/>
                  <a:pt x="1003" y="1374"/>
                  <a:pt x="1003" y="1374"/>
                </a:cubicBezTo>
                <a:cubicBezTo>
                  <a:pt x="1003" y="1375"/>
                  <a:pt x="1003" y="1375"/>
                  <a:pt x="1003" y="1375"/>
                </a:cubicBezTo>
                <a:cubicBezTo>
                  <a:pt x="1005" y="1375"/>
                  <a:pt x="1005" y="1375"/>
                  <a:pt x="1005" y="1375"/>
                </a:cubicBezTo>
                <a:cubicBezTo>
                  <a:pt x="1011" y="1370"/>
                  <a:pt x="1011" y="1370"/>
                  <a:pt x="1011" y="1370"/>
                </a:cubicBezTo>
                <a:cubicBezTo>
                  <a:pt x="1015" y="1367"/>
                  <a:pt x="1015" y="1367"/>
                  <a:pt x="1015" y="1367"/>
                </a:cubicBezTo>
                <a:cubicBezTo>
                  <a:pt x="1019" y="1359"/>
                  <a:pt x="1019" y="1359"/>
                  <a:pt x="1019" y="1359"/>
                </a:cubicBezTo>
                <a:cubicBezTo>
                  <a:pt x="1021" y="1355"/>
                  <a:pt x="1021" y="1355"/>
                  <a:pt x="1021" y="1355"/>
                </a:cubicBezTo>
                <a:cubicBezTo>
                  <a:pt x="1023" y="1349"/>
                  <a:pt x="1023" y="1349"/>
                  <a:pt x="1023" y="1349"/>
                </a:cubicBezTo>
                <a:cubicBezTo>
                  <a:pt x="1028" y="1341"/>
                  <a:pt x="1028" y="1341"/>
                  <a:pt x="1028" y="1341"/>
                </a:cubicBezTo>
                <a:cubicBezTo>
                  <a:pt x="1032" y="1335"/>
                  <a:pt x="1032" y="1335"/>
                  <a:pt x="1032" y="1335"/>
                </a:cubicBezTo>
                <a:cubicBezTo>
                  <a:pt x="1033" y="1334"/>
                  <a:pt x="1033" y="1334"/>
                  <a:pt x="1033" y="1334"/>
                </a:cubicBezTo>
                <a:cubicBezTo>
                  <a:pt x="1032" y="1333"/>
                  <a:pt x="1032" y="1333"/>
                  <a:pt x="1032" y="1333"/>
                </a:cubicBezTo>
                <a:cubicBezTo>
                  <a:pt x="1033" y="1332"/>
                  <a:pt x="1033" y="1332"/>
                  <a:pt x="1033" y="1332"/>
                </a:cubicBezTo>
                <a:cubicBezTo>
                  <a:pt x="1034" y="1331"/>
                  <a:pt x="1034" y="1331"/>
                  <a:pt x="1034" y="1331"/>
                </a:cubicBezTo>
                <a:cubicBezTo>
                  <a:pt x="1034" y="1329"/>
                  <a:pt x="1034" y="1329"/>
                  <a:pt x="1034" y="1329"/>
                </a:cubicBezTo>
                <a:cubicBezTo>
                  <a:pt x="1036" y="1328"/>
                  <a:pt x="1036" y="1328"/>
                  <a:pt x="1036" y="1328"/>
                </a:cubicBezTo>
                <a:cubicBezTo>
                  <a:pt x="1035" y="1326"/>
                  <a:pt x="1035" y="1326"/>
                  <a:pt x="1035" y="1326"/>
                </a:cubicBezTo>
                <a:cubicBezTo>
                  <a:pt x="1036" y="1325"/>
                  <a:pt x="1036" y="1325"/>
                  <a:pt x="1036" y="1325"/>
                </a:cubicBezTo>
                <a:cubicBezTo>
                  <a:pt x="1035" y="1325"/>
                  <a:pt x="1035" y="1325"/>
                  <a:pt x="1035" y="1325"/>
                </a:cubicBezTo>
                <a:cubicBezTo>
                  <a:pt x="1034" y="1324"/>
                  <a:pt x="1034" y="1324"/>
                  <a:pt x="1034" y="1324"/>
                </a:cubicBezTo>
                <a:cubicBezTo>
                  <a:pt x="1035" y="1322"/>
                  <a:pt x="1035" y="1322"/>
                  <a:pt x="1035" y="1322"/>
                </a:cubicBezTo>
                <a:cubicBezTo>
                  <a:pt x="1033" y="1319"/>
                  <a:pt x="1033" y="1319"/>
                  <a:pt x="1033" y="1319"/>
                </a:cubicBezTo>
                <a:cubicBezTo>
                  <a:pt x="1033" y="1318"/>
                  <a:pt x="1033" y="1318"/>
                  <a:pt x="1033" y="1318"/>
                </a:cubicBezTo>
                <a:cubicBezTo>
                  <a:pt x="1033" y="1317"/>
                  <a:pt x="1033" y="1317"/>
                  <a:pt x="1033" y="1317"/>
                </a:cubicBezTo>
                <a:cubicBezTo>
                  <a:pt x="1033" y="1315"/>
                  <a:pt x="1033" y="1315"/>
                  <a:pt x="1033" y="1315"/>
                </a:cubicBezTo>
                <a:cubicBezTo>
                  <a:pt x="1032" y="1312"/>
                  <a:pt x="1032" y="1312"/>
                  <a:pt x="1032" y="1312"/>
                </a:cubicBezTo>
                <a:cubicBezTo>
                  <a:pt x="1031" y="1309"/>
                  <a:pt x="1031" y="1309"/>
                  <a:pt x="1031" y="1309"/>
                </a:cubicBezTo>
                <a:cubicBezTo>
                  <a:pt x="1032" y="1309"/>
                  <a:pt x="1032" y="1309"/>
                  <a:pt x="1032" y="1309"/>
                </a:cubicBezTo>
                <a:cubicBezTo>
                  <a:pt x="1034" y="1308"/>
                  <a:pt x="1034" y="1308"/>
                  <a:pt x="1034" y="1308"/>
                </a:cubicBezTo>
                <a:cubicBezTo>
                  <a:pt x="1034" y="1306"/>
                  <a:pt x="1034" y="1306"/>
                  <a:pt x="1034" y="1306"/>
                </a:cubicBezTo>
                <a:cubicBezTo>
                  <a:pt x="1032" y="1306"/>
                  <a:pt x="1032" y="1306"/>
                  <a:pt x="1032" y="1306"/>
                </a:cubicBezTo>
                <a:cubicBezTo>
                  <a:pt x="1035" y="1305"/>
                  <a:pt x="1035" y="1305"/>
                  <a:pt x="1035" y="1305"/>
                </a:cubicBezTo>
                <a:cubicBezTo>
                  <a:pt x="1035" y="1303"/>
                  <a:pt x="1035" y="1303"/>
                  <a:pt x="1035" y="1303"/>
                </a:cubicBezTo>
                <a:cubicBezTo>
                  <a:pt x="1032" y="1302"/>
                  <a:pt x="1032" y="1302"/>
                  <a:pt x="1032" y="1302"/>
                </a:cubicBezTo>
                <a:cubicBezTo>
                  <a:pt x="1034" y="1301"/>
                  <a:pt x="1034" y="1301"/>
                  <a:pt x="1034" y="1301"/>
                </a:cubicBezTo>
                <a:cubicBezTo>
                  <a:pt x="1036" y="1300"/>
                  <a:pt x="1036" y="1300"/>
                  <a:pt x="1036" y="1300"/>
                </a:cubicBezTo>
                <a:cubicBezTo>
                  <a:pt x="1037" y="1300"/>
                  <a:pt x="1037" y="1300"/>
                  <a:pt x="1037" y="1300"/>
                </a:cubicBezTo>
                <a:cubicBezTo>
                  <a:pt x="1040" y="1297"/>
                  <a:pt x="1040" y="1297"/>
                  <a:pt x="1040" y="1297"/>
                </a:cubicBezTo>
                <a:cubicBezTo>
                  <a:pt x="1042" y="1296"/>
                  <a:pt x="1042" y="1296"/>
                  <a:pt x="1042" y="1296"/>
                </a:cubicBezTo>
                <a:cubicBezTo>
                  <a:pt x="1042" y="1295"/>
                  <a:pt x="1042" y="1295"/>
                  <a:pt x="1042" y="1295"/>
                </a:cubicBezTo>
                <a:cubicBezTo>
                  <a:pt x="1044" y="1293"/>
                  <a:pt x="1044" y="1293"/>
                  <a:pt x="1044" y="1293"/>
                </a:cubicBezTo>
                <a:cubicBezTo>
                  <a:pt x="1048" y="1291"/>
                  <a:pt x="1048" y="1291"/>
                  <a:pt x="1048" y="1291"/>
                </a:cubicBezTo>
                <a:cubicBezTo>
                  <a:pt x="1052" y="1286"/>
                  <a:pt x="1052" y="1286"/>
                  <a:pt x="1052" y="1286"/>
                </a:cubicBezTo>
                <a:cubicBezTo>
                  <a:pt x="1055" y="1286"/>
                  <a:pt x="1055" y="1286"/>
                  <a:pt x="1055" y="1286"/>
                </a:cubicBezTo>
                <a:cubicBezTo>
                  <a:pt x="1057" y="1284"/>
                  <a:pt x="1057" y="1284"/>
                  <a:pt x="1057" y="1284"/>
                </a:cubicBezTo>
                <a:cubicBezTo>
                  <a:pt x="1060" y="1282"/>
                  <a:pt x="1060" y="1282"/>
                  <a:pt x="1060" y="1282"/>
                </a:cubicBezTo>
                <a:cubicBezTo>
                  <a:pt x="1062" y="1282"/>
                  <a:pt x="1062" y="1282"/>
                  <a:pt x="1062" y="1282"/>
                </a:cubicBezTo>
                <a:cubicBezTo>
                  <a:pt x="1063" y="1283"/>
                  <a:pt x="1063" y="1283"/>
                  <a:pt x="1063" y="1283"/>
                </a:cubicBezTo>
                <a:cubicBezTo>
                  <a:pt x="1064" y="1283"/>
                  <a:pt x="1064" y="1283"/>
                  <a:pt x="1064" y="1283"/>
                </a:cubicBezTo>
                <a:cubicBezTo>
                  <a:pt x="1065" y="1282"/>
                  <a:pt x="1065" y="1282"/>
                  <a:pt x="1065" y="1282"/>
                </a:cubicBezTo>
                <a:cubicBezTo>
                  <a:pt x="1066" y="1279"/>
                  <a:pt x="1066" y="1279"/>
                  <a:pt x="1066" y="1279"/>
                </a:cubicBezTo>
                <a:cubicBezTo>
                  <a:pt x="1070" y="1276"/>
                  <a:pt x="1070" y="1276"/>
                  <a:pt x="1070" y="1276"/>
                </a:cubicBezTo>
                <a:cubicBezTo>
                  <a:pt x="1072" y="1276"/>
                  <a:pt x="1072" y="1276"/>
                  <a:pt x="1072" y="1276"/>
                </a:cubicBezTo>
                <a:cubicBezTo>
                  <a:pt x="1072" y="1275"/>
                  <a:pt x="1072" y="1275"/>
                  <a:pt x="1072" y="1275"/>
                </a:cubicBezTo>
                <a:cubicBezTo>
                  <a:pt x="1071" y="1275"/>
                  <a:pt x="1071" y="1275"/>
                  <a:pt x="1071" y="1275"/>
                </a:cubicBezTo>
                <a:cubicBezTo>
                  <a:pt x="1070" y="1274"/>
                  <a:pt x="1070" y="1274"/>
                  <a:pt x="1070" y="1274"/>
                </a:cubicBezTo>
                <a:cubicBezTo>
                  <a:pt x="1069" y="1273"/>
                  <a:pt x="1069" y="1273"/>
                  <a:pt x="1069" y="1273"/>
                </a:cubicBezTo>
                <a:cubicBezTo>
                  <a:pt x="1070" y="1273"/>
                  <a:pt x="1070" y="1273"/>
                  <a:pt x="1070" y="1273"/>
                </a:cubicBezTo>
                <a:cubicBezTo>
                  <a:pt x="1073" y="1271"/>
                  <a:pt x="1073" y="1271"/>
                  <a:pt x="1073" y="1271"/>
                </a:cubicBezTo>
                <a:cubicBezTo>
                  <a:pt x="1075" y="1271"/>
                  <a:pt x="1075" y="1271"/>
                  <a:pt x="1075" y="1271"/>
                </a:cubicBezTo>
                <a:cubicBezTo>
                  <a:pt x="1076" y="1271"/>
                  <a:pt x="1076" y="1271"/>
                  <a:pt x="1076" y="1271"/>
                </a:cubicBezTo>
                <a:cubicBezTo>
                  <a:pt x="1078" y="1270"/>
                  <a:pt x="1078" y="1270"/>
                  <a:pt x="1078" y="1270"/>
                </a:cubicBezTo>
                <a:cubicBezTo>
                  <a:pt x="1079" y="1270"/>
                  <a:pt x="1079" y="1270"/>
                  <a:pt x="1079" y="1270"/>
                </a:cubicBezTo>
                <a:cubicBezTo>
                  <a:pt x="1079" y="1271"/>
                  <a:pt x="1079" y="1271"/>
                  <a:pt x="1079" y="1271"/>
                </a:cubicBezTo>
                <a:cubicBezTo>
                  <a:pt x="1077" y="1273"/>
                  <a:pt x="1077" y="1273"/>
                  <a:pt x="1077" y="1273"/>
                </a:cubicBezTo>
                <a:cubicBezTo>
                  <a:pt x="1074" y="1273"/>
                  <a:pt x="1074" y="1273"/>
                  <a:pt x="1074" y="1273"/>
                </a:cubicBezTo>
                <a:cubicBezTo>
                  <a:pt x="1074" y="1274"/>
                  <a:pt x="1074" y="1274"/>
                  <a:pt x="1074" y="1274"/>
                </a:cubicBezTo>
                <a:cubicBezTo>
                  <a:pt x="1075" y="1274"/>
                  <a:pt x="1075" y="1274"/>
                  <a:pt x="1075" y="1274"/>
                </a:cubicBezTo>
                <a:cubicBezTo>
                  <a:pt x="1078" y="1273"/>
                  <a:pt x="1078" y="1273"/>
                  <a:pt x="1078" y="1273"/>
                </a:cubicBezTo>
                <a:cubicBezTo>
                  <a:pt x="1083" y="1271"/>
                  <a:pt x="1083" y="1271"/>
                  <a:pt x="1083" y="1271"/>
                </a:cubicBezTo>
                <a:cubicBezTo>
                  <a:pt x="1083" y="1270"/>
                  <a:pt x="1083" y="1270"/>
                  <a:pt x="1083" y="1270"/>
                </a:cubicBezTo>
                <a:cubicBezTo>
                  <a:pt x="1084" y="1269"/>
                  <a:pt x="1084" y="1269"/>
                  <a:pt x="1084" y="1269"/>
                </a:cubicBezTo>
                <a:cubicBezTo>
                  <a:pt x="1085" y="1269"/>
                  <a:pt x="1085" y="1269"/>
                  <a:pt x="1085" y="1269"/>
                </a:cubicBezTo>
                <a:cubicBezTo>
                  <a:pt x="1085" y="1271"/>
                  <a:pt x="1085" y="1271"/>
                  <a:pt x="1085" y="1271"/>
                </a:cubicBezTo>
                <a:cubicBezTo>
                  <a:pt x="1085" y="1271"/>
                  <a:pt x="1085" y="1272"/>
                  <a:pt x="1085" y="1272"/>
                </a:cubicBezTo>
                <a:cubicBezTo>
                  <a:pt x="1085" y="1272"/>
                  <a:pt x="1088" y="1273"/>
                  <a:pt x="1088" y="1273"/>
                </a:cubicBezTo>
                <a:cubicBezTo>
                  <a:pt x="1090" y="1272"/>
                  <a:pt x="1090" y="1272"/>
                  <a:pt x="1090" y="1272"/>
                </a:cubicBezTo>
                <a:cubicBezTo>
                  <a:pt x="1092" y="1272"/>
                  <a:pt x="1092" y="1272"/>
                  <a:pt x="1092" y="1272"/>
                </a:cubicBezTo>
                <a:cubicBezTo>
                  <a:pt x="1096" y="1272"/>
                  <a:pt x="1096" y="1272"/>
                  <a:pt x="1096" y="1272"/>
                </a:cubicBezTo>
                <a:cubicBezTo>
                  <a:pt x="1098" y="1271"/>
                  <a:pt x="1098" y="1271"/>
                  <a:pt x="1098" y="1271"/>
                </a:cubicBezTo>
                <a:cubicBezTo>
                  <a:pt x="1098" y="1270"/>
                  <a:pt x="1098" y="1270"/>
                  <a:pt x="1098" y="1270"/>
                </a:cubicBezTo>
                <a:cubicBezTo>
                  <a:pt x="1097" y="1269"/>
                  <a:pt x="1097" y="1269"/>
                  <a:pt x="1097" y="1269"/>
                </a:cubicBezTo>
                <a:cubicBezTo>
                  <a:pt x="1098" y="1268"/>
                  <a:pt x="1098" y="1268"/>
                  <a:pt x="1098" y="1268"/>
                </a:cubicBezTo>
                <a:cubicBezTo>
                  <a:pt x="1102" y="1265"/>
                  <a:pt x="1102" y="1265"/>
                  <a:pt x="1102" y="1265"/>
                </a:cubicBezTo>
                <a:cubicBezTo>
                  <a:pt x="1106" y="1264"/>
                  <a:pt x="1106" y="1264"/>
                  <a:pt x="1106" y="1264"/>
                </a:cubicBezTo>
                <a:cubicBezTo>
                  <a:pt x="1108" y="1263"/>
                  <a:pt x="1108" y="1263"/>
                  <a:pt x="1108" y="1263"/>
                </a:cubicBezTo>
                <a:cubicBezTo>
                  <a:pt x="1109" y="1261"/>
                  <a:pt x="1109" y="1261"/>
                  <a:pt x="1109" y="1261"/>
                </a:cubicBezTo>
                <a:cubicBezTo>
                  <a:pt x="1108" y="1261"/>
                  <a:pt x="1108" y="1261"/>
                  <a:pt x="1108" y="1261"/>
                </a:cubicBezTo>
                <a:cubicBezTo>
                  <a:pt x="1106" y="1257"/>
                  <a:pt x="1106" y="1257"/>
                  <a:pt x="1106" y="1257"/>
                </a:cubicBezTo>
                <a:cubicBezTo>
                  <a:pt x="1108" y="1254"/>
                  <a:pt x="1108" y="1254"/>
                  <a:pt x="1108" y="1254"/>
                </a:cubicBezTo>
                <a:cubicBezTo>
                  <a:pt x="1109" y="1252"/>
                  <a:pt x="1109" y="1252"/>
                  <a:pt x="1109" y="1252"/>
                </a:cubicBezTo>
                <a:cubicBezTo>
                  <a:pt x="1109" y="1250"/>
                  <a:pt x="1109" y="1250"/>
                  <a:pt x="1109" y="1250"/>
                </a:cubicBezTo>
                <a:cubicBezTo>
                  <a:pt x="1110" y="1250"/>
                  <a:pt x="1110" y="1250"/>
                  <a:pt x="1110" y="1250"/>
                </a:cubicBezTo>
                <a:cubicBezTo>
                  <a:pt x="1112" y="1248"/>
                  <a:pt x="1112" y="1248"/>
                  <a:pt x="1112" y="1248"/>
                </a:cubicBezTo>
                <a:cubicBezTo>
                  <a:pt x="1112" y="1246"/>
                  <a:pt x="1112" y="1246"/>
                  <a:pt x="1112" y="1246"/>
                </a:cubicBezTo>
                <a:cubicBezTo>
                  <a:pt x="1112" y="1246"/>
                  <a:pt x="1112" y="1246"/>
                  <a:pt x="1112" y="1246"/>
                </a:cubicBezTo>
                <a:cubicBezTo>
                  <a:pt x="1114" y="1241"/>
                  <a:pt x="1114" y="1241"/>
                  <a:pt x="1114" y="1241"/>
                </a:cubicBezTo>
                <a:cubicBezTo>
                  <a:pt x="1118" y="1237"/>
                  <a:pt x="1118" y="1237"/>
                  <a:pt x="1118" y="1237"/>
                </a:cubicBezTo>
                <a:cubicBezTo>
                  <a:pt x="1118" y="1235"/>
                  <a:pt x="1118" y="1235"/>
                  <a:pt x="1118" y="1235"/>
                </a:cubicBezTo>
                <a:cubicBezTo>
                  <a:pt x="1118" y="1229"/>
                  <a:pt x="1118" y="1229"/>
                  <a:pt x="1118" y="1229"/>
                </a:cubicBezTo>
                <a:cubicBezTo>
                  <a:pt x="1117" y="1227"/>
                  <a:pt x="1117" y="1227"/>
                  <a:pt x="1117" y="1227"/>
                </a:cubicBezTo>
                <a:cubicBezTo>
                  <a:pt x="1118" y="1223"/>
                  <a:pt x="1118" y="1223"/>
                  <a:pt x="1118" y="1223"/>
                </a:cubicBezTo>
                <a:cubicBezTo>
                  <a:pt x="1119" y="1222"/>
                  <a:pt x="1119" y="1222"/>
                  <a:pt x="1119" y="1222"/>
                </a:cubicBezTo>
                <a:cubicBezTo>
                  <a:pt x="1119" y="1221"/>
                  <a:pt x="1119" y="1221"/>
                  <a:pt x="1119" y="1221"/>
                </a:cubicBezTo>
                <a:cubicBezTo>
                  <a:pt x="1122" y="1218"/>
                  <a:pt x="1122" y="1218"/>
                  <a:pt x="1122" y="1218"/>
                </a:cubicBezTo>
                <a:cubicBezTo>
                  <a:pt x="1123" y="1217"/>
                  <a:pt x="1123" y="1217"/>
                  <a:pt x="1123" y="1217"/>
                </a:cubicBezTo>
                <a:cubicBezTo>
                  <a:pt x="1122" y="1213"/>
                  <a:pt x="1122" y="1213"/>
                  <a:pt x="1122" y="1213"/>
                </a:cubicBezTo>
                <a:cubicBezTo>
                  <a:pt x="1124" y="1209"/>
                  <a:pt x="1124" y="1209"/>
                  <a:pt x="1124" y="1209"/>
                </a:cubicBezTo>
                <a:cubicBezTo>
                  <a:pt x="1123" y="1205"/>
                  <a:pt x="1123" y="1205"/>
                  <a:pt x="1123" y="1205"/>
                </a:cubicBezTo>
                <a:cubicBezTo>
                  <a:pt x="1124" y="1203"/>
                  <a:pt x="1124" y="1203"/>
                  <a:pt x="1124" y="1203"/>
                </a:cubicBezTo>
                <a:cubicBezTo>
                  <a:pt x="1124" y="1201"/>
                  <a:pt x="1124" y="1201"/>
                  <a:pt x="1124" y="1201"/>
                </a:cubicBezTo>
                <a:cubicBezTo>
                  <a:pt x="1125" y="1197"/>
                  <a:pt x="1125" y="1197"/>
                  <a:pt x="1125" y="1197"/>
                </a:cubicBezTo>
                <a:cubicBezTo>
                  <a:pt x="1123" y="1184"/>
                  <a:pt x="1123" y="1184"/>
                  <a:pt x="1123" y="1184"/>
                </a:cubicBezTo>
                <a:cubicBezTo>
                  <a:pt x="1123" y="1181"/>
                  <a:pt x="1123" y="1181"/>
                  <a:pt x="1123" y="1181"/>
                </a:cubicBezTo>
                <a:cubicBezTo>
                  <a:pt x="1124" y="1179"/>
                  <a:pt x="1124" y="1179"/>
                  <a:pt x="1124" y="1179"/>
                </a:cubicBezTo>
                <a:cubicBezTo>
                  <a:pt x="1124" y="1177"/>
                  <a:pt x="1124" y="1177"/>
                  <a:pt x="1124" y="1177"/>
                </a:cubicBezTo>
                <a:cubicBezTo>
                  <a:pt x="1123" y="1178"/>
                  <a:pt x="1123" y="1178"/>
                  <a:pt x="1123" y="1178"/>
                </a:cubicBezTo>
                <a:cubicBezTo>
                  <a:pt x="1122" y="1177"/>
                  <a:pt x="1122" y="1177"/>
                  <a:pt x="1122" y="1177"/>
                </a:cubicBezTo>
                <a:cubicBezTo>
                  <a:pt x="1122" y="1176"/>
                  <a:pt x="1122" y="1176"/>
                  <a:pt x="1122" y="1176"/>
                </a:cubicBezTo>
                <a:cubicBezTo>
                  <a:pt x="1123" y="1174"/>
                  <a:pt x="1123" y="1174"/>
                  <a:pt x="1123" y="1174"/>
                </a:cubicBezTo>
                <a:cubicBezTo>
                  <a:pt x="1123" y="1171"/>
                  <a:pt x="1123" y="1171"/>
                  <a:pt x="1123" y="1171"/>
                </a:cubicBezTo>
                <a:cubicBezTo>
                  <a:pt x="1123" y="1170"/>
                  <a:pt x="1123" y="1170"/>
                  <a:pt x="1123" y="1170"/>
                </a:cubicBezTo>
                <a:cubicBezTo>
                  <a:pt x="1125" y="1170"/>
                  <a:pt x="1125" y="1170"/>
                  <a:pt x="1125" y="1170"/>
                </a:cubicBezTo>
                <a:cubicBezTo>
                  <a:pt x="1125" y="1167"/>
                  <a:pt x="1125" y="1167"/>
                  <a:pt x="1125" y="1167"/>
                </a:cubicBezTo>
                <a:cubicBezTo>
                  <a:pt x="1123" y="1165"/>
                  <a:pt x="1123" y="1165"/>
                  <a:pt x="1123" y="1165"/>
                </a:cubicBezTo>
                <a:cubicBezTo>
                  <a:pt x="1121" y="1164"/>
                  <a:pt x="1121" y="1164"/>
                  <a:pt x="1121" y="1164"/>
                </a:cubicBezTo>
                <a:cubicBezTo>
                  <a:pt x="1122" y="1163"/>
                  <a:pt x="1122" y="1163"/>
                  <a:pt x="1122" y="1163"/>
                </a:cubicBezTo>
                <a:cubicBezTo>
                  <a:pt x="1122" y="1162"/>
                  <a:pt x="1122" y="1162"/>
                  <a:pt x="1122" y="1162"/>
                </a:cubicBezTo>
                <a:cubicBezTo>
                  <a:pt x="1122" y="1164"/>
                  <a:pt x="1122" y="1164"/>
                  <a:pt x="1122" y="1164"/>
                </a:cubicBezTo>
                <a:cubicBezTo>
                  <a:pt x="1124" y="1164"/>
                  <a:pt x="1124" y="1164"/>
                  <a:pt x="1124" y="1164"/>
                </a:cubicBezTo>
                <a:cubicBezTo>
                  <a:pt x="1125" y="1165"/>
                  <a:pt x="1125" y="1165"/>
                  <a:pt x="1125" y="1165"/>
                </a:cubicBezTo>
                <a:cubicBezTo>
                  <a:pt x="1126" y="1163"/>
                  <a:pt x="1126" y="1163"/>
                  <a:pt x="1126" y="1163"/>
                </a:cubicBezTo>
                <a:cubicBezTo>
                  <a:pt x="1127" y="1163"/>
                  <a:pt x="1127" y="1163"/>
                  <a:pt x="1127" y="1163"/>
                </a:cubicBezTo>
                <a:cubicBezTo>
                  <a:pt x="1128" y="1164"/>
                  <a:pt x="1128" y="1164"/>
                  <a:pt x="1128" y="1164"/>
                </a:cubicBezTo>
                <a:cubicBezTo>
                  <a:pt x="1129" y="1165"/>
                  <a:pt x="1129" y="1165"/>
                  <a:pt x="1129" y="1165"/>
                </a:cubicBezTo>
                <a:cubicBezTo>
                  <a:pt x="1128" y="1166"/>
                  <a:pt x="1128" y="1166"/>
                  <a:pt x="1128" y="1166"/>
                </a:cubicBezTo>
                <a:cubicBezTo>
                  <a:pt x="1126" y="1167"/>
                  <a:pt x="1126" y="1167"/>
                  <a:pt x="1126" y="1167"/>
                </a:cubicBezTo>
                <a:cubicBezTo>
                  <a:pt x="1126" y="1169"/>
                  <a:pt x="1126" y="1169"/>
                  <a:pt x="1126" y="1169"/>
                </a:cubicBezTo>
                <a:cubicBezTo>
                  <a:pt x="1127" y="1169"/>
                  <a:pt x="1127" y="1169"/>
                  <a:pt x="1127" y="1169"/>
                </a:cubicBezTo>
                <a:cubicBezTo>
                  <a:pt x="1129" y="1167"/>
                  <a:pt x="1129" y="1167"/>
                  <a:pt x="1129" y="1167"/>
                </a:cubicBezTo>
                <a:cubicBezTo>
                  <a:pt x="1132" y="1165"/>
                  <a:pt x="1132" y="1165"/>
                  <a:pt x="1132" y="1165"/>
                </a:cubicBezTo>
                <a:cubicBezTo>
                  <a:pt x="1135" y="1160"/>
                  <a:pt x="1135" y="1160"/>
                  <a:pt x="1135" y="1160"/>
                </a:cubicBezTo>
                <a:cubicBezTo>
                  <a:pt x="1137" y="1156"/>
                  <a:pt x="1137" y="1156"/>
                  <a:pt x="1137" y="1156"/>
                </a:cubicBezTo>
                <a:cubicBezTo>
                  <a:pt x="1137" y="1154"/>
                  <a:pt x="1137" y="1154"/>
                  <a:pt x="1137" y="1154"/>
                </a:cubicBezTo>
                <a:cubicBezTo>
                  <a:pt x="1139" y="1153"/>
                  <a:pt x="1139" y="1153"/>
                  <a:pt x="1139" y="1153"/>
                </a:cubicBezTo>
                <a:cubicBezTo>
                  <a:pt x="1140" y="1149"/>
                  <a:pt x="1140" y="1149"/>
                  <a:pt x="1140" y="1149"/>
                </a:cubicBezTo>
                <a:cubicBezTo>
                  <a:pt x="1141" y="1146"/>
                  <a:pt x="1141" y="1146"/>
                  <a:pt x="1141" y="1146"/>
                </a:cubicBezTo>
                <a:cubicBezTo>
                  <a:pt x="1147" y="1143"/>
                  <a:pt x="1147" y="1143"/>
                  <a:pt x="1147" y="1143"/>
                </a:cubicBezTo>
                <a:cubicBezTo>
                  <a:pt x="1147" y="1141"/>
                  <a:pt x="1147" y="1141"/>
                  <a:pt x="1147" y="1141"/>
                </a:cubicBezTo>
                <a:cubicBezTo>
                  <a:pt x="1149" y="1140"/>
                  <a:pt x="1149" y="1140"/>
                  <a:pt x="1149" y="1140"/>
                </a:cubicBezTo>
                <a:cubicBezTo>
                  <a:pt x="1150" y="1138"/>
                  <a:pt x="1150" y="1138"/>
                  <a:pt x="1150" y="1138"/>
                </a:cubicBezTo>
                <a:cubicBezTo>
                  <a:pt x="1155" y="1134"/>
                  <a:pt x="1155" y="1134"/>
                  <a:pt x="1155" y="1134"/>
                </a:cubicBezTo>
                <a:cubicBezTo>
                  <a:pt x="1159" y="1129"/>
                  <a:pt x="1159" y="1129"/>
                  <a:pt x="1159" y="1129"/>
                </a:cubicBezTo>
                <a:cubicBezTo>
                  <a:pt x="1160" y="1128"/>
                  <a:pt x="1160" y="1128"/>
                  <a:pt x="1160" y="1128"/>
                </a:cubicBezTo>
                <a:cubicBezTo>
                  <a:pt x="1162" y="1122"/>
                  <a:pt x="1162" y="1122"/>
                  <a:pt x="1162" y="1122"/>
                </a:cubicBezTo>
                <a:cubicBezTo>
                  <a:pt x="1163" y="1120"/>
                  <a:pt x="1163" y="1120"/>
                  <a:pt x="1163" y="1120"/>
                </a:cubicBezTo>
                <a:cubicBezTo>
                  <a:pt x="1164" y="1118"/>
                  <a:pt x="1164" y="1118"/>
                  <a:pt x="1164" y="1118"/>
                </a:cubicBezTo>
                <a:cubicBezTo>
                  <a:pt x="1164" y="1116"/>
                  <a:pt x="1164" y="1116"/>
                  <a:pt x="1164" y="1116"/>
                </a:cubicBezTo>
                <a:cubicBezTo>
                  <a:pt x="1163" y="1114"/>
                  <a:pt x="1163" y="1114"/>
                  <a:pt x="1163" y="1114"/>
                </a:cubicBezTo>
                <a:cubicBezTo>
                  <a:pt x="1163" y="1112"/>
                  <a:pt x="1163" y="1112"/>
                  <a:pt x="1163" y="1112"/>
                </a:cubicBezTo>
                <a:lnTo>
                  <a:pt x="1164" y="1111"/>
                </a:lnTo>
                <a:close/>
                <a:moveTo>
                  <a:pt x="503" y="0"/>
                </a:moveTo>
                <a:cubicBezTo>
                  <a:pt x="501" y="0"/>
                  <a:pt x="501" y="0"/>
                  <a:pt x="501" y="0"/>
                </a:cubicBezTo>
                <a:cubicBezTo>
                  <a:pt x="502" y="1"/>
                  <a:pt x="502" y="1"/>
                  <a:pt x="502" y="1"/>
                </a:cubicBezTo>
                <a:lnTo>
                  <a:pt x="503" y="0"/>
                </a:lnTo>
                <a:close/>
                <a:moveTo>
                  <a:pt x="3030" y="1049"/>
                </a:moveTo>
                <a:cubicBezTo>
                  <a:pt x="3032" y="1051"/>
                  <a:pt x="3032" y="1051"/>
                  <a:pt x="3032" y="1051"/>
                </a:cubicBezTo>
                <a:cubicBezTo>
                  <a:pt x="3032" y="1049"/>
                  <a:pt x="3032" y="1049"/>
                  <a:pt x="3032" y="1049"/>
                </a:cubicBezTo>
                <a:cubicBezTo>
                  <a:pt x="3031" y="1048"/>
                  <a:pt x="3031" y="1048"/>
                  <a:pt x="3031" y="1048"/>
                </a:cubicBezTo>
                <a:cubicBezTo>
                  <a:pt x="3029" y="1048"/>
                  <a:pt x="3029" y="1048"/>
                  <a:pt x="3029" y="1048"/>
                </a:cubicBezTo>
                <a:lnTo>
                  <a:pt x="3030" y="1049"/>
                </a:lnTo>
                <a:close/>
                <a:moveTo>
                  <a:pt x="3164" y="1265"/>
                </a:moveTo>
                <a:cubicBezTo>
                  <a:pt x="3167" y="1270"/>
                  <a:pt x="3167" y="1270"/>
                  <a:pt x="3167" y="1270"/>
                </a:cubicBezTo>
                <a:cubicBezTo>
                  <a:pt x="3169" y="1271"/>
                  <a:pt x="3169" y="1271"/>
                  <a:pt x="3169" y="1271"/>
                </a:cubicBezTo>
                <a:cubicBezTo>
                  <a:pt x="3169" y="1273"/>
                  <a:pt x="3169" y="1273"/>
                  <a:pt x="3169" y="1273"/>
                </a:cubicBezTo>
                <a:cubicBezTo>
                  <a:pt x="3170" y="1275"/>
                  <a:pt x="3170" y="1275"/>
                  <a:pt x="3170" y="1275"/>
                </a:cubicBezTo>
                <a:cubicBezTo>
                  <a:pt x="3172" y="1275"/>
                  <a:pt x="3172" y="1275"/>
                  <a:pt x="3172" y="1275"/>
                </a:cubicBezTo>
                <a:cubicBezTo>
                  <a:pt x="3172" y="1276"/>
                  <a:pt x="3172" y="1276"/>
                  <a:pt x="3172" y="1276"/>
                </a:cubicBezTo>
                <a:cubicBezTo>
                  <a:pt x="3175" y="1278"/>
                  <a:pt x="3175" y="1278"/>
                  <a:pt x="3175" y="1278"/>
                </a:cubicBezTo>
                <a:cubicBezTo>
                  <a:pt x="3176" y="1281"/>
                  <a:pt x="3176" y="1281"/>
                  <a:pt x="3176" y="1281"/>
                </a:cubicBezTo>
                <a:cubicBezTo>
                  <a:pt x="3177" y="1281"/>
                  <a:pt x="3177" y="1281"/>
                  <a:pt x="3177" y="1281"/>
                </a:cubicBezTo>
                <a:cubicBezTo>
                  <a:pt x="3178" y="1281"/>
                  <a:pt x="3178" y="1281"/>
                  <a:pt x="3178" y="1281"/>
                </a:cubicBezTo>
                <a:cubicBezTo>
                  <a:pt x="3179" y="1284"/>
                  <a:pt x="3179" y="1284"/>
                  <a:pt x="3179" y="1284"/>
                </a:cubicBezTo>
                <a:cubicBezTo>
                  <a:pt x="3181" y="1284"/>
                  <a:pt x="3181" y="1284"/>
                  <a:pt x="3181" y="1284"/>
                </a:cubicBezTo>
                <a:cubicBezTo>
                  <a:pt x="3182" y="1286"/>
                  <a:pt x="3182" y="1286"/>
                  <a:pt x="3182" y="1286"/>
                </a:cubicBezTo>
                <a:cubicBezTo>
                  <a:pt x="3184" y="1288"/>
                  <a:pt x="3184" y="1288"/>
                  <a:pt x="3184" y="1288"/>
                </a:cubicBezTo>
                <a:cubicBezTo>
                  <a:pt x="3186" y="1287"/>
                  <a:pt x="3186" y="1287"/>
                  <a:pt x="3186" y="1287"/>
                </a:cubicBezTo>
                <a:cubicBezTo>
                  <a:pt x="3187" y="1288"/>
                  <a:pt x="3187" y="1288"/>
                  <a:pt x="3187" y="1288"/>
                </a:cubicBezTo>
                <a:cubicBezTo>
                  <a:pt x="3188" y="1288"/>
                  <a:pt x="3188" y="1288"/>
                  <a:pt x="3188" y="1288"/>
                </a:cubicBezTo>
                <a:cubicBezTo>
                  <a:pt x="3190" y="1289"/>
                  <a:pt x="3190" y="1289"/>
                  <a:pt x="3190" y="1289"/>
                </a:cubicBezTo>
                <a:cubicBezTo>
                  <a:pt x="3190" y="1286"/>
                  <a:pt x="3190" y="1286"/>
                  <a:pt x="3190" y="1286"/>
                </a:cubicBezTo>
                <a:cubicBezTo>
                  <a:pt x="3188" y="1285"/>
                  <a:pt x="3188" y="1285"/>
                  <a:pt x="3188" y="1285"/>
                </a:cubicBezTo>
                <a:cubicBezTo>
                  <a:pt x="3185" y="1283"/>
                  <a:pt x="3185" y="1283"/>
                  <a:pt x="3185" y="1283"/>
                </a:cubicBezTo>
                <a:cubicBezTo>
                  <a:pt x="3182" y="1278"/>
                  <a:pt x="3182" y="1278"/>
                  <a:pt x="3182" y="1278"/>
                </a:cubicBezTo>
                <a:cubicBezTo>
                  <a:pt x="3181" y="1277"/>
                  <a:pt x="3181" y="1277"/>
                  <a:pt x="3181" y="1277"/>
                </a:cubicBezTo>
                <a:cubicBezTo>
                  <a:pt x="3179" y="1278"/>
                  <a:pt x="3179" y="1278"/>
                  <a:pt x="3179" y="1278"/>
                </a:cubicBezTo>
                <a:cubicBezTo>
                  <a:pt x="3177" y="1274"/>
                  <a:pt x="3177" y="1274"/>
                  <a:pt x="3177" y="1274"/>
                </a:cubicBezTo>
                <a:cubicBezTo>
                  <a:pt x="3173" y="1269"/>
                  <a:pt x="3173" y="1269"/>
                  <a:pt x="3173" y="1269"/>
                </a:cubicBezTo>
                <a:cubicBezTo>
                  <a:pt x="3172" y="1268"/>
                  <a:pt x="3172" y="1268"/>
                  <a:pt x="3172" y="1268"/>
                </a:cubicBezTo>
                <a:cubicBezTo>
                  <a:pt x="3171" y="1266"/>
                  <a:pt x="3171" y="1266"/>
                  <a:pt x="3171" y="1266"/>
                </a:cubicBezTo>
                <a:cubicBezTo>
                  <a:pt x="3169" y="1265"/>
                  <a:pt x="3169" y="1265"/>
                  <a:pt x="3169" y="1265"/>
                </a:cubicBezTo>
                <a:cubicBezTo>
                  <a:pt x="3168" y="1263"/>
                  <a:pt x="3168" y="1263"/>
                  <a:pt x="3168" y="1263"/>
                </a:cubicBezTo>
                <a:cubicBezTo>
                  <a:pt x="3167" y="1262"/>
                  <a:pt x="3167" y="1262"/>
                  <a:pt x="3167" y="1262"/>
                </a:cubicBezTo>
                <a:cubicBezTo>
                  <a:pt x="3166" y="1263"/>
                  <a:pt x="3166" y="1263"/>
                  <a:pt x="3166" y="1263"/>
                </a:cubicBezTo>
                <a:cubicBezTo>
                  <a:pt x="3164" y="1260"/>
                  <a:pt x="3164" y="1260"/>
                  <a:pt x="3164" y="1260"/>
                </a:cubicBezTo>
                <a:cubicBezTo>
                  <a:pt x="3163" y="1262"/>
                  <a:pt x="3163" y="1262"/>
                  <a:pt x="3163" y="1262"/>
                </a:cubicBezTo>
                <a:cubicBezTo>
                  <a:pt x="3164" y="1263"/>
                  <a:pt x="3164" y="1263"/>
                  <a:pt x="3164" y="1263"/>
                </a:cubicBezTo>
                <a:lnTo>
                  <a:pt x="3164" y="1265"/>
                </a:lnTo>
                <a:close/>
                <a:moveTo>
                  <a:pt x="3198" y="1566"/>
                </a:moveTo>
                <a:cubicBezTo>
                  <a:pt x="3198" y="1565"/>
                  <a:pt x="3198" y="1565"/>
                  <a:pt x="3198" y="1565"/>
                </a:cubicBezTo>
                <a:cubicBezTo>
                  <a:pt x="3197" y="1565"/>
                  <a:pt x="3197" y="1565"/>
                  <a:pt x="3197" y="1565"/>
                </a:cubicBezTo>
                <a:cubicBezTo>
                  <a:pt x="3196" y="1566"/>
                  <a:pt x="3196" y="1566"/>
                  <a:pt x="3196" y="1566"/>
                </a:cubicBezTo>
                <a:cubicBezTo>
                  <a:pt x="3196" y="1568"/>
                  <a:pt x="3196" y="1568"/>
                  <a:pt x="3196" y="1568"/>
                </a:cubicBezTo>
                <a:cubicBezTo>
                  <a:pt x="3195" y="1568"/>
                  <a:pt x="3195" y="1568"/>
                  <a:pt x="3195" y="1568"/>
                </a:cubicBezTo>
                <a:cubicBezTo>
                  <a:pt x="3196" y="1568"/>
                  <a:pt x="3196" y="1568"/>
                  <a:pt x="3196" y="1568"/>
                </a:cubicBezTo>
                <a:cubicBezTo>
                  <a:pt x="3197" y="1567"/>
                  <a:pt x="3197" y="1567"/>
                  <a:pt x="3197" y="1567"/>
                </a:cubicBezTo>
                <a:lnTo>
                  <a:pt x="3198" y="1566"/>
                </a:lnTo>
                <a:close/>
                <a:moveTo>
                  <a:pt x="3260" y="1520"/>
                </a:moveTo>
                <a:cubicBezTo>
                  <a:pt x="3257" y="1519"/>
                  <a:pt x="3257" y="1519"/>
                  <a:pt x="3257" y="1519"/>
                </a:cubicBezTo>
                <a:cubicBezTo>
                  <a:pt x="3256" y="1518"/>
                  <a:pt x="3256" y="1518"/>
                  <a:pt x="3256" y="1518"/>
                </a:cubicBezTo>
                <a:cubicBezTo>
                  <a:pt x="3257" y="1518"/>
                  <a:pt x="3257" y="1518"/>
                  <a:pt x="3257" y="1518"/>
                </a:cubicBezTo>
                <a:cubicBezTo>
                  <a:pt x="3257" y="1517"/>
                  <a:pt x="3257" y="1517"/>
                  <a:pt x="3257" y="1517"/>
                </a:cubicBezTo>
                <a:cubicBezTo>
                  <a:pt x="3255" y="1517"/>
                  <a:pt x="3255" y="1517"/>
                  <a:pt x="3255" y="1517"/>
                </a:cubicBezTo>
                <a:cubicBezTo>
                  <a:pt x="3253" y="1518"/>
                  <a:pt x="3253" y="1518"/>
                  <a:pt x="3253" y="1518"/>
                </a:cubicBezTo>
                <a:cubicBezTo>
                  <a:pt x="3249" y="1522"/>
                  <a:pt x="3249" y="1522"/>
                  <a:pt x="3249" y="1522"/>
                </a:cubicBezTo>
                <a:cubicBezTo>
                  <a:pt x="3247" y="1522"/>
                  <a:pt x="3247" y="1522"/>
                  <a:pt x="3247" y="1522"/>
                </a:cubicBezTo>
                <a:cubicBezTo>
                  <a:pt x="3245" y="1523"/>
                  <a:pt x="3245" y="1523"/>
                  <a:pt x="3245" y="1523"/>
                </a:cubicBezTo>
                <a:cubicBezTo>
                  <a:pt x="3244" y="1522"/>
                  <a:pt x="3244" y="1522"/>
                  <a:pt x="3244" y="1522"/>
                </a:cubicBezTo>
                <a:cubicBezTo>
                  <a:pt x="3239" y="1518"/>
                  <a:pt x="3239" y="1518"/>
                  <a:pt x="3239" y="1518"/>
                </a:cubicBezTo>
                <a:cubicBezTo>
                  <a:pt x="3238" y="1518"/>
                  <a:pt x="3238" y="1518"/>
                  <a:pt x="3238" y="1518"/>
                </a:cubicBezTo>
                <a:cubicBezTo>
                  <a:pt x="3237" y="1516"/>
                  <a:pt x="3237" y="1516"/>
                  <a:pt x="3237" y="1516"/>
                </a:cubicBezTo>
                <a:cubicBezTo>
                  <a:pt x="3236" y="1515"/>
                  <a:pt x="3236" y="1515"/>
                  <a:pt x="3236" y="1515"/>
                </a:cubicBezTo>
                <a:cubicBezTo>
                  <a:pt x="3237" y="1514"/>
                  <a:pt x="3237" y="1514"/>
                  <a:pt x="3237" y="1514"/>
                </a:cubicBezTo>
                <a:cubicBezTo>
                  <a:pt x="3237" y="1511"/>
                  <a:pt x="3237" y="1511"/>
                  <a:pt x="3237" y="1511"/>
                </a:cubicBezTo>
                <a:cubicBezTo>
                  <a:pt x="3236" y="1508"/>
                  <a:pt x="3236" y="1508"/>
                  <a:pt x="3236" y="1508"/>
                </a:cubicBezTo>
                <a:cubicBezTo>
                  <a:pt x="3236" y="1507"/>
                  <a:pt x="3236" y="1507"/>
                  <a:pt x="3236" y="1507"/>
                </a:cubicBezTo>
                <a:cubicBezTo>
                  <a:pt x="3235" y="1506"/>
                  <a:pt x="3235" y="1506"/>
                  <a:pt x="3235" y="1506"/>
                </a:cubicBezTo>
                <a:cubicBezTo>
                  <a:pt x="3236" y="1504"/>
                  <a:pt x="3236" y="1504"/>
                  <a:pt x="3236" y="1504"/>
                </a:cubicBezTo>
                <a:cubicBezTo>
                  <a:pt x="3236" y="1502"/>
                  <a:pt x="3236" y="1502"/>
                  <a:pt x="3236" y="1502"/>
                </a:cubicBezTo>
                <a:cubicBezTo>
                  <a:pt x="3235" y="1502"/>
                  <a:pt x="3235" y="1502"/>
                  <a:pt x="3235" y="1502"/>
                </a:cubicBezTo>
                <a:cubicBezTo>
                  <a:pt x="3235" y="1500"/>
                  <a:pt x="3235" y="1500"/>
                  <a:pt x="3235" y="1500"/>
                </a:cubicBezTo>
                <a:cubicBezTo>
                  <a:pt x="3234" y="1498"/>
                  <a:pt x="3234" y="1498"/>
                  <a:pt x="3234" y="1498"/>
                </a:cubicBezTo>
                <a:cubicBezTo>
                  <a:pt x="3233" y="1499"/>
                  <a:pt x="3233" y="1499"/>
                  <a:pt x="3233" y="1499"/>
                </a:cubicBezTo>
                <a:cubicBezTo>
                  <a:pt x="3232" y="1498"/>
                  <a:pt x="3232" y="1498"/>
                  <a:pt x="3232" y="1498"/>
                </a:cubicBezTo>
                <a:cubicBezTo>
                  <a:pt x="3231" y="1499"/>
                  <a:pt x="3231" y="1499"/>
                  <a:pt x="3231" y="1499"/>
                </a:cubicBezTo>
                <a:cubicBezTo>
                  <a:pt x="3233" y="1500"/>
                  <a:pt x="3233" y="1500"/>
                  <a:pt x="3233" y="1500"/>
                </a:cubicBezTo>
                <a:cubicBezTo>
                  <a:pt x="3233" y="1502"/>
                  <a:pt x="3233" y="1502"/>
                  <a:pt x="3233" y="1502"/>
                </a:cubicBezTo>
                <a:cubicBezTo>
                  <a:pt x="3233" y="1503"/>
                  <a:pt x="3233" y="1503"/>
                  <a:pt x="3233" y="1503"/>
                </a:cubicBezTo>
                <a:cubicBezTo>
                  <a:pt x="3232" y="1504"/>
                  <a:pt x="3232" y="1504"/>
                  <a:pt x="3232" y="1504"/>
                </a:cubicBezTo>
                <a:cubicBezTo>
                  <a:pt x="3232" y="1506"/>
                  <a:pt x="3232" y="1506"/>
                  <a:pt x="3232" y="1506"/>
                </a:cubicBezTo>
                <a:cubicBezTo>
                  <a:pt x="3233" y="1508"/>
                  <a:pt x="3233" y="1508"/>
                  <a:pt x="3233" y="1508"/>
                </a:cubicBezTo>
                <a:cubicBezTo>
                  <a:pt x="3233" y="1509"/>
                  <a:pt x="3233" y="1509"/>
                  <a:pt x="3233" y="1509"/>
                </a:cubicBezTo>
                <a:cubicBezTo>
                  <a:pt x="3231" y="1509"/>
                  <a:pt x="3231" y="1509"/>
                  <a:pt x="3231" y="1509"/>
                </a:cubicBezTo>
                <a:cubicBezTo>
                  <a:pt x="3230" y="1508"/>
                  <a:pt x="3230" y="1508"/>
                  <a:pt x="3230" y="1508"/>
                </a:cubicBezTo>
                <a:cubicBezTo>
                  <a:pt x="3230" y="1506"/>
                  <a:pt x="3230" y="1506"/>
                  <a:pt x="3230" y="1506"/>
                </a:cubicBezTo>
                <a:cubicBezTo>
                  <a:pt x="3228" y="1506"/>
                  <a:pt x="3228" y="1506"/>
                  <a:pt x="3228" y="1506"/>
                </a:cubicBezTo>
                <a:cubicBezTo>
                  <a:pt x="3228" y="1505"/>
                  <a:pt x="3228" y="1505"/>
                  <a:pt x="3228" y="1505"/>
                </a:cubicBezTo>
                <a:cubicBezTo>
                  <a:pt x="3226" y="1504"/>
                  <a:pt x="3226" y="1504"/>
                  <a:pt x="3226" y="1504"/>
                </a:cubicBezTo>
                <a:cubicBezTo>
                  <a:pt x="3225" y="1504"/>
                  <a:pt x="3225" y="1504"/>
                  <a:pt x="3225" y="1504"/>
                </a:cubicBezTo>
                <a:cubicBezTo>
                  <a:pt x="3225" y="1503"/>
                  <a:pt x="3225" y="1503"/>
                  <a:pt x="3225" y="1503"/>
                </a:cubicBezTo>
                <a:cubicBezTo>
                  <a:pt x="3226" y="1503"/>
                  <a:pt x="3226" y="1503"/>
                  <a:pt x="3226" y="1503"/>
                </a:cubicBezTo>
                <a:cubicBezTo>
                  <a:pt x="3227" y="1501"/>
                  <a:pt x="3227" y="1501"/>
                  <a:pt x="3227" y="1501"/>
                </a:cubicBezTo>
                <a:cubicBezTo>
                  <a:pt x="3225" y="1500"/>
                  <a:pt x="3225" y="1500"/>
                  <a:pt x="3225" y="1500"/>
                </a:cubicBezTo>
                <a:cubicBezTo>
                  <a:pt x="3227" y="1498"/>
                  <a:pt x="3227" y="1498"/>
                  <a:pt x="3227" y="1498"/>
                </a:cubicBezTo>
                <a:cubicBezTo>
                  <a:pt x="3228" y="1497"/>
                  <a:pt x="3228" y="1497"/>
                  <a:pt x="3228" y="1497"/>
                </a:cubicBezTo>
                <a:cubicBezTo>
                  <a:pt x="3229" y="1495"/>
                  <a:pt x="3229" y="1495"/>
                  <a:pt x="3229" y="1495"/>
                </a:cubicBezTo>
                <a:cubicBezTo>
                  <a:pt x="3228" y="1494"/>
                  <a:pt x="3228" y="1494"/>
                  <a:pt x="3228" y="1494"/>
                </a:cubicBezTo>
                <a:cubicBezTo>
                  <a:pt x="3228" y="1493"/>
                  <a:pt x="3228" y="1493"/>
                  <a:pt x="3228" y="1493"/>
                </a:cubicBezTo>
                <a:cubicBezTo>
                  <a:pt x="3228" y="1491"/>
                  <a:pt x="3228" y="1491"/>
                  <a:pt x="3228" y="1491"/>
                </a:cubicBezTo>
                <a:cubicBezTo>
                  <a:pt x="3228" y="1489"/>
                  <a:pt x="3228" y="1489"/>
                  <a:pt x="3228" y="1489"/>
                </a:cubicBezTo>
                <a:cubicBezTo>
                  <a:pt x="3226" y="1487"/>
                  <a:pt x="3226" y="1487"/>
                  <a:pt x="3226" y="1487"/>
                </a:cubicBezTo>
                <a:cubicBezTo>
                  <a:pt x="3226" y="1486"/>
                  <a:pt x="3226" y="1486"/>
                  <a:pt x="3226" y="1486"/>
                </a:cubicBezTo>
                <a:cubicBezTo>
                  <a:pt x="3227" y="1487"/>
                  <a:pt x="3227" y="1487"/>
                  <a:pt x="3227" y="1487"/>
                </a:cubicBezTo>
                <a:cubicBezTo>
                  <a:pt x="3229" y="1486"/>
                  <a:pt x="3229" y="1486"/>
                  <a:pt x="3229" y="1486"/>
                </a:cubicBezTo>
                <a:cubicBezTo>
                  <a:pt x="3229" y="1484"/>
                  <a:pt x="3229" y="1484"/>
                  <a:pt x="3229" y="1484"/>
                </a:cubicBezTo>
                <a:cubicBezTo>
                  <a:pt x="3230" y="1484"/>
                  <a:pt x="3230" y="1484"/>
                  <a:pt x="3230" y="1484"/>
                </a:cubicBezTo>
                <a:cubicBezTo>
                  <a:pt x="3230" y="1481"/>
                  <a:pt x="3230" y="1481"/>
                  <a:pt x="3230" y="1481"/>
                </a:cubicBezTo>
                <a:cubicBezTo>
                  <a:pt x="3229" y="1478"/>
                  <a:pt x="3229" y="1478"/>
                  <a:pt x="3229" y="1478"/>
                </a:cubicBezTo>
                <a:cubicBezTo>
                  <a:pt x="3229" y="1476"/>
                  <a:pt x="3229" y="1476"/>
                  <a:pt x="3229" y="1476"/>
                </a:cubicBezTo>
                <a:cubicBezTo>
                  <a:pt x="3229" y="1477"/>
                  <a:pt x="3229" y="1477"/>
                  <a:pt x="3229" y="1477"/>
                </a:cubicBezTo>
                <a:cubicBezTo>
                  <a:pt x="3226" y="1478"/>
                  <a:pt x="3226" y="1478"/>
                  <a:pt x="3226" y="1478"/>
                </a:cubicBezTo>
                <a:cubicBezTo>
                  <a:pt x="3224" y="1476"/>
                  <a:pt x="3224" y="1476"/>
                  <a:pt x="3224" y="1476"/>
                </a:cubicBezTo>
                <a:cubicBezTo>
                  <a:pt x="3225" y="1475"/>
                  <a:pt x="3225" y="1475"/>
                  <a:pt x="3225" y="1475"/>
                </a:cubicBezTo>
                <a:cubicBezTo>
                  <a:pt x="3224" y="1474"/>
                  <a:pt x="3224" y="1474"/>
                  <a:pt x="3224" y="1474"/>
                </a:cubicBezTo>
                <a:cubicBezTo>
                  <a:pt x="3224" y="1474"/>
                  <a:pt x="3224" y="1474"/>
                  <a:pt x="3224" y="1474"/>
                </a:cubicBezTo>
                <a:cubicBezTo>
                  <a:pt x="3224" y="1473"/>
                  <a:pt x="3224" y="1473"/>
                  <a:pt x="3224" y="1473"/>
                </a:cubicBezTo>
                <a:cubicBezTo>
                  <a:pt x="3226" y="1472"/>
                  <a:pt x="3226" y="1472"/>
                  <a:pt x="3226" y="1472"/>
                </a:cubicBezTo>
                <a:cubicBezTo>
                  <a:pt x="3226" y="1471"/>
                  <a:pt x="3226" y="1471"/>
                  <a:pt x="3226" y="1471"/>
                </a:cubicBezTo>
                <a:cubicBezTo>
                  <a:pt x="3224" y="1470"/>
                  <a:pt x="3224" y="1470"/>
                  <a:pt x="3224" y="1470"/>
                </a:cubicBezTo>
                <a:cubicBezTo>
                  <a:pt x="3222" y="1469"/>
                  <a:pt x="3222" y="1469"/>
                  <a:pt x="3222" y="1469"/>
                </a:cubicBezTo>
                <a:cubicBezTo>
                  <a:pt x="3221" y="1470"/>
                  <a:pt x="3221" y="1470"/>
                  <a:pt x="3221" y="1470"/>
                </a:cubicBezTo>
                <a:cubicBezTo>
                  <a:pt x="3221" y="1468"/>
                  <a:pt x="3221" y="1468"/>
                  <a:pt x="3221" y="1468"/>
                </a:cubicBezTo>
                <a:cubicBezTo>
                  <a:pt x="3222" y="1468"/>
                  <a:pt x="3222" y="1468"/>
                  <a:pt x="3222" y="1468"/>
                </a:cubicBezTo>
                <a:cubicBezTo>
                  <a:pt x="3222" y="1467"/>
                  <a:pt x="3222" y="1467"/>
                  <a:pt x="3222" y="1467"/>
                </a:cubicBezTo>
                <a:cubicBezTo>
                  <a:pt x="3221" y="1467"/>
                  <a:pt x="3221" y="1467"/>
                  <a:pt x="3221" y="1467"/>
                </a:cubicBezTo>
                <a:cubicBezTo>
                  <a:pt x="3220" y="1467"/>
                  <a:pt x="3220" y="1467"/>
                  <a:pt x="3220" y="1467"/>
                </a:cubicBezTo>
                <a:cubicBezTo>
                  <a:pt x="3220" y="1468"/>
                  <a:pt x="3220" y="1468"/>
                  <a:pt x="3220" y="1468"/>
                </a:cubicBezTo>
                <a:cubicBezTo>
                  <a:pt x="3220" y="1470"/>
                  <a:pt x="3220" y="1470"/>
                  <a:pt x="3220" y="1470"/>
                </a:cubicBezTo>
                <a:cubicBezTo>
                  <a:pt x="3218" y="1469"/>
                  <a:pt x="3218" y="1469"/>
                  <a:pt x="3218" y="1469"/>
                </a:cubicBezTo>
                <a:cubicBezTo>
                  <a:pt x="3219" y="1468"/>
                  <a:pt x="3219" y="1468"/>
                  <a:pt x="3219" y="1468"/>
                </a:cubicBezTo>
                <a:cubicBezTo>
                  <a:pt x="3218" y="1466"/>
                  <a:pt x="3218" y="1466"/>
                  <a:pt x="3218" y="1466"/>
                </a:cubicBezTo>
                <a:cubicBezTo>
                  <a:pt x="3217" y="1464"/>
                  <a:pt x="3217" y="1464"/>
                  <a:pt x="3217" y="1464"/>
                </a:cubicBezTo>
                <a:cubicBezTo>
                  <a:pt x="3218" y="1462"/>
                  <a:pt x="3218" y="1462"/>
                  <a:pt x="3218" y="1462"/>
                </a:cubicBezTo>
                <a:cubicBezTo>
                  <a:pt x="3218" y="1461"/>
                  <a:pt x="3218" y="1461"/>
                  <a:pt x="3218" y="1461"/>
                </a:cubicBezTo>
                <a:cubicBezTo>
                  <a:pt x="3218" y="1461"/>
                  <a:pt x="3218" y="1461"/>
                  <a:pt x="3218" y="1461"/>
                </a:cubicBezTo>
                <a:cubicBezTo>
                  <a:pt x="3217" y="1460"/>
                  <a:pt x="3217" y="1460"/>
                  <a:pt x="3217" y="1460"/>
                </a:cubicBezTo>
                <a:cubicBezTo>
                  <a:pt x="3216" y="1461"/>
                  <a:pt x="3216" y="1461"/>
                  <a:pt x="3216" y="1461"/>
                </a:cubicBezTo>
                <a:cubicBezTo>
                  <a:pt x="3213" y="1461"/>
                  <a:pt x="3213" y="1461"/>
                  <a:pt x="3213" y="1461"/>
                </a:cubicBezTo>
                <a:cubicBezTo>
                  <a:pt x="3213" y="1461"/>
                  <a:pt x="3213" y="1461"/>
                  <a:pt x="3213" y="1461"/>
                </a:cubicBezTo>
                <a:cubicBezTo>
                  <a:pt x="3215" y="1463"/>
                  <a:pt x="3215" y="1463"/>
                  <a:pt x="3215" y="1463"/>
                </a:cubicBezTo>
                <a:cubicBezTo>
                  <a:pt x="3217" y="1468"/>
                  <a:pt x="3217" y="1468"/>
                  <a:pt x="3217" y="1468"/>
                </a:cubicBezTo>
                <a:cubicBezTo>
                  <a:pt x="3217" y="1470"/>
                  <a:pt x="3217" y="1470"/>
                  <a:pt x="3217" y="1470"/>
                </a:cubicBezTo>
                <a:cubicBezTo>
                  <a:pt x="3217" y="1473"/>
                  <a:pt x="3217" y="1473"/>
                  <a:pt x="3217" y="1473"/>
                </a:cubicBezTo>
                <a:cubicBezTo>
                  <a:pt x="3216" y="1474"/>
                  <a:pt x="3216" y="1474"/>
                  <a:pt x="3216" y="1474"/>
                </a:cubicBezTo>
                <a:cubicBezTo>
                  <a:pt x="3215" y="1474"/>
                  <a:pt x="3215" y="1474"/>
                  <a:pt x="3215" y="1474"/>
                </a:cubicBezTo>
                <a:cubicBezTo>
                  <a:pt x="3215" y="1475"/>
                  <a:pt x="3215" y="1475"/>
                  <a:pt x="3215" y="1475"/>
                </a:cubicBezTo>
                <a:cubicBezTo>
                  <a:pt x="3216" y="1479"/>
                  <a:pt x="3216" y="1479"/>
                  <a:pt x="3216" y="1479"/>
                </a:cubicBezTo>
                <a:cubicBezTo>
                  <a:pt x="3217" y="1479"/>
                  <a:pt x="3217" y="1479"/>
                  <a:pt x="3217" y="1479"/>
                </a:cubicBezTo>
                <a:cubicBezTo>
                  <a:pt x="3218" y="1478"/>
                  <a:pt x="3218" y="1478"/>
                  <a:pt x="3218" y="1478"/>
                </a:cubicBezTo>
                <a:cubicBezTo>
                  <a:pt x="3220" y="1478"/>
                  <a:pt x="3220" y="1478"/>
                  <a:pt x="3220" y="1478"/>
                </a:cubicBezTo>
                <a:cubicBezTo>
                  <a:pt x="3219" y="1479"/>
                  <a:pt x="3219" y="1479"/>
                  <a:pt x="3219" y="1479"/>
                </a:cubicBezTo>
                <a:cubicBezTo>
                  <a:pt x="3217" y="1480"/>
                  <a:pt x="3217" y="1480"/>
                  <a:pt x="3217" y="1480"/>
                </a:cubicBezTo>
                <a:cubicBezTo>
                  <a:pt x="3218" y="1483"/>
                  <a:pt x="3218" y="1483"/>
                  <a:pt x="3218" y="1483"/>
                </a:cubicBezTo>
                <a:cubicBezTo>
                  <a:pt x="3219" y="1486"/>
                  <a:pt x="3219" y="1486"/>
                  <a:pt x="3219" y="1486"/>
                </a:cubicBezTo>
                <a:cubicBezTo>
                  <a:pt x="3220" y="1491"/>
                  <a:pt x="3220" y="1491"/>
                  <a:pt x="3220" y="1491"/>
                </a:cubicBezTo>
                <a:cubicBezTo>
                  <a:pt x="3220" y="1494"/>
                  <a:pt x="3220" y="1494"/>
                  <a:pt x="3220" y="1494"/>
                </a:cubicBezTo>
                <a:cubicBezTo>
                  <a:pt x="3220" y="1496"/>
                  <a:pt x="3220" y="1496"/>
                  <a:pt x="3220" y="1496"/>
                </a:cubicBezTo>
                <a:cubicBezTo>
                  <a:pt x="3221" y="1495"/>
                  <a:pt x="3221" y="1495"/>
                  <a:pt x="3221" y="1495"/>
                </a:cubicBezTo>
                <a:cubicBezTo>
                  <a:pt x="3221" y="1494"/>
                  <a:pt x="3221" y="1494"/>
                  <a:pt x="3221" y="1494"/>
                </a:cubicBezTo>
                <a:cubicBezTo>
                  <a:pt x="3221" y="1492"/>
                  <a:pt x="3221" y="1492"/>
                  <a:pt x="3221" y="1492"/>
                </a:cubicBezTo>
                <a:cubicBezTo>
                  <a:pt x="3221" y="1492"/>
                  <a:pt x="3221" y="1492"/>
                  <a:pt x="3221" y="1492"/>
                </a:cubicBezTo>
                <a:cubicBezTo>
                  <a:pt x="3222" y="1493"/>
                  <a:pt x="3222" y="1493"/>
                  <a:pt x="3222" y="1493"/>
                </a:cubicBezTo>
                <a:cubicBezTo>
                  <a:pt x="3222" y="1495"/>
                  <a:pt x="3222" y="1495"/>
                  <a:pt x="3222" y="1495"/>
                </a:cubicBezTo>
                <a:cubicBezTo>
                  <a:pt x="3223" y="1495"/>
                  <a:pt x="3223" y="1495"/>
                  <a:pt x="3223" y="1495"/>
                </a:cubicBezTo>
                <a:cubicBezTo>
                  <a:pt x="3223" y="1494"/>
                  <a:pt x="3223" y="1494"/>
                  <a:pt x="3223" y="1494"/>
                </a:cubicBezTo>
                <a:cubicBezTo>
                  <a:pt x="3223" y="1493"/>
                  <a:pt x="3223" y="1493"/>
                  <a:pt x="3223" y="1493"/>
                </a:cubicBezTo>
                <a:cubicBezTo>
                  <a:pt x="3224" y="1493"/>
                  <a:pt x="3224" y="1493"/>
                  <a:pt x="3224" y="1493"/>
                </a:cubicBezTo>
                <a:cubicBezTo>
                  <a:pt x="3224" y="1494"/>
                  <a:pt x="3224" y="1494"/>
                  <a:pt x="3224" y="1494"/>
                </a:cubicBezTo>
                <a:cubicBezTo>
                  <a:pt x="3223" y="1496"/>
                  <a:pt x="3223" y="1496"/>
                  <a:pt x="3223" y="1496"/>
                </a:cubicBezTo>
                <a:cubicBezTo>
                  <a:pt x="3222" y="1498"/>
                  <a:pt x="3222" y="1498"/>
                  <a:pt x="3222" y="1498"/>
                </a:cubicBezTo>
                <a:cubicBezTo>
                  <a:pt x="3222" y="1499"/>
                  <a:pt x="3222" y="1499"/>
                  <a:pt x="3222" y="1499"/>
                </a:cubicBezTo>
                <a:cubicBezTo>
                  <a:pt x="3221" y="1499"/>
                  <a:pt x="3221" y="1499"/>
                  <a:pt x="3221" y="1499"/>
                </a:cubicBezTo>
                <a:cubicBezTo>
                  <a:pt x="3221" y="1498"/>
                  <a:pt x="3221" y="1498"/>
                  <a:pt x="3221" y="1498"/>
                </a:cubicBezTo>
                <a:cubicBezTo>
                  <a:pt x="3220" y="1498"/>
                  <a:pt x="3220" y="1498"/>
                  <a:pt x="3220" y="1498"/>
                </a:cubicBezTo>
                <a:cubicBezTo>
                  <a:pt x="3220" y="1501"/>
                  <a:pt x="3220" y="1501"/>
                  <a:pt x="3220" y="1501"/>
                </a:cubicBezTo>
                <a:cubicBezTo>
                  <a:pt x="3222" y="1505"/>
                  <a:pt x="3222" y="1505"/>
                  <a:pt x="3222" y="1505"/>
                </a:cubicBezTo>
                <a:cubicBezTo>
                  <a:pt x="3222" y="1505"/>
                  <a:pt x="3222" y="1505"/>
                  <a:pt x="3222" y="1505"/>
                </a:cubicBezTo>
                <a:cubicBezTo>
                  <a:pt x="3223" y="1505"/>
                  <a:pt x="3223" y="1505"/>
                  <a:pt x="3223" y="1505"/>
                </a:cubicBezTo>
                <a:cubicBezTo>
                  <a:pt x="3224" y="1506"/>
                  <a:pt x="3224" y="1506"/>
                  <a:pt x="3224" y="1506"/>
                </a:cubicBezTo>
                <a:cubicBezTo>
                  <a:pt x="3224" y="1507"/>
                  <a:pt x="3224" y="1507"/>
                  <a:pt x="3224" y="1507"/>
                </a:cubicBezTo>
                <a:cubicBezTo>
                  <a:pt x="3225" y="1508"/>
                  <a:pt x="3225" y="1508"/>
                  <a:pt x="3225" y="1508"/>
                </a:cubicBezTo>
                <a:cubicBezTo>
                  <a:pt x="3223" y="1509"/>
                  <a:pt x="3223" y="1509"/>
                  <a:pt x="3223" y="1509"/>
                </a:cubicBezTo>
                <a:cubicBezTo>
                  <a:pt x="3223" y="1510"/>
                  <a:pt x="3223" y="1510"/>
                  <a:pt x="3223" y="1510"/>
                </a:cubicBezTo>
                <a:cubicBezTo>
                  <a:pt x="3224" y="1511"/>
                  <a:pt x="3224" y="1511"/>
                  <a:pt x="3224" y="1511"/>
                </a:cubicBezTo>
                <a:cubicBezTo>
                  <a:pt x="3223" y="1512"/>
                  <a:pt x="3223" y="1512"/>
                  <a:pt x="3223" y="1512"/>
                </a:cubicBezTo>
                <a:cubicBezTo>
                  <a:pt x="3222" y="1515"/>
                  <a:pt x="3222" y="1515"/>
                  <a:pt x="3222" y="1515"/>
                </a:cubicBezTo>
                <a:cubicBezTo>
                  <a:pt x="3222" y="1517"/>
                  <a:pt x="3222" y="1517"/>
                  <a:pt x="3222" y="1517"/>
                </a:cubicBezTo>
                <a:cubicBezTo>
                  <a:pt x="3221" y="1518"/>
                  <a:pt x="3221" y="1518"/>
                  <a:pt x="3221" y="1518"/>
                </a:cubicBezTo>
                <a:cubicBezTo>
                  <a:pt x="3222" y="1519"/>
                  <a:pt x="3222" y="1519"/>
                  <a:pt x="3222" y="1519"/>
                </a:cubicBezTo>
                <a:cubicBezTo>
                  <a:pt x="3222" y="1520"/>
                  <a:pt x="3222" y="1520"/>
                  <a:pt x="3222" y="1520"/>
                </a:cubicBezTo>
                <a:cubicBezTo>
                  <a:pt x="3220" y="1520"/>
                  <a:pt x="3220" y="1520"/>
                  <a:pt x="3220" y="1520"/>
                </a:cubicBezTo>
                <a:cubicBezTo>
                  <a:pt x="3220" y="1521"/>
                  <a:pt x="3220" y="1521"/>
                  <a:pt x="3220" y="1521"/>
                </a:cubicBezTo>
                <a:cubicBezTo>
                  <a:pt x="3220" y="1522"/>
                  <a:pt x="3220" y="1522"/>
                  <a:pt x="3220" y="1522"/>
                </a:cubicBezTo>
                <a:cubicBezTo>
                  <a:pt x="3221" y="1523"/>
                  <a:pt x="3221" y="1523"/>
                  <a:pt x="3221" y="1523"/>
                </a:cubicBezTo>
                <a:cubicBezTo>
                  <a:pt x="3220" y="1524"/>
                  <a:pt x="3220" y="1524"/>
                  <a:pt x="3220" y="1524"/>
                </a:cubicBezTo>
                <a:cubicBezTo>
                  <a:pt x="3218" y="1524"/>
                  <a:pt x="3218" y="1524"/>
                  <a:pt x="3218" y="1524"/>
                </a:cubicBezTo>
                <a:cubicBezTo>
                  <a:pt x="3217" y="1526"/>
                  <a:pt x="3217" y="1526"/>
                  <a:pt x="3217" y="1526"/>
                </a:cubicBezTo>
                <a:cubicBezTo>
                  <a:pt x="3216" y="1534"/>
                  <a:pt x="3216" y="1534"/>
                  <a:pt x="3216" y="1534"/>
                </a:cubicBezTo>
                <a:cubicBezTo>
                  <a:pt x="3216" y="1535"/>
                  <a:pt x="3216" y="1535"/>
                  <a:pt x="3216" y="1535"/>
                </a:cubicBezTo>
                <a:cubicBezTo>
                  <a:pt x="3214" y="1536"/>
                  <a:pt x="3214" y="1536"/>
                  <a:pt x="3214" y="1536"/>
                </a:cubicBezTo>
                <a:cubicBezTo>
                  <a:pt x="3213" y="1536"/>
                  <a:pt x="3213" y="1536"/>
                  <a:pt x="3213" y="1536"/>
                </a:cubicBezTo>
                <a:cubicBezTo>
                  <a:pt x="3211" y="1536"/>
                  <a:pt x="3211" y="1536"/>
                  <a:pt x="3211" y="1536"/>
                </a:cubicBezTo>
                <a:cubicBezTo>
                  <a:pt x="3209" y="1536"/>
                  <a:pt x="3209" y="1536"/>
                  <a:pt x="3209" y="1536"/>
                </a:cubicBezTo>
                <a:cubicBezTo>
                  <a:pt x="3206" y="1538"/>
                  <a:pt x="3206" y="1538"/>
                  <a:pt x="3206" y="1538"/>
                </a:cubicBezTo>
                <a:cubicBezTo>
                  <a:pt x="3204" y="1540"/>
                  <a:pt x="3204" y="1540"/>
                  <a:pt x="3204" y="1540"/>
                </a:cubicBezTo>
                <a:cubicBezTo>
                  <a:pt x="3203" y="1542"/>
                  <a:pt x="3203" y="1542"/>
                  <a:pt x="3203" y="1542"/>
                </a:cubicBezTo>
                <a:cubicBezTo>
                  <a:pt x="3204" y="1545"/>
                  <a:pt x="3204" y="1545"/>
                  <a:pt x="3204" y="1545"/>
                </a:cubicBezTo>
                <a:cubicBezTo>
                  <a:pt x="3205" y="1547"/>
                  <a:pt x="3205" y="1547"/>
                  <a:pt x="3205" y="1547"/>
                </a:cubicBezTo>
                <a:cubicBezTo>
                  <a:pt x="3208" y="1549"/>
                  <a:pt x="3208" y="1549"/>
                  <a:pt x="3208" y="1549"/>
                </a:cubicBezTo>
                <a:cubicBezTo>
                  <a:pt x="3210" y="1551"/>
                  <a:pt x="3210" y="1551"/>
                  <a:pt x="3210" y="1551"/>
                </a:cubicBezTo>
                <a:cubicBezTo>
                  <a:pt x="3212" y="1552"/>
                  <a:pt x="3212" y="1552"/>
                  <a:pt x="3212" y="1552"/>
                </a:cubicBezTo>
                <a:cubicBezTo>
                  <a:pt x="3213" y="1553"/>
                  <a:pt x="3213" y="1553"/>
                  <a:pt x="3213" y="1553"/>
                </a:cubicBezTo>
                <a:cubicBezTo>
                  <a:pt x="3214" y="1557"/>
                  <a:pt x="3214" y="1557"/>
                  <a:pt x="3214" y="1557"/>
                </a:cubicBezTo>
                <a:cubicBezTo>
                  <a:pt x="3214" y="1558"/>
                  <a:pt x="3214" y="1558"/>
                  <a:pt x="3214" y="1558"/>
                </a:cubicBezTo>
                <a:cubicBezTo>
                  <a:pt x="3214" y="1558"/>
                  <a:pt x="3214" y="1558"/>
                  <a:pt x="3214" y="1558"/>
                </a:cubicBezTo>
                <a:cubicBezTo>
                  <a:pt x="3214" y="1561"/>
                  <a:pt x="3214" y="1561"/>
                  <a:pt x="3214" y="1561"/>
                </a:cubicBezTo>
                <a:cubicBezTo>
                  <a:pt x="3213" y="1563"/>
                  <a:pt x="3213" y="1563"/>
                  <a:pt x="3213" y="1563"/>
                </a:cubicBezTo>
                <a:cubicBezTo>
                  <a:pt x="3209" y="1568"/>
                  <a:pt x="3209" y="1568"/>
                  <a:pt x="3209" y="1568"/>
                </a:cubicBezTo>
                <a:cubicBezTo>
                  <a:pt x="3206" y="1571"/>
                  <a:pt x="3206" y="1571"/>
                  <a:pt x="3206" y="1571"/>
                </a:cubicBezTo>
                <a:cubicBezTo>
                  <a:pt x="3203" y="1573"/>
                  <a:pt x="3203" y="1573"/>
                  <a:pt x="3203" y="1573"/>
                </a:cubicBezTo>
                <a:cubicBezTo>
                  <a:pt x="3202" y="1575"/>
                  <a:pt x="3202" y="1575"/>
                  <a:pt x="3202" y="1575"/>
                </a:cubicBezTo>
                <a:cubicBezTo>
                  <a:pt x="3202" y="1576"/>
                  <a:pt x="3202" y="1576"/>
                  <a:pt x="3202" y="1576"/>
                </a:cubicBezTo>
                <a:cubicBezTo>
                  <a:pt x="3204" y="1576"/>
                  <a:pt x="3204" y="1576"/>
                  <a:pt x="3204" y="1576"/>
                </a:cubicBezTo>
                <a:cubicBezTo>
                  <a:pt x="3205" y="1575"/>
                  <a:pt x="3205" y="1575"/>
                  <a:pt x="3205" y="1575"/>
                </a:cubicBezTo>
                <a:cubicBezTo>
                  <a:pt x="3205" y="1575"/>
                  <a:pt x="3205" y="1575"/>
                  <a:pt x="3205" y="1575"/>
                </a:cubicBezTo>
                <a:cubicBezTo>
                  <a:pt x="3206" y="1577"/>
                  <a:pt x="3206" y="1577"/>
                  <a:pt x="3206" y="1577"/>
                </a:cubicBezTo>
                <a:cubicBezTo>
                  <a:pt x="3205" y="1578"/>
                  <a:pt x="3205" y="1578"/>
                  <a:pt x="3205" y="1578"/>
                </a:cubicBezTo>
                <a:cubicBezTo>
                  <a:pt x="3206" y="1578"/>
                  <a:pt x="3206" y="1578"/>
                  <a:pt x="3206" y="1578"/>
                </a:cubicBezTo>
                <a:cubicBezTo>
                  <a:pt x="3207" y="1578"/>
                  <a:pt x="3207" y="1578"/>
                  <a:pt x="3207" y="1578"/>
                </a:cubicBezTo>
                <a:cubicBezTo>
                  <a:pt x="3207" y="1578"/>
                  <a:pt x="3207" y="1578"/>
                  <a:pt x="3207" y="1578"/>
                </a:cubicBezTo>
                <a:cubicBezTo>
                  <a:pt x="3207" y="1580"/>
                  <a:pt x="3207" y="1580"/>
                  <a:pt x="3207" y="1580"/>
                </a:cubicBezTo>
                <a:cubicBezTo>
                  <a:pt x="3208" y="1580"/>
                  <a:pt x="3208" y="1580"/>
                  <a:pt x="3208" y="1580"/>
                </a:cubicBezTo>
                <a:cubicBezTo>
                  <a:pt x="3209" y="1580"/>
                  <a:pt x="3209" y="1580"/>
                  <a:pt x="3209" y="1580"/>
                </a:cubicBezTo>
                <a:cubicBezTo>
                  <a:pt x="3213" y="1578"/>
                  <a:pt x="3213" y="1578"/>
                  <a:pt x="3213" y="1578"/>
                </a:cubicBezTo>
                <a:cubicBezTo>
                  <a:pt x="3216" y="1575"/>
                  <a:pt x="3216" y="1575"/>
                  <a:pt x="3216" y="1575"/>
                </a:cubicBezTo>
                <a:cubicBezTo>
                  <a:pt x="3219" y="1572"/>
                  <a:pt x="3219" y="1572"/>
                  <a:pt x="3219" y="1572"/>
                </a:cubicBezTo>
                <a:cubicBezTo>
                  <a:pt x="3222" y="1569"/>
                  <a:pt x="3222" y="1569"/>
                  <a:pt x="3222" y="1569"/>
                </a:cubicBezTo>
                <a:cubicBezTo>
                  <a:pt x="3225" y="1564"/>
                  <a:pt x="3225" y="1564"/>
                  <a:pt x="3225" y="1564"/>
                </a:cubicBezTo>
                <a:cubicBezTo>
                  <a:pt x="3227" y="1563"/>
                  <a:pt x="3227" y="1563"/>
                  <a:pt x="3227" y="1563"/>
                </a:cubicBezTo>
                <a:cubicBezTo>
                  <a:pt x="3228" y="1563"/>
                  <a:pt x="3228" y="1563"/>
                  <a:pt x="3228" y="1563"/>
                </a:cubicBezTo>
                <a:cubicBezTo>
                  <a:pt x="3229" y="1562"/>
                  <a:pt x="3229" y="1562"/>
                  <a:pt x="3229" y="1562"/>
                </a:cubicBezTo>
                <a:cubicBezTo>
                  <a:pt x="3229" y="1560"/>
                  <a:pt x="3229" y="1560"/>
                  <a:pt x="3229" y="1560"/>
                </a:cubicBezTo>
                <a:cubicBezTo>
                  <a:pt x="3230" y="1559"/>
                  <a:pt x="3230" y="1559"/>
                  <a:pt x="3230" y="1559"/>
                </a:cubicBezTo>
                <a:cubicBezTo>
                  <a:pt x="3232" y="1559"/>
                  <a:pt x="3232" y="1559"/>
                  <a:pt x="3232" y="1559"/>
                </a:cubicBezTo>
                <a:cubicBezTo>
                  <a:pt x="3233" y="1555"/>
                  <a:pt x="3233" y="1555"/>
                  <a:pt x="3233" y="1555"/>
                </a:cubicBezTo>
                <a:cubicBezTo>
                  <a:pt x="3236" y="1552"/>
                  <a:pt x="3236" y="1552"/>
                  <a:pt x="3236" y="1552"/>
                </a:cubicBezTo>
                <a:cubicBezTo>
                  <a:pt x="3236" y="1551"/>
                  <a:pt x="3236" y="1551"/>
                  <a:pt x="3236" y="1551"/>
                </a:cubicBezTo>
                <a:cubicBezTo>
                  <a:pt x="3237" y="1550"/>
                  <a:pt x="3237" y="1550"/>
                  <a:pt x="3237" y="1550"/>
                </a:cubicBezTo>
                <a:cubicBezTo>
                  <a:pt x="3235" y="1548"/>
                  <a:pt x="3235" y="1548"/>
                  <a:pt x="3235" y="1548"/>
                </a:cubicBezTo>
                <a:cubicBezTo>
                  <a:pt x="3233" y="1548"/>
                  <a:pt x="3233" y="1548"/>
                  <a:pt x="3233" y="1548"/>
                </a:cubicBezTo>
                <a:cubicBezTo>
                  <a:pt x="3232" y="1548"/>
                  <a:pt x="3232" y="1548"/>
                  <a:pt x="3232" y="1548"/>
                </a:cubicBezTo>
                <a:cubicBezTo>
                  <a:pt x="3233" y="1547"/>
                  <a:pt x="3233" y="1547"/>
                  <a:pt x="3233" y="1547"/>
                </a:cubicBezTo>
                <a:cubicBezTo>
                  <a:pt x="3235" y="1547"/>
                  <a:pt x="3235" y="1547"/>
                  <a:pt x="3235" y="1547"/>
                </a:cubicBezTo>
                <a:cubicBezTo>
                  <a:pt x="3239" y="1542"/>
                  <a:pt x="3239" y="1542"/>
                  <a:pt x="3239" y="1542"/>
                </a:cubicBezTo>
                <a:cubicBezTo>
                  <a:pt x="3241" y="1541"/>
                  <a:pt x="3241" y="1541"/>
                  <a:pt x="3241" y="1541"/>
                </a:cubicBezTo>
                <a:cubicBezTo>
                  <a:pt x="3244" y="1542"/>
                  <a:pt x="3244" y="1542"/>
                  <a:pt x="3244" y="1542"/>
                </a:cubicBezTo>
                <a:cubicBezTo>
                  <a:pt x="3246" y="1542"/>
                  <a:pt x="3246" y="1542"/>
                  <a:pt x="3246" y="1542"/>
                </a:cubicBezTo>
                <a:cubicBezTo>
                  <a:pt x="3246" y="1543"/>
                  <a:pt x="3246" y="1543"/>
                  <a:pt x="3246" y="1543"/>
                </a:cubicBezTo>
                <a:cubicBezTo>
                  <a:pt x="3246" y="1544"/>
                  <a:pt x="3246" y="1544"/>
                  <a:pt x="3246" y="1544"/>
                </a:cubicBezTo>
                <a:cubicBezTo>
                  <a:pt x="3248" y="1543"/>
                  <a:pt x="3248" y="1543"/>
                  <a:pt x="3248" y="1543"/>
                </a:cubicBezTo>
                <a:cubicBezTo>
                  <a:pt x="3249" y="1542"/>
                  <a:pt x="3249" y="1542"/>
                  <a:pt x="3249" y="1542"/>
                </a:cubicBezTo>
                <a:cubicBezTo>
                  <a:pt x="3246" y="1541"/>
                  <a:pt x="3246" y="1541"/>
                  <a:pt x="3246" y="1541"/>
                </a:cubicBezTo>
                <a:cubicBezTo>
                  <a:pt x="3247" y="1539"/>
                  <a:pt x="3247" y="1539"/>
                  <a:pt x="3247" y="1539"/>
                </a:cubicBezTo>
                <a:cubicBezTo>
                  <a:pt x="3248" y="1536"/>
                  <a:pt x="3248" y="1536"/>
                  <a:pt x="3248" y="1536"/>
                </a:cubicBezTo>
                <a:cubicBezTo>
                  <a:pt x="3249" y="1535"/>
                  <a:pt x="3249" y="1535"/>
                  <a:pt x="3249" y="1535"/>
                </a:cubicBezTo>
                <a:cubicBezTo>
                  <a:pt x="3251" y="1535"/>
                  <a:pt x="3251" y="1535"/>
                  <a:pt x="3251" y="1535"/>
                </a:cubicBezTo>
                <a:cubicBezTo>
                  <a:pt x="3251" y="1535"/>
                  <a:pt x="3251" y="1535"/>
                  <a:pt x="3251" y="1535"/>
                </a:cubicBezTo>
                <a:cubicBezTo>
                  <a:pt x="3252" y="1535"/>
                  <a:pt x="3252" y="1535"/>
                  <a:pt x="3252" y="1535"/>
                </a:cubicBezTo>
                <a:cubicBezTo>
                  <a:pt x="3253" y="1533"/>
                  <a:pt x="3253" y="1533"/>
                  <a:pt x="3253" y="1533"/>
                </a:cubicBezTo>
                <a:cubicBezTo>
                  <a:pt x="3256" y="1529"/>
                  <a:pt x="3256" y="1529"/>
                  <a:pt x="3256" y="1529"/>
                </a:cubicBezTo>
                <a:cubicBezTo>
                  <a:pt x="3256" y="1527"/>
                  <a:pt x="3256" y="1527"/>
                  <a:pt x="3256" y="1527"/>
                </a:cubicBezTo>
                <a:cubicBezTo>
                  <a:pt x="3256" y="1526"/>
                  <a:pt x="3256" y="1526"/>
                  <a:pt x="3256" y="1526"/>
                </a:cubicBezTo>
                <a:cubicBezTo>
                  <a:pt x="3257" y="1524"/>
                  <a:pt x="3257" y="1524"/>
                  <a:pt x="3257" y="1524"/>
                </a:cubicBezTo>
                <a:cubicBezTo>
                  <a:pt x="3258" y="1522"/>
                  <a:pt x="3258" y="1522"/>
                  <a:pt x="3258" y="1522"/>
                </a:cubicBezTo>
                <a:cubicBezTo>
                  <a:pt x="3260" y="1521"/>
                  <a:pt x="3260" y="1521"/>
                  <a:pt x="3260" y="1521"/>
                </a:cubicBezTo>
                <a:lnTo>
                  <a:pt x="3260" y="1520"/>
                </a:lnTo>
                <a:close/>
                <a:moveTo>
                  <a:pt x="3190" y="1266"/>
                </a:moveTo>
                <a:cubicBezTo>
                  <a:pt x="3190" y="1265"/>
                  <a:pt x="3190" y="1265"/>
                  <a:pt x="3190" y="1265"/>
                </a:cubicBezTo>
                <a:cubicBezTo>
                  <a:pt x="3188" y="1265"/>
                  <a:pt x="3188" y="1265"/>
                  <a:pt x="3188" y="1265"/>
                </a:cubicBezTo>
                <a:cubicBezTo>
                  <a:pt x="3188" y="1266"/>
                  <a:pt x="3188" y="1266"/>
                  <a:pt x="3188" y="1266"/>
                </a:cubicBezTo>
                <a:cubicBezTo>
                  <a:pt x="3187" y="1268"/>
                  <a:pt x="3187" y="1268"/>
                  <a:pt x="3187" y="1268"/>
                </a:cubicBezTo>
                <a:cubicBezTo>
                  <a:pt x="3189" y="1268"/>
                  <a:pt x="3189" y="1268"/>
                  <a:pt x="3189" y="1268"/>
                </a:cubicBezTo>
                <a:lnTo>
                  <a:pt x="3190" y="1266"/>
                </a:lnTo>
                <a:close/>
                <a:moveTo>
                  <a:pt x="3194" y="1273"/>
                </a:moveTo>
                <a:cubicBezTo>
                  <a:pt x="3196" y="1274"/>
                  <a:pt x="3196" y="1274"/>
                  <a:pt x="3196" y="1274"/>
                </a:cubicBezTo>
                <a:cubicBezTo>
                  <a:pt x="3197" y="1273"/>
                  <a:pt x="3197" y="1273"/>
                  <a:pt x="3197" y="1273"/>
                </a:cubicBezTo>
                <a:cubicBezTo>
                  <a:pt x="3195" y="1271"/>
                  <a:pt x="3195" y="1271"/>
                  <a:pt x="3195" y="1271"/>
                </a:cubicBezTo>
                <a:cubicBezTo>
                  <a:pt x="3196" y="1270"/>
                  <a:pt x="3196" y="1270"/>
                  <a:pt x="3196" y="1270"/>
                </a:cubicBezTo>
                <a:cubicBezTo>
                  <a:pt x="3196" y="1268"/>
                  <a:pt x="3196" y="1268"/>
                  <a:pt x="3196" y="1268"/>
                </a:cubicBezTo>
                <a:cubicBezTo>
                  <a:pt x="3195" y="1267"/>
                  <a:pt x="3195" y="1267"/>
                  <a:pt x="3195" y="1267"/>
                </a:cubicBezTo>
                <a:cubicBezTo>
                  <a:pt x="3193" y="1269"/>
                  <a:pt x="3193" y="1269"/>
                  <a:pt x="3193" y="1269"/>
                </a:cubicBezTo>
                <a:cubicBezTo>
                  <a:pt x="3193" y="1270"/>
                  <a:pt x="3193" y="1270"/>
                  <a:pt x="3193" y="1270"/>
                </a:cubicBezTo>
                <a:cubicBezTo>
                  <a:pt x="3193" y="1271"/>
                  <a:pt x="3193" y="1271"/>
                  <a:pt x="3193" y="1271"/>
                </a:cubicBezTo>
                <a:lnTo>
                  <a:pt x="3194" y="1273"/>
                </a:lnTo>
                <a:close/>
                <a:moveTo>
                  <a:pt x="3192" y="1152"/>
                </a:moveTo>
                <a:cubicBezTo>
                  <a:pt x="3194" y="1151"/>
                  <a:pt x="3194" y="1151"/>
                  <a:pt x="3194" y="1151"/>
                </a:cubicBezTo>
                <a:cubicBezTo>
                  <a:pt x="3193" y="1150"/>
                  <a:pt x="3193" y="1150"/>
                  <a:pt x="3193" y="1150"/>
                </a:cubicBezTo>
                <a:cubicBezTo>
                  <a:pt x="3191" y="1150"/>
                  <a:pt x="3191" y="1150"/>
                  <a:pt x="3191" y="1150"/>
                </a:cubicBezTo>
                <a:cubicBezTo>
                  <a:pt x="3190" y="1151"/>
                  <a:pt x="3190" y="1151"/>
                  <a:pt x="3190" y="1151"/>
                </a:cubicBezTo>
                <a:cubicBezTo>
                  <a:pt x="3190" y="1152"/>
                  <a:pt x="3190" y="1152"/>
                  <a:pt x="3190" y="1152"/>
                </a:cubicBezTo>
                <a:lnTo>
                  <a:pt x="3192" y="1152"/>
                </a:lnTo>
                <a:close/>
                <a:moveTo>
                  <a:pt x="3212" y="1201"/>
                </a:moveTo>
                <a:cubicBezTo>
                  <a:pt x="3211" y="1197"/>
                  <a:pt x="3211" y="1197"/>
                  <a:pt x="3211" y="1197"/>
                </a:cubicBezTo>
                <a:cubicBezTo>
                  <a:pt x="3211" y="1201"/>
                  <a:pt x="3211" y="1201"/>
                  <a:pt x="3211" y="1201"/>
                </a:cubicBezTo>
                <a:cubicBezTo>
                  <a:pt x="3211" y="1203"/>
                  <a:pt x="3211" y="1203"/>
                  <a:pt x="3211" y="1203"/>
                </a:cubicBezTo>
                <a:lnTo>
                  <a:pt x="3212" y="1201"/>
                </a:lnTo>
                <a:close/>
                <a:moveTo>
                  <a:pt x="3207" y="1216"/>
                </a:moveTo>
                <a:cubicBezTo>
                  <a:pt x="3208" y="1217"/>
                  <a:pt x="3208" y="1217"/>
                  <a:pt x="3208" y="1217"/>
                </a:cubicBezTo>
                <a:cubicBezTo>
                  <a:pt x="3209" y="1217"/>
                  <a:pt x="3209" y="1217"/>
                  <a:pt x="3209" y="1217"/>
                </a:cubicBezTo>
                <a:cubicBezTo>
                  <a:pt x="3210" y="1216"/>
                  <a:pt x="3210" y="1216"/>
                  <a:pt x="3210" y="1216"/>
                </a:cubicBezTo>
                <a:cubicBezTo>
                  <a:pt x="3211" y="1216"/>
                  <a:pt x="3211" y="1216"/>
                  <a:pt x="3211" y="1216"/>
                </a:cubicBezTo>
                <a:cubicBezTo>
                  <a:pt x="3211" y="1215"/>
                  <a:pt x="3211" y="1215"/>
                  <a:pt x="3211" y="1215"/>
                </a:cubicBezTo>
                <a:cubicBezTo>
                  <a:pt x="3210" y="1214"/>
                  <a:pt x="3210" y="1214"/>
                  <a:pt x="3210" y="1214"/>
                </a:cubicBezTo>
                <a:cubicBezTo>
                  <a:pt x="3210" y="1213"/>
                  <a:pt x="3210" y="1213"/>
                  <a:pt x="3210" y="1213"/>
                </a:cubicBezTo>
                <a:cubicBezTo>
                  <a:pt x="3207" y="1215"/>
                  <a:pt x="3207" y="1215"/>
                  <a:pt x="3207" y="1215"/>
                </a:cubicBezTo>
                <a:lnTo>
                  <a:pt x="3207" y="1216"/>
                </a:lnTo>
                <a:close/>
                <a:moveTo>
                  <a:pt x="3217" y="1255"/>
                </a:moveTo>
                <a:cubicBezTo>
                  <a:pt x="3218" y="1253"/>
                  <a:pt x="3218" y="1253"/>
                  <a:pt x="3218" y="1253"/>
                </a:cubicBezTo>
                <a:cubicBezTo>
                  <a:pt x="3217" y="1251"/>
                  <a:pt x="3217" y="1251"/>
                  <a:pt x="3217" y="1251"/>
                </a:cubicBezTo>
                <a:cubicBezTo>
                  <a:pt x="3217" y="1253"/>
                  <a:pt x="3217" y="1253"/>
                  <a:pt x="3217" y="1253"/>
                </a:cubicBezTo>
                <a:lnTo>
                  <a:pt x="3217" y="1255"/>
                </a:lnTo>
                <a:close/>
                <a:moveTo>
                  <a:pt x="3209" y="1203"/>
                </a:moveTo>
                <a:cubicBezTo>
                  <a:pt x="3209" y="1202"/>
                  <a:pt x="3209" y="1202"/>
                  <a:pt x="3209" y="1202"/>
                </a:cubicBezTo>
                <a:cubicBezTo>
                  <a:pt x="3207" y="1203"/>
                  <a:pt x="3207" y="1203"/>
                  <a:pt x="3207" y="1203"/>
                </a:cubicBezTo>
                <a:cubicBezTo>
                  <a:pt x="3207" y="1203"/>
                  <a:pt x="3206" y="1204"/>
                  <a:pt x="3206" y="1204"/>
                </a:cubicBezTo>
                <a:cubicBezTo>
                  <a:pt x="3207" y="1204"/>
                  <a:pt x="3207" y="1204"/>
                  <a:pt x="3207" y="1204"/>
                </a:cubicBezTo>
                <a:lnTo>
                  <a:pt x="3209" y="1203"/>
                </a:lnTo>
                <a:close/>
                <a:moveTo>
                  <a:pt x="3216" y="1247"/>
                </a:moveTo>
                <a:cubicBezTo>
                  <a:pt x="3217" y="1244"/>
                  <a:pt x="3217" y="1244"/>
                  <a:pt x="3217" y="1244"/>
                </a:cubicBezTo>
                <a:cubicBezTo>
                  <a:pt x="3215" y="1242"/>
                  <a:pt x="3215" y="1242"/>
                  <a:pt x="3215" y="1242"/>
                </a:cubicBezTo>
                <a:cubicBezTo>
                  <a:pt x="3215" y="1243"/>
                  <a:pt x="3215" y="1243"/>
                  <a:pt x="3215" y="1243"/>
                </a:cubicBezTo>
                <a:cubicBezTo>
                  <a:pt x="3215" y="1245"/>
                  <a:pt x="3215" y="1245"/>
                  <a:pt x="3215" y="1245"/>
                </a:cubicBezTo>
                <a:lnTo>
                  <a:pt x="3216" y="1247"/>
                </a:lnTo>
                <a:close/>
                <a:moveTo>
                  <a:pt x="3212" y="1220"/>
                </a:moveTo>
                <a:cubicBezTo>
                  <a:pt x="3210" y="1219"/>
                  <a:pt x="3210" y="1219"/>
                  <a:pt x="3210" y="1219"/>
                </a:cubicBezTo>
                <a:cubicBezTo>
                  <a:pt x="3209" y="1221"/>
                  <a:pt x="3209" y="1221"/>
                  <a:pt x="3209" y="1221"/>
                </a:cubicBezTo>
                <a:cubicBezTo>
                  <a:pt x="3210" y="1221"/>
                  <a:pt x="3210" y="1221"/>
                  <a:pt x="3210" y="1221"/>
                </a:cubicBezTo>
                <a:cubicBezTo>
                  <a:pt x="3212" y="1221"/>
                  <a:pt x="3212" y="1221"/>
                  <a:pt x="3212" y="1221"/>
                </a:cubicBezTo>
                <a:lnTo>
                  <a:pt x="3212" y="1220"/>
                </a:lnTo>
                <a:close/>
                <a:moveTo>
                  <a:pt x="3208" y="1231"/>
                </a:moveTo>
                <a:cubicBezTo>
                  <a:pt x="3210" y="1233"/>
                  <a:pt x="3210" y="1233"/>
                  <a:pt x="3210" y="1233"/>
                </a:cubicBezTo>
                <a:cubicBezTo>
                  <a:pt x="3212" y="1232"/>
                  <a:pt x="3212" y="1232"/>
                  <a:pt x="3212" y="1232"/>
                </a:cubicBezTo>
                <a:cubicBezTo>
                  <a:pt x="3212" y="1230"/>
                  <a:pt x="3212" y="1230"/>
                  <a:pt x="3212" y="1230"/>
                </a:cubicBezTo>
                <a:cubicBezTo>
                  <a:pt x="3211" y="1229"/>
                  <a:pt x="3211" y="1229"/>
                  <a:pt x="3211" y="1229"/>
                </a:cubicBezTo>
                <a:cubicBezTo>
                  <a:pt x="3208" y="1230"/>
                  <a:pt x="3208" y="1230"/>
                  <a:pt x="3208" y="1230"/>
                </a:cubicBezTo>
                <a:lnTo>
                  <a:pt x="3208" y="1231"/>
                </a:lnTo>
                <a:close/>
                <a:moveTo>
                  <a:pt x="2794" y="661"/>
                </a:moveTo>
                <a:cubicBezTo>
                  <a:pt x="2794" y="660"/>
                  <a:pt x="2794" y="660"/>
                  <a:pt x="2794" y="660"/>
                </a:cubicBezTo>
                <a:cubicBezTo>
                  <a:pt x="2793" y="660"/>
                  <a:pt x="2793" y="660"/>
                  <a:pt x="2793" y="660"/>
                </a:cubicBezTo>
                <a:cubicBezTo>
                  <a:pt x="2793" y="661"/>
                  <a:pt x="2793" y="661"/>
                  <a:pt x="2793" y="661"/>
                </a:cubicBezTo>
                <a:cubicBezTo>
                  <a:pt x="2793" y="663"/>
                  <a:pt x="2793" y="663"/>
                  <a:pt x="2793" y="663"/>
                </a:cubicBezTo>
                <a:cubicBezTo>
                  <a:pt x="2794" y="664"/>
                  <a:pt x="2794" y="664"/>
                  <a:pt x="2794" y="664"/>
                </a:cubicBezTo>
                <a:cubicBezTo>
                  <a:pt x="2795" y="664"/>
                  <a:pt x="2795" y="664"/>
                  <a:pt x="2795" y="664"/>
                </a:cubicBezTo>
                <a:cubicBezTo>
                  <a:pt x="2795" y="663"/>
                  <a:pt x="2795" y="663"/>
                  <a:pt x="2795" y="663"/>
                </a:cubicBezTo>
                <a:lnTo>
                  <a:pt x="2794" y="661"/>
                </a:lnTo>
                <a:close/>
                <a:moveTo>
                  <a:pt x="3212" y="1210"/>
                </a:moveTo>
                <a:cubicBezTo>
                  <a:pt x="3212" y="1208"/>
                  <a:pt x="3212" y="1208"/>
                  <a:pt x="3212" y="1208"/>
                </a:cubicBezTo>
                <a:cubicBezTo>
                  <a:pt x="3212" y="1206"/>
                  <a:pt x="3212" y="1206"/>
                  <a:pt x="3212" y="1206"/>
                </a:cubicBezTo>
                <a:cubicBezTo>
                  <a:pt x="3211" y="1205"/>
                  <a:pt x="3211" y="1205"/>
                  <a:pt x="3211" y="1205"/>
                </a:cubicBezTo>
                <a:cubicBezTo>
                  <a:pt x="3211" y="1205"/>
                  <a:pt x="3210" y="1208"/>
                  <a:pt x="3210" y="1208"/>
                </a:cubicBezTo>
                <a:cubicBezTo>
                  <a:pt x="3211" y="1210"/>
                  <a:pt x="3211" y="1210"/>
                  <a:pt x="3211" y="1210"/>
                </a:cubicBezTo>
                <a:lnTo>
                  <a:pt x="3212" y="1210"/>
                </a:lnTo>
                <a:close/>
                <a:moveTo>
                  <a:pt x="3057" y="1088"/>
                </a:moveTo>
                <a:cubicBezTo>
                  <a:pt x="3059" y="1086"/>
                  <a:pt x="3059" y="1086"/>
                  <a:pt x="3059" y="1086"/>
                </a:cubicBezTo>
                <a:cubicBezTo>
                  <a:pt x="3059" y="1081"/>
                  <a:pt x="3059" y="1081"/>
                  <a:pt x="3059" y="1081"/>
                </a:cubicBezTo>
                <a:cubicBezTo>
                  <a:pt x="3057" y="1079"/>
                  <a:pt x="3057" y="1079"/>
                  <a:pt x="3057" y="1079"/>
                </a:cubicBezTo>
                <a:cubicBezTo>
                  <a:pt x="3056" y="1080"/>
                  <a:pt x="3056" y="1080"/>
                  <a:pt x="3056" y="1080"/>
                </a:cubicBezTo>
                <a:cubicBezTo>
                  <a:pt x="3055" y="1081"/>
                  <a:pt x="3055" y="1081"/>
                  <a:pt x="3055" y="1081"/>
                </a:cubicBezTo>
                <a:cubicBezTo>
                  <a:pt x="3054" y="1080"/>
                  <a:pt x="3054" y="1080"/>
                  <a:pt x="3054" y="1080"/>
                </a:cubicBezTo>
                <a:cubicBezTo>
                  <a:pt x="3051" y="1080"/>
                  <a:pt x="3051" y="1080"/>
                  <a:pt x="3051" y="1080"/>
                </a:cubicBezTo>
                <a:cubicBezTo>
                  <a:pt x="3050" y="1081"/>
                  <a:pt x="3050" y="1081"/>
                  <a:pt x="3050" y="1081"/>
                </a:cubicBezTo>
                <a:cubicBezTo>
                  <a:pt x="3051" y="1086"/>
                  <a:pt x="3051" y="1086"/>
                  <a:pt x="3051" y="1086"/>
                </a:cubicBezTo>
                <a:cubicBezTo>
                  <a:pt x="3052" y="1087"/>
                  <a:pt x="3052" y="1087"/>
                  <a:pt x="3052" y="1087"/>
                </a:cubicBezTo>
                <a:cubicBezTo>
                  <a:pt x="3051" y="1088"/>
                  <a:pt x="3051" y="1088"/>
                  <a:pt x="3051" y="1088"/>
                </a:cubicBezTo>
                <a:cubicBezTo>
                  <a:pt x="3049" y="1088"/>
                  <a:pt x="3049" y="1088"/>
                  <a:pt x="3049" y="1088"/>
                </a:cubicBezTo>
                <a:cubicBezTo>
                  <a:pt x="3045" y="1091"/>
                  <a:pt x="3045" y="1091"/>
                  <a:pt x="3045" y="1091"/>
                </a:cubicBezTo>
                <a:cubicBezTo>
                  <a:pt x="3045" y="1093"/>
                  <a:pt x="3045" y="1093"/>
                  <a:pt x="3045" y="1093"/>
                </a:cubicBezTo>
                <a:cubicBezTo>
                  <a:pt x="3043" y="1094"/>
                  <a:pt x="3043" y="1094"/>
                  <a:pt x="3043" y="1094"/>
                </a:cubicBezTo>
                <a:cubicBezTo>
                  <a:pt x="3042" y="1093"/>
                  <a:pt x="3042" y="1093"/>
                  <a:pt x="3042" y="1093"/>
                </a:cubicBezTo>
                <a:cubicBezTo>
                  <a:pt x="3041" y="1094"/>
                  <a:pt x="3041" y="1094"/>
                  <a:pt x="3041" y="1094"/>
                </a:cubicBezTo>
                <a:cubicBezTo>
                  <a:pt x="3040" y="1093"/>
                  <a:pt x="3040" y="1093"/>
                  <a:pt x="3040" y="1093"/>
                </a:cubicBezTo>
                <a:cubicBezTo>
                  <a:pt x="3038" y="1093"/>
                  <a:pt x="3038" y="1093"/>
                  <a:pt x="3038" y="1093"/>
                </a:cubicBezTo>
                <a:cubicBezTo>
                  <a:pt x="3037" y="1095"/>
                  <a:pt x="3037" y="1095"/>
                  <a:pt x="3037" y="1095"/>
                </a:cubicBezTo>
                <a:cubicBezTo>
                  <a:pt x="3036" y="1094"/>
                  <a:pt x="3036" y="1094"/>
                  <a:pt x="3036" y="1094"/>
                </a:cubicBezTo>
                <a:cubicBezTo>
                  <a:pt x="3035" y="1092"/>
                  <a:pt x="3035" y="1092"/>
                  <a:pt x="3035" y="1092"/>
                </a:cubicBezTo>
                <a:cubicBezTo>
                  <a:pt x="3035" y="1090"/>
                  <a:pt x="3035" y="1090"/>
                  <a:pt x="3035" y="1090"/>
                </a:cubicBezTo>
                <a:cubicBezTo>
                  <a:pt x="3034" y="1089"/>
                  <a:pt x="3034" y="1089"/>
                  <a:pt x="3034" y="1089"/>
                </a:cubicBezTo>
                <a:cubicBezTo>
                  <a:pt x="3033" y="1090"/>
                  <a:pt x="3033" y="1090"/>
                  <a:pt x="3033" y="1090"/>
                </a:cubicBezTo>
                <a:cubicBezTo>
                  <a:pt x="3033" y="1092"/>
                  <a:pt x="3033" y="1092"/>
                  <a:pt x="3033" y="1092"/>
                </a:cubicBezTo>
                <a:cubicBezTo>
                  <a:pt x="3032" y="1093"/>
                  <a:pt x="3032" y="1093"/>
                  <a:pt x="3032" y="1093"/>
                </a:cubicBezTo>
                <a:cubicBezTo>
                  <a:pt x="3030" y="1092"/>
                  <a:pt x="3030" y="1092"/>
                  <a:pt x="3030" y="1092"/>
                </a:cubicBezTo>
                <a:cubicBezTo>
                  <a:pt x="3027" y="1093"/>
                  <a:pt x="3027" y="1093"/>
                  <a:pt x="3027" y="1093"/>
                </a:cubicBezTo>
                <a:cubicBezTo>
                  <a:pt x="3026" y="1093"/>
                  <a:pt x="3026" y="1093"/>
                  <a:pt x="3026" y="1093"/>
                </a:cubicBezTo>
                <a:cubicBezTo>
                  <a:pt x="3024" y="1093"/>
                  <a:pt x="3024" y="1093"/>
                  <a:pt x="3024" y="1093"/>
                </a:cubicBezTo>
                <a:cubicBezTo>
                  <a:pt x="3022" y="1093"/>
                  <a:pt x="3022" y="1093"/>
                  <a:pt x="3022" y="1093"/>
                </a:cubicBezTo>
                <a:cubicBezTo>
                  <a:pt x="3020" y="1093"/>
                  <a:pt x="3020" y="1093"/>
                  <a:pt x="3020" y="1093"/>
                </a:cubicBezTo>
                <a:cubicBezTo>
                  <a:pt x="3018" y="1092"/>
                  <a:pt x="3018" y="1092"/>
                  <a:pt x="3018" y="1092"/>
                </a:cubicBezTo>
                <a:cubicBezTo>
                  <a:pt x="3016" y="1095"/>
                  <a:pt x="3016" y="1095"/>
                  <a:pt x="3016" y="1095"/>
                </a:cubicBezTo>
                <a:cubicBezTo>
                  <a:pt x="3018" y="1097"/>
                  <a:pt x="3018" y="1097"/>
                  <a:pt x="3018" y="1097"/>
                </a:cubicBezTo>
                <a:cubicBezTo>
                  <a:pt x="3020" y="1097"/>
                  <a:pt x="3020" y="1097"/>
                  <a:pt x="3020" y="1097"/>
                </a:cubicBezTo>
                <a:cubicBezTo>
                  <a:pt x="3024" y="1100"/>
                  <a:pt x="3024" y="1100"/>
                  <a:pt x="3024" y="1100"/>
                </a:cubicBezTo>
                <a:cubicBezTo>
                  <a:pt x="3024" y="1101"/>
                  <a:pt x="3024" y="1101"/>
                  <a:pt x="3024" y="1101"/>
                </a:cubicBezTo>
                <a:cubicBezTo>
                  <a:pt x="3025" y="1100"/>
                  <a:pt x="3025" y="1100"/>
                  <a:pt x="3025" y="1100"/>
                </a:cubicBezTo>
                <a:cubicBezTo>
                  <a:pt x="3029" y="1100"/>
                  <a:pt x="3029" y="1100"/>
                  <a:pt x="3029" y="1100"/>
                </a:cubicBezTo>
                <a:cubicBezTo>
                  <a:pt x="3030" y="1102"/>
                  <a:pt x="3030" y="1102"/>
                  <a:pt x="3030" y="1102"/>
                </a:cubicBezTo>
                <a:cubicBezTo>
                  <a:pt x="3032" y="1102"/>
                  <a:pt x="3032" y="1102"/>
                  <a:pt x="3032" y="1102"/>
                </a:cubicBezTo>
                <a:cubicBezTo>
                  <a:pt x="3034" y="1102"/>
                  <a:pt x="3034" y="1102"/>
                  <a:pt x="3034" y="1102"/>
                </a:cubicBezTo>
                <a:cubicBezTo>
                  <a:pt x="3037" y="1101"/>
                  <a:pt x="3037" y="1101"/>
                  <a:pt x="3037" y="1101"/>
                </a:cubicBezTo>
                <a:cubicBezTo>
                  <a:pt x="3039" y="1102"/>
                  <a:pt x="3039" y="1102"/>
                  <a:pt x="3039" y="1102"/>
                </a:cubicBezTo>
                <a:cubicBezTo>
                  <a:pt x="3041" y="1101"/>
                  <a:pt x="3041" y="1101"/>
                  <a:pt x="3041" y="1101"/>
                </a:cubicBezTo>
                <a:cubicBezTo>
                  <a:pt x="3044" y="1102"/>
                  <a:pt x="3044" y="1102"/>
                  <a:pt x="3044" y="1102"/>
                </a:cubicBezTo>
                <a:cubicBezTo>
                  <a:pt x="3044" y="1101"/>
                  <a:pt x="3044" y="1101"/>
                  <a:pt x="3044" y="1101"/>
                </a:cubicBezTo>
                <a:cubicBezTo>
                  <a:pt x="3044" y="1099"/>
                  <a:pt x="3044" y="1099"/>
                  <a:pt x="3044" y="1099"/>
                </a:cubicBezTo>
                <a:cubicBezTo>
                  <a:pt x="3047" y="1099"/>
                  <a:pt x="3047" y="1099"/>
                  <a:pt x="3047" y="1099"/>
                </a:cubicBezTo>
                <a:cubicBezTo>
                  <a:pt x="3051" y="1095"/>
                  <a:pt x="3051" y="1095"/>
                  <a:pt x="3051" y="1095"/>
                </a:cubicBezTo>
                <a:cubicBezTo>
                  <a:pt x="3051" y="1094"/>
                  <a:pt x="3051" y="1094"/>
                  <a:pt x="3051" y="1094"/>
                </a:cubicBezTo>
                <a:cubicBezTo>
                  <a:pt x="3052" y="1093"/>
                  <a:pt x="3052" y="1093"/>
                  <a:pt x="3052" y="1093"/>
                </a:cubicBezTo>
                <a:cubicBezTo>
                  <a:pt x="3053" y="1094"/>
                  <a:pt x="3053" y="1094"/>
                  <a:pt x="3053" y="1094"/>
                </a:cubicBezTo>
                <a:cubicBezTo>
                  <a:pt x="3056" y="1093"/>
                  <a:pt x="3056" y="1093"/>
                  <a:pt x="3056" y="1093"/>
                </a:cubicBezTo>
                <a:cubicBezTo>
                  <a:pt x="3057" y="1092"/>
                  <a:pt x="3057" y="1092"/>
                  <a:pt x="3057" y="1092"/>
                </a:cubicBezTo>
                <a:cubicBezTo>
                  <a:pt x="3055" y="1090"/>
                  <a:pt x="3055" y="1090"/>
                  <a:pt x="3055" y="1090"/>
                </a:cubicBezTo>
                <a:cubicBezTo>
                  <a:pt x="3055" y="1088"/>
                  <a:pt x="3055" y="1088"/>
                  <a:pt x="3055" y="1088"/>
                </a:cubicBezTo>
                <a:cubicBezTo>
                  <a:pt x="3056" y="1087"/>
                  <a:pt x="3056" y="1087"/>
                  <a:pt x="3056" y="1087"/>
                </a:cubicBezTo>
                <a:lnTo>
                  <a:pt x="3057" y="1088"/>
                </a:lnTo>
                <a:close/>
                <a:moveTo>
                  <a:pt x="2699" y="948"/>
                </a:moveTo>
                <a:cubicBezTo>
                  <a:pt x="2699" y="947"/>
                  <a:pt x="2699" y="947"/>
                  <a:pt x="2699" y="947"/>
                </a:cubicBezTo>
                <a:cubicBezTo>
                  <a:pt x="2698" y="948"/>
                  <a:pt x="2698" y="948"/>
                  <a:pt x="2698" y="948"/>
                </a:cubicBezTo>
                <a:lnTo>
                  <a:pt x="2699" y="948"/>
                </a:lnTo>
                <a:close/>
                <a:moveTo>
                  <a:pt x="2695" y="950"/>
                </a:moveTo>
                <a:cubicBezTo>
                  <a:pt x="2695" y="952"/>
                  <a:pt x="2695" y="952"/>
                  <a:pt x="2695" y="952"/>
                </a:cubicBezTo>
                <a:cubicBezTo>
                  <a:pt x="2696" y="954"/>
                  <a:pt x="2696" y="954"/>
                  <a:pt x="2696" y="954"/>
                </a:cubicBezTo>
                <a:cubicBezTo>
                  <a:pt x="2697" y="954"/>
                  <a:pt x="2697" y="954"/>
                  <a:pt x="2697" y="954"/>
                </a:cubicBezTo>
                <a:cubicBezTo>
                  <a:pt x="2697" y="951"/>
                  <a:pt x="2697" y="951"/>
                  <a:pt x="2697" y="951"/>
                </a:cubicBezTo>
                <a:cubicBezTo>
                  <a:pt x="2698" y="950"/>
                  <a:pt x="2698" y="950"/>
                  <a:pt x="2698" y="950"/>
                </a:cubicBezTo>
                <a:cubicBezTo>
                  <a:pt x="2697" y="950"/>
                  <a:pt x="2697" y="950"/>
                  <a:pt x="2697" y="950"/>
                </a:cubicBezTo>
                <a:lnTo>
                  <a:pt x="2695" y="950"/>
                </a:lnTo>
                <a:close/>
                <a:moveTo>
                  <a:pt x="2700" y="949"/>
                </a:moveTo>
                <a:cubicBezTo>
                  <a:pt x="2700" y="947"/>
                  <a:pt x="2700" y="947"/>
                  <a:pt x="2700" y="947"/>
                </a:cubicBezTo>
                <a:cubicBezTo>
                  <a:pt x="2699" y="948"/>
                  <a:pt x="2699" y="948"/>
                  <a:pt x="2699" y="948"/>
                </a:cubicBezTo>
                <a:lnTo>
                  <a:pt x="2700" y="949"/>
                </a:lnTo>
                <a:close/>
                <a:moveTo>
                  <a:pt x="2732" y="833"/>
                </a:moveTo>
                <a:cubicBezTo>
                  <a:pt x="2734" y="832"/>
                  <a:pt x="2734" y="832"/>
                  <a:pt x="2734" y="832"/>
                </a:cubicBezTo>
                <a:cubicBezTo>
                  <a:pt x="2731" y="832"/>
                  <a:pt x="2731" y="832"/>
                  <a:pt x="2731" y="832"/>
                </a:cubicBezTo>
                <a:lnTo>
                  <a:pt x="2732" y="833"/>
                </a:lnTo>
                <a:close/>
                <a:moveTo>
                  <a:pt x="2691" y="1073"/>
                </a:moveTo>
                <a:cubicBezTo>
                  <a:pt x="2691" y="1073"/>
                  <a:pt x="2691" y="1073"/>
                  <a:pt x="2691" y="1073"/>
                </a:cubicBezTo>
                <a:cubicBezTo>
                  <a:pt x="2690" y="1073"/>
                  <a:pt x="2690" y="1073"/>
                  <a:pt x="2690" y="1073"/>
                </a:cubicBezTo>
                <a:cubicBezTo>
                  <a:pt x="2691" y="1076"/>
                  <a:pt x="2691" y="1076"/>
                  <a:pt x="2691" y="1076"/>
                </a:cubicBezTo>
                <a:cubicBezTo>
                  <a:pt x="2691" y="1076"/>
                  <a:pt x="2691" y="1076"/>
                  <a:pt x="2691" y="1076"/>
                </a:cubicBezTo>
                <a:lnTo>
                  <a:pt x="2691" y="1073"/>
                </a:lnTo>
                <a:close/>
                <a:moveTo>
                  <a:pt x="2729" y="829"/>
                </a:moveTo>
                <a:cubicBezTo>
                  <a:pt x="2731" y="829"/>
                  <a:pt x="2731" y="829"/>
                  <a:pt x="2731" y="829"/>
                </a:cubicBezTo>
                <a:cubicBezTo>
                  <a:pt x="2730" y="828"/>
                  <a:pt x="2730" y="828"/>
                  <a:pt x="2730" y="828"/>
                </a:cubicBezTo>
                <a:lnTo>
                  <a:pt x="2729" y="829"/>
                </a:lnTo>
                <a:close/>
                <a:moveTo>
                  <a:pt x="2695" y="960"/>
                </a:moveTo>
                <a:cubicBezTo>
                  <a:pt x="2697" y="959"/>
                  <a:pt x="2697" y="959"/>
                  <a:pt x="2697" y="959"/>
                </a:cubicBezTo>
                <a:cubicBezTo>
                  <a:pt x="2697" y="958"/>
                  <a:pt x="2697" y="958"/>
                  <a:pt x="2697" y="958"/>
                </a:cubicBezTo>
                <a:cubicBezTo>
                  <a:pt x="2694" y="960"/>
                  <a:pt x="2694" y="960"/>
                  <a:pt x="2694" y="960"/>
                </a:cubicBezTo>
                <a:lnTo>
                  <a:pt x="2695" y="960"/>
                </a:lnTo>
                <a:close/>
                <a:moveTo>
                  <a:pt x="2686" y="1112"/>
                </a:moveTo>
                <a:cubicBezTo>
                  <a:pt x="2685" y="1112"/>
                  <a:pt x="2685" y="1112"/>
                  <a:pt x="2685" y="1112"/>
                </a:cubicBezTo>
                <a:cubicBezTo>
                  <a:pt x="2684" y="1112"/>
                  <a:pt x="2684" y="1112"/>
                  <a:pt x="2684" y="1112"/>
                </a:cubicBezTo>
                <a:cubicBezTo>
                  <a:pt x="2684" y="1113"/>
                  <a:pt x="2684" y="1113"/>
                  <a:pt x="2684" y="1113"/>
                </a:cubicBezTo>
                <a:cubicBezTo>
                  <a:pt x="2685" y="1113"/>
                  <a:pt x="2685" y="1113"/>
                  <a:pt x="2685" y="1113"/>
                </a:cubicBezTo>
                <a:lnTo>
                  <a:pt x="2686" y="1112"/>
                </a:lnTo>
                <a:close/>
                <a:moveTo>
                  <a:pt x="2692" y="1124"/>
                </a:moveTo>
                <a:cubicBezTo>
                  <a:pt x="2689" y="1123"/>
                  <a:pt x="2689" y="1123"/>
                  <a:pt x="2689" y="1123"/>
                </a:cubicBezTo>
                <a:cubicBezTo>
                  <a:pt x="2687" y="1125"/>
                  <a:pt x="2687" y="1125"/>
                  <a:pt x="2687" y="1125"/>
                </a:cubicBezTo>
                <a:cubicBezTo>
                  <a:pt x="2686" y="1127"/>
                  <a:pt x="2686" y="1127"/>
                  <a:pt x="2686" y="1127"/>
                </a:cubicBezTo>
                <a:cubicBezTo>
                  <a:pt x="2685" y="1127"/>
                  <a:pt x="2685" y="1127"/>
                  <a:pt x="2685" y="1127"/>
                </a:cubicBezTo>
                <a:cubicBezTo>
                  <a:pt x="2684" y="1128"/>
                  <a:pt x="2684" y="1128"/>
                  <a:pt x="2684" y="1128"/>
                </a:cubicBezTo>
                <a:cubicBezTo>
                  <a:pt x="2684" y="1129"/>
                  <a:pt x="2684" y="1129"/>
                  <a:pt x="2684" y="1129"/>
                </a:cubicBezTo>
                <a:cubicBezTo>
                  <a:pt x="2688" y="1130"/>
                  <a:pt x="2688" y="1130"/>
                  <a:pt x="2688" y="1130"/>
                </a:cubicBezTo>
                <a:cubicBezTo>
                  <a:pt x="2690" y="1129"/>
                  <a:pt x="2690" y="1129"/>
                  <a:pt x="2690" y="1129"/>
                </a:cubicBezTo>
                <a:cubicBezTo>
                  <a:pt x="2691" y="1130"/>
                  <a:pt x="2691" y="1130"/>
                  <a:pt x="2691" y="1130"/>
                </a:cubicBezTo>
                <a:cubicBezTo>
                  <a:pt x="2691" y="1128"/>
                  <a:pt x="2691" y="1128"/>
                  <a:pt x="2691" y="1128"/>
                </a:cubicBezTo>
                <a:cubicBezTo>
                  <a:pt x="2692" y="1127"/>
                  <a:pt x="2692" y="1127"/>
                  <a:pt x="2692" y="1127"/>
                </a:cubicBezTo>
                <a:lnTo>
                  <a:pt x="2692" y="1124"/>
                </a:lnTo>
                <a:close/>
                <a:moveTo>
                  <a:pt x="2690" y="1076"/>
                </a:moveTo>
                <a:cubicBezTo>
                  <a:pt x="2690" y="1073"/>
                  <a:pt x="2690" y="1073"/>
                  <a:pt x="2690" y="1073"/>
                </a:cubicBezTo>
                <a:cubicBezTo>
                  <a:pt x="2689" y="1072"/>
                  <a:pt x="2689" y="1072"/>
                  <a:pt x="2689" y="1072"/>
                </a:cubicBezTo>
                <a:cubicBezTo>
                  <a:pt x="2689" y="1073"/>
                  <a:pt x="2689" y="1073"/>
                  <a:pt x="2689" y="1073"/>
                </a:cubicBezTo>
                <a:cubicBezTo>
                  <a:pt x="2687" y="1075"/>
                  <a:pt x="2687" y="1075"/>
                  <a:pt x="2687" y="1075"/>
                </a:cubicBezTo>
                <a:cubicBezTo>
                  <a:pt x="2687" y="1078"/>
                  <a:pt x="2687" y="1078"/>
                  <a:pt x="2687" y="1078"/>
                </a:cubicBezTo>
                <a:cubicBezTo>
                  <a:pt x="2688" y="1079"/>
                  <a:pt x="2688" y="1079"/>
                  <a:pt x="2688" y="1079"/>
                </a:cubicBezTo>
                <a:cubicBezTo>
                  <a:pt x="2690" y="1078"/>
                  <a:pt x="2690" y="1078"/>
                  <a:pt x="2690" y="1078"/>
                </a:cubicBezTo>
                <a:lnTo>
                  <a:pt x="2690" y="1076"/>
                </a:lnTo>
                <a:close/>
                <a:moveTo>
                  <a:pt x="2704" y="1002"/>
                </a:moveTo>
                <a:cubicBezTo>
                  <a:pt x="2704" y="1002"/>
                  <a:pt x="2704" y="1002"/>
                  <a:pt x="2704" y="1002"/>
                </a:cubicBezTo>
                <a:cubicBezTo>
                  <a:pt x="2704" y="1000"/>
                  <a:pt x="2704" y="1000"/>
                  <a:pt x="2704" y="1000"/>
                </a:cubicBezTo>
                <a:cubicBezTo>
                  <a:pt x="2703" y="1000"/>
                  <a:pt x="2703" y="1000"/>
                  <a:pt x="2703" y="1000"/>
                </a:cubicBezTo>
                <a:lnTo>
                  <a:pt x="2704" y="1002"/>
                </a:lnTo>
                <a:close/>
                <a:moveTo>
                  <a:pt x="2704" y="994"/>
                </a:moveTo>
                <a:cubicBezTo>
                  <a:pt x="2705" y="994"/>
                  <a:pt x="2705" y="994"/>
                  <a:pt x="2705" y="994"/>
                </a:cubicBezTo>
                <a:cubicBezTo>
                  <a:pt x="2704" y="993"/>
                  <a:pt x="2704" y="993"/>
                  <a:pt x="2704" y="993"/>
                </a:cubicBezTo>
                <a:lnTo>
                  <a:pt x="2704" y="994"/>
                </a:lnTo>
                <a:close/>
                <a:moveTo>
                  <a:pt x="2706" y="998"/>
                </a:moveTo>
                <a:cubicBezTo>
                  <a:pt x="2704" y="998"/>
                  <a:pt x="2704" y="998"/>
                  <a:pt x="2704" y="998"/>
                </a:cubicBezTo>
                <a:cubicBezTo>
                  <a:pt x="2705" y="999"/>
                  <a:pt x="2705" y="999"/>
                  <a:pt x="2705" y="999"/>
                </a:cubicBezTo>
                <a:lnTo>
                  <a:pt x="2706" y="998"/>
                </a:lnTo>
                <a:close/>
                <a:moveTo>
                  <a:pt x="2707" y="993"/>
                </a:moveTo>
                <a:cubicBezTo>
                  <a:pt x="2707" y="993"/>
                  <a:pt x="2707" y="993"/>
                  <a:pt x="2707" y="993"/>
                </a:cubicBezTo>
                <a:cubicBezTo>
                  <a:pt x="2704" y="992"/>
                  <a:pt x="2704" y="992"/>
                  <a:pt x="2704" y="992"/>
                </a:cubicBezTo>
                <a:cubicBezTo>
                  <a:pt x="2704" y="992"/>
                  <a:pt x="2704" y="992"/>
                  <a:pt x="2704" y="992"/>
                </a:cubicBezTo>
                <a:cubicBezTo>
                  <a:pt x="2705" y="993"/>
                  <a:pt x="2705" y="993"/>
                  <a:pt x="2705" y="993"/>
                </a:cubicBezTo>
                <a:lnTo>
                  <a:pt x="2707" y="993"/>
                </a:lnTo>
                <a:close/>
                <a:moveTo>
                  <a:pt x="2734" y="827"/>
                </a:moveTo>
                <a:cubicBezTo>
                  <a:pt x="2734" y="825"/>
                  <a:pt x="2734" y="825"/>
                  <a:pt x="2734" y="825"/>
                </a:cubicBezTo>
                <a:cubicBezTo>
                  <a:pt x="2733" y="826"/>
                  <a:pt x="2733" y="826"/>
                  <a:pt x="2733" y="826"/>
                </a:cubicBezTo>
                <a:lnTo>
                  <a:pt x="2734" y="827"/>
                </a:lnTo>
                <a:close/>
                <a:moveTo>
                  <a:pt x="2785" y="924"/>
                </a:moveTo>
                <a:cubicBezTo>
                  <a:pt x="2784" y="925"/>
                  <a:pt x="2784" y="925"/>
                  <a:pt x="2784" y="925"/>
                </a:cubicBezTo>
                <a:cubicBezTo>
                  <a:pt x="2783" y="927"/>
                  <a:pt x="2783" y="927"/>
                  <a:pt x="2783" y="927"/>
                </a:cubicBezTo>
                <a:cubicBezTo>
                  <a:pt x="2784" y="929"/>
                  <a:pt x="2784" y="929"/>
                  <a:pt x="2784" y="929"/>
                </a:cubicBezTo>
                <a:cubicBezTo>
                  <a:pt x="2784" y="930"/>
                  <a:pt x="2784" y="930"/>
                  <a:pt x="2784" y="930"/>
                </a:cubicBezTo>
                <a:cubicBezTo>
                  <a:pt x="2784" y="931"/>
                  <a:pt x="2784" y="931"/>
                  <a:pt x="2784" y="931"/>
                </a:cubicBezTo>
                <a:cubicBezTo>
                  <a:pt x="2785" y="932"/>
                  <a:pt x="2785" y="932"/>
                  <a:pt x="2785" y="932"/>
                </a:cubicBezTo>
                <a:cubicBezTo>
                  <a:pt x="2786" y="929"/>
                  <a:pt x="2786" y="929"/>
                  <a:pt x="2786" y="929"/>
                </a:cubicBezTo>
                <a:cubicBezTo>
                  <a:pt x="2784" y="928"/>
                  <a:pt x="2784" y="928"/>
                  <a:pt x="2784" y="928"/>
                </a:cubicBezTo>
                <a:cubicBezTo>
                  <a:pt x="2784" y="926"/>
                  <a:pt x="2784" y="926"/>
                  <a:pt x="2784" y="926"/>
                </a:cubicBezTo>
                <a:cubicBezTo>
                  <a:pt x="2785" y="925"/>
                  <a:pt x="2785" y="925"/>
                  <a:pt x="2785" y="925"/>
                </a:cubicBezTo>
                <a:lnTo>
                  <a:pt x="2785" y="924"/>
                </a:lnTo>
                <a:close/>
                <a:moveTo>
                  <a:pt x="2785" y="919"/>
                </a:moveTo>
                <a:cubicBezTo>
                  <a:pt x="2785" y="920"/>
                  <a:pt x="2785" y="920"/>
                  <a:pt x="2785" y="920"/>
                </a:cubicBezTo>
                <a:cubicBezTo>
                  <a:pt x="2786" y="920"/>
                  <a:pt x="2786" y="920"/>
                  <a:pt x="2786" y="920"/>
                </a:cubicBezTo>
                <a:cubicBezTo>
                  <a:pt x="2786" y="919"/>
                  <a:pt x="2786" y="919"/>
                  <a:pt x="2786" y="919"/>
                </a:cubicBezTo>
                <a:lnTo>
                  <a:pt x="2785" y="919"/>
                </a:lnTo>
                <a:close/>
                <a:moveTo>
                  <a:pt x="2784" y="932"/>
                </a:moveTo>
                <a:cubicBezTo>
                  <a:pt x="2784" y="932"/>
                  <a:pt x="2784" y="932"/>
                  <a:pt x="2784" y="932"/>
                </a:cubicBezTo>
                <a:cubicBezTo>
                  <a:pt x="2782" y="932"/>
                  <a:pt x="2782" y="932"/>
                  <a:pt x="2782" y="932"/>
                </a:cubicBezTo>
                <a:cubicBezTo>
                  <a:pt x="2782" y="934"/>
                  <a:pt x="2782" y="934"/>
                  <a:pt x="2782" y="934"/>
                </a:cubicBezTo>
                <a:cubicBezTo>
                  <a:pt x="2783" y="938"/>
                  <a:pt x="2783" y="938"/>
                  <a:pt x="2783" y="938"/>
                </a:cubicBezTo>
                <a:cubicBezTo>
                  <a:pt x="2783" y="939"/>
                  <a:pt x="2783" y="939"/>
                  <a:pt x="2783" y="939"/>
                </a:cubicBezTo>
                <a:cubicBezTo>
                  <a:pt x="2781" y="938"/>
                  <a:pt x="2781" y="938"/>
                  <a:pt x="2781" y="938"/>
                </a:cubicBezTo>
                <a:cubicBezTo>
                  <a:pt x="2780" y="938"/>
                  <a:pt x="2780" y="938"/>
                  <a:pt x="2780" y="938"/>
                </a:cubicBezTo>
                <a:cubicBezTo>
                  <a:pt x="2780" y="941"/>
                  <a:pt x="2780" y="941"/>
                  <a:pt x="2780" y="941"/>
                </a:cubicBezTo>
                <a:cubicBezTo>
                  <a:pt x="2780" y="941"/>
                  <a:pt x="2780" y="941"/>
                  <a:pt x="2780" y="941"/>
                </a:cubicBezTo>
                <a:cubicBezTo>
                  <a:pt x="2779" y="941"/>
                  <a:pt x="2779" y="941"/>
                  <a:pt x="2779" y="941"/>
                </a:cubicBezTo>
                <a:cubicBezTo>
                  <a:pt x="2777" y="940"/>
                  <a:pt x="2777" y="940"/>
                  <a:pt x="2777" y="940"/>
                </a:cubicBezTo>
                <a:cubicBezTo>
                  <a:pt x="2776" y="944"/>
                  <a:pt x="2776" y="944"/>
                  <a:pt x="2776" y="944"/>
                </a:cubicBezTo>
                <a:cubicBezTo>
                  <a:pt x="2776" y="944"/>
                  <a:pt x="2776" y="944"/>
                  <a:pt x="2776" y="944"/>
                </a:cubicBezTo>
                <a:cubicBezTo>
                  <a:pt x="2776" y="946"/>
                  <a:pt x="2776" y="946"/>
                  <a:pt x="2776" y="946"/>
                </a:cubicBezTo>
                <a:cubicBezTo>
                  <a:pt x="2775" y="946"/>
                  <a:pt x="2775" y="946"/>
                  <a:pt x="2775" y="946"/>
                </a:cubicBezTo>
                <a:cubicBezTo>
                  <a:pt x="2774" y="944"/>
                  <a:pt x="2774" y="944"/>
                  <a:pt x="2774" y="944"/>
                </a:cubicBezTo>
                <a:cubicBezTo>
                  <a:pt x="2772" y="945"/>
                  <a:pt x="2772" y="945"/>
                  <a:pt x="2772" y="945"/>
                </a:cubicBezTo>
                <a:cubicBezTo>
                  <a:pt x="2771" y="948"/>
                  <a:pt x="2771" y="948"/>
                  <a:pt x="2771" y="948"/>
                </a:cubicBezTo>
                <a:cubicBezTo>
                  <a:pt x="2768" y="950"/>
                  <a:pt x="2768" y="950"/>
                  <a:pt x="2768" y="950"/>
                </a:cubicBezTo>
                <a:cubicBezTo>
                  <a:pt x="2766" y="950"/>
                  <a:pt x="2766" y="950"/>
                  <a:pt x="2766" y="950"/>
                </a:cubicBezTo>
                <a:cubicBezTo>
                  <a:pt x="2765" y="952"/>
                  <a:pt x="2765" y="952"/>
                  <a:pt x="2765" y="952"/>
                </a:cubicBezTo>
                <a:cubicBezTo>
                  <a:pt x="2767" y="949"/>
                  <a:pt x="2767" y="949"/>
                  <a:pt x="2767" y="949"/>
                </a:cubicBezTo>
                <a:cubicBezTo>
                  <a:pt x="2767" y="945"/>
                  <a:pt x="2767" y="945"/>
                  <a:pt x="2767" y="945"/>
                </a:cubicBezTo>
                <a:cubicBezTo>
                  <a:pt x="2764" y="943"/>
                  <a:pt x="2764" y="943"/>
                  <a:pt x="2764" y="943"/>
                </a:cubicBezTo>
                <a:cubicBezTo>
                  <a:pt x="2762" y="943"/>
                  <a:pt x="2762" y="943"/>
                  <a:pt x="2762" y="943"/>
                </a:cubicBezTo>
                <a:cubicBezTo>
                  <a:pt x="2761" y="945"/>
                  <a:pt x="2761" y="945"/>
                  <a:pt x="2761" y="945"/>
                </a:cubicBezTo>
                <a:cubicBezTo>
                  <a:pt x="2759" y="946"/>
                  <a:pt x="2759" y="946"/>
                  <a:pt x="2759" y="946"/>
                </a:cubicBezTo>
                <a:cubicBezTo>
                  <a:pt x="2758" y="948"/>
                  <a:pt x="2758" y="948"/>
                  <a:pt x="2758" y="948"/>
                </a:cubicBezTo>
                <a:cubicBezTo>
                  <a:pt x="2759" y="950"/>
                  <a:pt x="2759" y="950"/>
                  <a:pt x="2759" y="950"/>
                </a:cubicBezTo>
                <a:cubicBezTo>
                  <a:pt x="2756" y="950"/>
                  <a:pt x="2756" y="950"/>
                  <a:pt x="2756" y="950"/>
                </a:cubicBezTo>
                <a:cubicBezTo>
                  <a:pt x="2754" y="950"/>
                  <a:pt x="2754" y="950"/>
                  <a:pt x="2754" y="950"/>
                </a:cubicBezTo>
                <a:cubicBezTo>
                  <a:pt x="2752" y="951"/>
                  <a:pt x="2752" y="951"/>
                  <a:pt x="2752" y="951"/>
                </a:cubicBezTo>
                <a:cubicBezTo>
                  <a:pt x="2750" y="951"/>
                  <a:pt x="2750" y="951"/>
                  <a:pt x="2750" y="951"/>
                </a:cubicBezTo>
                <a:cubicBezTo>
                  <a:pt x="2749" y="954"/>
                  <a:pt x="2749" y="954"/>
                  <a:pt x="2749" y="954"/>
                </a:cubicBezTo>
                <a:cubicBezTo>
                  <a:pt x="2749" y="955"/>
                  <a:pt x="2749" y="955"/>
                  <a:pt x="2749" y="955"/>
                </a:cubicBezTo>
                <a:cubicBezTo>
                  <a:pt x="2749" y="958"/>
                  <a:pt x="2749" y="958"/>
                  <a:pt x="2749" y="958"/>
                </a:cubicBezTo>
                <a:cubicBezTo>
                  <a:pt x="2747" y="961"/>
                  <a:pt x="2747" y="961"/>
                  <a:pt x="2747" y="961"/>
                </a:cubicBezTo>
                <a:cubicBezTo>
                  <a:pt x="2749" y="963"/>
                  <a:pt x="2749" y="963"/>
                  <a:pt x="2749" y="963"/>
                </a:cubicBezTo>
                <a:cubicBezTo>
                  <a:pt x="2750" y="962"/>
                  <a:pt x="2750" y="962"/>
                  <a:pt x="2750" y="962"/>
                </a:cubicBezTo>
                <a:cubicBezTo>
                  <a:pt x="2752" y="958"/>
                  <a:pt x="2752" y="958"/>
                  <a:pt x="2752" y="958"/>
                </a:cubicBezTo>
                <a:cubicBezTo>
                  <a:pt x="2753" y="957"/>
                  <a:pt x="2753" y="957"/>
                  <a:pt x="2753" y="957"/>
                </a:cubicBezTo>
                <a:cubicBezTo>
                  <a:pt x="2754" y="954"/>
                  <a:pt x="2754" y="954"/>
                  <a:pt x="2754" y="954"/>
                </a:cubicBezTo>
                <a:cubicBezTo>
                  <a:pt x="2755" y="954"/>
                  <a:pt x="2755" y="954"/>
                  <a:pt x="2755" y="954"/>
                </a:cubicBezTo>
                <a:cubicBezTo>
                  <a:pt x="2757" y="955"/>
                  <a:pt x="2757" y="955"/>
                  <a:pt x="2757" y="955"/>
                </a:cubicBezTo>
                <a:cubicBezTo>
                  <a:pt x="2756" y="957"/>
                  <a:pt x="2756" y="957"/>
                  <a:pt x="2756" y="957"/>
                </a:cubicBezTo>
                <a:cubicBezTo>
                  <a:pt x="2757" y="957"/>
                  <a:pt x="2757" y="957"/>
                  <a:pt x="2757" y="957"/>
                </a:cubicBezTo>
                <a:cubicBezTo>
                  <a:pt x="2758" y="957"/>
                  <a:pt x="2758" y="957"/>
                  <a:pt x="2758" y="957"/>
                </a:cubicBezTo>
                <a:cubicBezTo>
                  <a:pt x="2759" y="958"/>
                  <a:pt x="2759" y="958"/>
                  <a:pt x="2759" y="958"/>
                </a:cubicBezTo>
                <a:cubicBezTo>
                  <a:pt x="2759" y="956"/>
                  <a:pt x="2759" y="956"/>
                  <a:pt x="2759" y="956"/>
                </a:cubicBezTo>
                <a:cubicBezTo>
                  <a:pt x="2760" y="955"/>
                  <a:pt x="2760" y="955"/>
                  <a:pt x="2760" y="955"/>
                </a:cubicBezTo>
                <a:cubicBezTo>
                  <a:pt x="2761" y="956"/>
                  <a:pt x="2761" y="956"/>
                  <a:pt x="2761" y="956"/>
                </a:cubicBezTo>
                <a:cubicBezTo>
                  <a:pt x="2760" y="957"/>
                  <a:pt x="2760" y="957"/>
                  <a:pt x="2760" y="957"/>
                </a:cubicBezTo>
                <a:cubicBezTo>
                  <a:pt x="2761" y="957"/>
                  <a:pt x="2761" y="957"/>
                  <a:pt x="2761" y="957"/>
                </a:cubicBezTo>
                <a:cubicBezTo>
                  <a:pt x="2763" y="958"/>
                  <a:pt x="2763" y="958"/>
                  <a:pt x="2763" y="958"/>
                </a:cubicBezTo>
                <a:cubicBezTo>
                  <a:pt x="2764" y="958"/>
                  <a:pt x="2764" y="958"/>
                  <a:pt x="2764" y="958"/>
                </a:cubicBezTo>
                <a:cubicBezTo>
                  <a:pt x="2762" y="956"/>
                  <a:pt x="2762" y="956"/>
                  <a:pt x="2762" y="956"/>
                </a:cubicBezTo>
                <a:cubicBezTo>
                  <a:pt x="2763" y="955"/>
                  <a:pt x="2763" y="955"/>
                  <a:pt x="2763" y="955"/>
                </a:cubicBezTo>
                <a:cubicBezTo>
                  <a:pt x="2763" y="955"/>
                  <a:pt x="2763" y="955"/>
                  <a:pt x="2763" y="955"/>
                </a:cubicBezTo>
                <a:cubicBezTo>
                  <a:pt x="2763" y="954"/>
                  <a:pt x="2763" y="954"/>
                  <a:pt x="2763" y="954"/>
                </a:cubicBezTo>
                <a:cubicBezTo>
                  <a:pt x="2764" y="954"/>
                  <a:pt x="2764" y="954"/>
                  <a:pt x="2764" y="954"/>
                </a:cubicBezTo>
                <a:cubicBezTo>
                  <a:pt x="2766" y="955"/>
                  <a:pt x="2766" y="955"/>
                  <a:pt x="2766" y="955"/>
                </a:cubicBezTo>
                <a:cubicBezTo>
                  <a:pt x="2768" y="956"/>
                  <a:pt x="2768" y="956"/>
                  <a:pt x="2768" y="956"/>
                </a:cubicBezTo>
                <a:cubicBezTo>
                  <a:pt x="2770" y="957"/>
                  <a:pt x="2770" y="957"/>
                  <a:pt x="2770" y="957"/>
                </a:cubicBezTo>
                <a:cubicBezTo>
                  <a:pt x="2770" y="959"/>
                  <a:pt x="2770" y="959"/>
                  <a:pt x="2770" y="959"/>
                </a:cubicBezTo>
                <a:cubicBezTo>
                  <a:pt x="2772" y="961"/>
                  <a:pt x="2772" y="961"/>
                  <a:pt x="2772" y="961"/>
                </a:cubicBezTo>
                <a:cubicBezTo>
                  <a:pt x="2770" y="960"/>
                  <a:pt x="2770" y="960"/>
                  <a:pt x="2770" y="960"/>
                </a:cubicBezTo>
                <a:cubicBezTo>
                  <a:pt x="2769" y="960"/>
                  <a:pt x="2769" y="960"/>
                  <a:pt x="2769" y="960"/>
                </a:cubicBezTo>
                <a:cubicBezTo>
                  <a:pt x="2770" y="961"/>
                  <a:pt x="2770" y="961"/>
                  <a:pt x="2770" y="961"/>
                </a:cubicBezTo>
                <a:cubicBezTo>
                  <a:pt x="2769" y="963"/>
                  <a:pt x="2769" y="963"/>
                  <a:pt x="2769" y="963"/>
                </a:cubicBezTo>
                <a:cubicBezTo>
                  <a:pt x="2770" y="964"/>
                  <a:pt x="2770" y="964"/>
                  <a:pt x="2770" y="964"/>
                </a:cubicBezTo>
                <a:cubicBezTo>
                  <a:pt x="2770" y="965"/>
                  <a:pt x="2770" y="965"/>
                  <a:pt x="2770" y="965"/>
                </a:cubicBezTo>
                <a:cubicBezTo>
                  <a:pt x="2769" y="967"/>
                  <a:pt x="2769" y="967"/>
                  <a:pt x="2769" y="967"/>
                </a:cubicBezTo>
                <a:cubicBezTo>
                  <a:pt x="2771" y="968"/>
                  <a:pt x="2771" y="968"/>
                  <a:pt x="2771" y="968"/>
                </a:cubicBezTo>
                <a:cubicBezTo>
                  <a:pt x="2771" y="970"/>
                  <a:pt x="2771" y="970"/>
                  <a:pt x="2771" y="970"/>
                </a:cubicBezTo>
                <a:cubicBezTo>
                  <a:pt x="2773" y="972"/>
                  <a:pt x="2773" y="972"/>
                  <a:pt x="2773" y="972"/>
                </a:cubicBezTo>
                <a:cubicBezTo>
                  <a:pt x="2775" y="972"/>
                  <a:pt x="2775" y="972"/>
                  <a:pt x="2775" y="972"/>
                </a:cubicBezTo>
                <a:cubicBezTo>
                  <a:pt x="2777" y="974"/>
                  <a:pt x="2777" y="974"/>
                  <a:pt x="2777" y="974"/>
                </a:cubicBezTo>
                <a:cubicBezTo>
                  <a:pt x="2779" y="975"/>
                  <a:pt x="2779" y="975"/>
                  <a:pt x="2779" y="975"/>
                </a:cubicBezTo>
                <a:cubicBezTo>
                  <a:pt x="2781" y="974"/>
                  <a:pt x="2781" y="974"/>
                  <a:pt x="2781" y="974"/>
                </a:cubicBezTo>
                <a:cubicBezTo>
                  <a:pt x="2781" y="973"/>
                  <a:pt x="2781" y="973"/>
                  <a:pt x="2781" y="973"/>
                </a:cubicBezTo>
                <a:cubicBezTo>
                  <a:pt x="2782" y="972"/>
                  <a:pt x="2782" y="972"/>
                  <a:pt x="2782" y="972"/>
                </a:cubicBezTo>
                <a:cubicBezTo>
                  <a:pt x="2783" y="973"/>
                  <a:pt x="2783" y="973"/>
                  <a:pt x="2783" y="973"/>
                </a:cubicBezTo>
                <a:cubicBezTo>
                  <a:pt x="2782" y="974"/>
                  <a:pt x="2782" y="974"/>
                  <a:pt x="2782" y="974"/>
                </a:cubicBezTo>
                <a:cubicBezTo>
                  <a:pt x="2783" y="976"/>
                  <a:pt x="2783" y="976"/>
                  <a:pt x="2783" y="976"/>
                </a:cubicBezTo>
                <a:cubicBezTo>
                  <a:pt x="2783" y="977"/>
                  <a:pt x="2783" y="977"/>
                  <a:pt x="2783" y="977"/>
                </a:cubicBezTo>
                <a:cubicBezTo>
                  <a:pt x="2785" y="976"/>
                  <a:pt x="2785" y="976"/>
                  <a:pt x="2785" y="976"/>
                </a:cubicBezTo>
                <a:cubicBezTo>
                  <a:pt x="2787" y="972"/>
                  <a:pt x="2787" y="972"/>
                  <a:pt x="2787" y="972"/>
                </a:cubicBezTo>
                <a:cubicBezTo>
                  <a:pt x="2788" y="970"/>
                  <a:pt x="2788" y="970"/>
                  <a:pt x="2788" y="970"/>
                </a:cubicBezTo>
                <a:cubicBezTo>
                  <a:pt x="2787" y="969"/>
                  <a:pt x="2787" y="969"/>
                  <a:pt x="2787" y="969"/>
                </a:cubicBezTo>
                <a:cubicBezTo>
                  <a:pt x="2786" y="966"/>
                  <a:pt x="2786" y="966"/>
                  <a:pt x="2786" y="966"/>
                </a:cubicBezTo>
                <a:cubicBezTo>
                  <a:pt x="2784" y="965"/>
                  <a:pt x="2784" y="965"/>
                  <a:pt x="2784" y="965"/>
                </a:cubicBezTo>
                <a:cubicBezTo>
                  <a:pt x="2784" y="963"/>
                  <a:pt x="2784" y="963"/>
                  <a:pt x="2784" y="963"/>
                </a:cubicBezTo>
                <a:cubicBezTo>
                  <a:pt x="2787" y="959"/>
                  <a:pt x="2787" y="959"/>
                  <a:pt x="2787" y="959"/>
                </a:cubicBezTo>
                <a:cubicBezTo>
                  <a:pt x="2788" y="958"/>
                  <a:pt x="2788" y="958"/>
                  <a:pt x="2788" y="958"/>
                </a:cubicBezTo>
                <a:cubicBezTo>
                  <a:pt x="2789" y="960"/>
                  <a:pt x="2789" y="960"/>
                  <a:pt x="2789" y="960"/>
                </a:cubicBezTo>
                <a:cubicBezTo>
                  <a:pt x="2790" y="962"/>
                  <a:pt x="2790" y="962"/>
                  <a:pt x="2790" y="962"/>
                </a:cubicBezTo>
                <a:cubicBezTo>
                  <a:pt x="2791" y="964"/>
                  <a:pt x="2791" y="964"/>
                  <a:pt x="2791" y="964"/>
                </a:cubicBezTo>
                <a:cubicBezTo>
                  <a:pt x="2791" y="965"/>
                  <a:pt x="2791" y="965"/>
                  <a:pt x="2791" y="965"/>
                </a:cubicBezTo>
                <a:cubicBezTo>
                  <a:pt x="2792" y="968"/>
                  <a:pt x="2792" y="968"/>
                  <a:pt x="2792" y="968"/>
                </a:cubicBezTo>
                <a:cubicBezTo>
                  <a:pt x="2792" y="970"/>
                  <a:pt x="2792" y="970"/>
                  <a:pt x="2792" y="970"/>
                </a:cubicBezTo>
                <a:cubicBezTo>
                  <a:pt x="2792" y="968"/>
                  <a:pt x="2792" y="968"/>
                  <a:pt x="2792" y="968"/>
                </a:cubicBezTo>
                <a:cubicBezTo>
                  <a:pt x="2793" y="966"/>
                  <a:pt x="2793" y="966"/>
                  <a:pt x="2793" y="966"/>
                </a:cubicBezTo>
                <a:cubicBezTo>
                  <a:pt x="2792" y="963"/>
                  <a:pt x="2792" y="963"/>
                  <a:pt x="2792" y="963"/>
                </a:cubicBezTo>
                <a:cubicBezTo>
                  <a:pt x="2792" y="962"/>
                  <a:pt x="2792" y="962"/>
                  <a:pt x="2792" y="962"/>
                </a:cubicBezTo>
                <a:cubicBezTo>
                  <a:pt x="2793" y="962"/>
                  <a:pt x="2793" y="962"/>
                  <a:pt x="2793" y="962"/>
                </a:cubicBezTo>
                <a:cubicBezTo>
                  <a:pt x="2794" y="963"/>
                  <a:pt x="2794" y="963"/>
                  <a:pt x="2794" y="963"/>
                </a:cubicBezTo>
                <a:cubicBezTo>
                  <a:pt x="2794" y="962"/>
                  <a:pt x="2794" y="962"/>
                  <a:pt x="2794" y="962"/>
                </a:cubicBezTo>
                <a:cubicBezTo>
                  <a:pt x="2795" y="962"/>
                  <a:pt x="2795" y="962"/>
                  <a:pt x="2795" y="962"/>
                </a:cubicBezTo>
                <a:cubicBezTo>
                  <a:pt x="2796" y="959"/>
                  <a:pt x="2796" y="959"/>
                  <a:pt x="2796" y="959"/>
                </a:cubicBezTo>
                <a:cubicBezTo>
                  <a:pt x="2796" y="956"/>
                  <a:pt x="2796" y="956"/>
                  <a:pt x="2796" y="956"/>
                </a:cubicBezTo>
                <a:cubicBezTo>
                  <a:pt x="2794" y="954"/>
                  <a:pt x="2794" y="954"/>
                  <a:pt x="2794" y="954"/>
                </a:cubicBezTo>
                <a:cubicBezTo>
                  <a:pt x="2793" y="952"/>
                  <a:pt x="2793" y="952"/>
                  <a:pt x="2793" y="952"/>
                </a:cubicBezTo>
                <a:cubicBezTo>
                  <a:pt x="2793" y="950"/>
                  <a:pt x="2793" y="950"/>
                  <a:pt x="2793" y="950"/>
                </a:cubicBezTo>
                <a:cubicBezTo>
                  <a:pt x="2793" y="948"/>
                  <a:pt x="2793" y="948"/>
                  <a:pt x="2793" y="948"/>
                </a:cubicBezTo>
                <a:cubicBezTo>
                  <a:pt x="2792" y="949"/>
                  <a:pt x="2792" y="949"/>
                  <a:pt x="2792" y="949"/>
                </a:cubicBezTo>
                <a:cubicBezTo>
                  <a:pt x="2792" y="947"/>
                  <a:pt x="2792" y="947"/>
                  <a:pt x="2792" y="947"/>
                </a:cubicBezTo>
                <a:cubicBezTo>
                  <a:pt x="2792" y="945"/>
                  <a:pt x="2792" y="945"/>
                  <a:pt x="2792" y="945"/>
                </a:cubicBezTo>
                <a:cubicBezTo>
                  <a:pt x="2792" y="945"/>
                  <a:pt x="2792" y="945"/>
                  <a:pt x="2792" y="945"/>
                </a:cubicBezTo>
                <a:cubicBezTo>
                  <a:pt x="2790" y="944"/>
                  <a:pt x="2790" y="944"/>
                  <a:pt x="2790" y="944"/>
                </a:cubicBezTo>
                <a:cubicBezTo>
                  <a:pt x="2791" y="943"/>
                  <a:pt x="2791" y="943"/>
                  <a:pt x="2791" y="943"/>
                </a:cubicBezTo>
                <a:cubicBezTo>
                  <a:pt x="2792" y="943"/>
                  <a:pt x="2792" y="943"/>
                  <a:pt x="2792" y="943"/>
                </a:cubicBezTo>
                <a:cubicBezTo>
                  <a:pt x="2792" y="940"/>
                  <a:pt x="2792" y="940"/>
                  <a:pt x="2792" y="940"/>
                </a:cubicBezTo>
                <a:cubicBezTo>
                  <a:pt x="2791" y="938"/>
                  <a:pt x="2791" y="938"/>
                  <a:pt x="2791" y="938"/>
                </a:cubicBezTo>
                <a:cubicBezTo>
                  <a:pt x="2791" y="937"/>
                  <a:pt x="2791" y="937"/>
                  <a:pt x="2791" y="937"/>
                </a:cubicBezTo>
                <a:cubicBezTo>
                  <a:pt x="2789" y="938"/>
                  <a:pt x="2789" y="938"/>
                  <a:pt x="2789" y="938"/>
                </a:cubicBezTo>
                <a:cubicBezTo>
                  <a:pt x="2787" y="936"/>
                  <a:pt x="2787" y="936"/>
                  <a:pt x="2787" y="936"/>
                </a:cubicBezTo>
                <a:cubicBezTo>
                  <a:pt x="2785" y="934"/>
                  <a:pt x="2785" y="934"/>
                  <a:pt x="2785" y="934"/>
                </a:cubicBezTo>
                <a:lnTo>
                  <a:pt x="2784" y="932"/>
                </a:lnTo>
                <a:close/>
                <a:moveTo>
                  <a:pt x="2785" y="652"/>
                </a:moveTo>
                <a:cubicBezTo>
                  <a:pt x="2785" y="652"/>
                  <a:pt x="2785" y="652"/>
                  <a:pt x="2785" y="652"/>
                </a:cubicBezTo>
                <a:cubicBezTo>
                  <a:pt x="2786" y="653"/>
                  <a:pt x="2786" y="653"/>
                  <a:pt x="2786" y="653"/>
                </a:cubicBezTo>
                <a:cubicBezTo>
                  <a:pt x="2787" y="653"/>
                  <a:pt x="2787" y="653"/>
                  <a:pt x="2787" y="653"/>
                </a:cubicBezTo>
                <a:cubicBezTo>
                  <a:pt x="2785" y="652"/>
                  <a:pt x="2785" y="652"/>
                  <a:pt x="2785" y="652"/>
                </a:cubicBezTo>
                <a:close/>
                <a:moveTo>
                  <a:pt x="2787" y="933"/>
                </a:moveTo>
                <a:cubicBezTo>
                  <a:pt x="2788" y="934"/>
                  <a:pt x="2788" y="934"/>
                  <a:pt x="2788" y="934"/>
                </a:cubicBezTo>
                <a:cubicBezTo>
                  <a:pt x="2788" y="933"/>
                  <a:pt x="2788" y="933"/>
                  <a:pt x="2788" y="933"/>
                </a:cubicBezTo>
                <a:cubicBezTo>
                  <a:pt x="2787" y="932"/>
                  <a:pt x="2787" y="932"/>
                  <a:pt x="2787" y="932"/>
                </a:cubicBezTo>
                <a:lnTo>
                  <a:pt x="2787" y="933"/>
                </a:lnTo>
                <a:close/>
                <a:moveTo>
                  <a:pt x="2797" y="661"/>
                </a:moveTo>
                <a:cubicBezTo>
                  <a:pt x="2796" y="660"/>
                  <a:pt x="2796" y="660"/>
                  <a:pt x="2796" y="660"/>
                </a:cubicBezTo>
                <a:cubicBezTo>
                  <a:pt x="2796" y="661"/>
                  <a:pt x="2796" y="661"/>
                  <a:pt x="2796" y="661"/>
                </a:cubicBezTo>
                <a:cubicBezTo>
                  <a:pt x="2796" y="662"/>
                  <a:pt x="2796" y="662"/>
                  <a:pt x="2796" y="662"/>
                </a:cubicBezTo>
                <a:cubicBezTo>
                  <a:pt x="2797" y="662"/>
                  <a:pt x="2797" y="662"/>
                  <a:pt x="2797" y="662"/>
                </a:cubicBezTo>
                <a:lnTo>
                  <a:pt x="2797" y="661"/>
                </a:lnTo>
                <a:close/>
                <a:moveTo>
                  <a:pt x="2789" y="928"/>
                </a:moveTo>
                <a:cubicBezTo>
                  <a:pt x="2789" y="930"/>
                  <a:pt x="2789" y="930"/>
                  <a:pt x="2789" y="930"/>
                </a:cubicBezTo>
                <a:cubicBezTo>
                  <a:pt x="2788" y="931"/>
                  <a:pt x="2788" y="931"/>
                  <a:pt x="2788" y="931"/>
                </a:cubicBezTo>
                <a:cubicBezTo>
                  <a:pt x="2789" y="932"/>
                  <a:pt x="2789" y="932"/>
                  <a:pt x="2789" y="932"/>
                </a:cubicBezTo>
                <a:cubicBezTo>
                  <a:pt x="2791" y="932"/>
                  <a:pt x="2791" y="932"/>
                  <a:pt x="2791" y="932"/>
                </a:cubicBezTo>
                <a:cubicBezTo>
                  <a:pt x="2790" y="930"/>
                  <a:pt x="2790" y="930"/>
                  <a:pt x="2790" y="930"/>
                </a:cubicBezTo>
                <a:lnTo>
                  <a:pt x="2789" y="928"/>
                </a:lnTo>
                <a:close/>
                <a:moveTo>
                  <a:pt x="2781" y="641"/>
                </a:moveTo>
                <a:cubicBezTo>
                  <a:pt x="2782" y="641"/>
                  <a:pt x="2782" y="641"/>
                  <a:pt x="2782" y="641"/>
                </a:cubicBezTo>
                <a:cubicBezTo>
                  <a:pt x="2783" y="640"/>
                  <a:pt x="2783" y="640"/>
                  <a:pt x="2783" y="640"/>
                </a:cubicBezTo>
                <a:cubicBezTo>
                  <a:pt x="2783" y="639"/>
                  <a:pt x="2783" y="639"/>
                  <a:pt x="2783" y="639"/>
                </a:cubicBezTo>
                <a:cubicBezTo>
                  <a:pt x="2781" y="639"/>
                  <a:pt x="2781" y="639"/>
                  <a:pt x="2781" y="639"/>
                </a:cubicBezTo>
                <a:cubicBezTo>
                  <a:pt x="2781" y="640"/>
                  <a:pt x="2781" y="640"/>
                  <a:pt x="2781" y="640"/>
                </a:cubicBezTo>
                <a:lnTo>
                  <a:pt x="2781" y="641"/>
                </a:lnTo>
                <a:close/>
                <a:moveTo>
                  <a:pt x="2782" y="657"/>
                </a:moveTo>
                <a:cubicBezTo>
                  <a:pt x="2783" y="656"/>
                  <a:pt x="2783" y="656"/>
                  <a:pt x="2783" y="656"/>
                </a:cubicBezTo>
                <a:cubicBezTo>
                  <a:pt x="2782" y="656"/>
                  <a:pt x="2782" y="656"/>
                  <a:pt x="2782" y="656"/>
                </a:cubicBezTo>
                <a:lnTo>
                  <a:pt x="2782" y="657"/>
                </a:lnTo>
                <a:close/>
                <a:moveTo>
                  <a:pt x="2478" y="862"/>
                </a:moveTo>
                <a:cubicBezTo>
                  <a:pt x="2480" y="862"/>
                  <a:pt x="2480" y="862"/>
                  <a:pt x="2480" y="862"/>
                </a:cubicBezTo>
                <a:cubicBezTo>
                  <a:pt x="2482" y="861"/>
                  <a:pt x="2482" y="861"/>
                  <a:pt x="2482" y="861"/>
                </a:cubicBezTo>
                <a:cubicBezTo>
                  <a:pt x="2480" y="861"/>
                  <a:pt x="2480" y="861"/>
                  <a:pt x="2480" y="861"/>
                </a:cubicBezTo>
                <a:cubicBezTo>
                  <a:pt x="2480" y="860"/>
                  <a:pt x="2480" y="860"/>
                  <a:pt x="2480" y="860"/>
                </a:cubicBezTo>
                <a:cubicBezTo>
                  <a:pt x="2480" y="858"/>
                  <a:pt x="2480" y="858"/>
                  <a:pt x="2480" y="858"/>
                </a:cubicBezTo>
                <a:cubicBezTo>
                  <a:pt x="2480" y="858"/>
                  <a:pt x="2480" y="858"/>
                  <a:pt x="2480" y="858"/>
                </a:cubicBezTo>
                <a:cubicBezTo>
                  <a:pt x="2481" y="860"/>
                  <a:pt x="2481" y="860"/>
                  <a:pt x="2481" y="860"/>
                </a:cubicBezTo>
                <a:cubicBezTo>
                  <a:pt x="2483" y="860"/>
                  <a:pt x="2483" y="860"/>
                  <a:pt x="2483" y="860"/>
                </a:cubicBezTo>
                <a:cubicBezTo>
                  <a:pt x="2486" y="858"/>
                  <a:pt x="2486" y="858"/>
                  <a:pt x="2486" y="858"/>
                </a:cubicBezTo>
                <a:cubicBezTo>
                  <a:pt x="2485" y="857"/>
                  <a:pt x="2485" y="857"/>
                  <a:pt x="2485" y="857"/>
                </a:cubicBezTo>
                <a:cubicBezTo>
                  <a:pt x="2486" y="856"/>
                  <a:pt x="2486" y="856"/>
                  <a:pt x="2486" y="856"/>
                </a:cubicBezTo>
                <a:cubicBezTo>
                  <a:pt x="2486" y="854"/>
                  <a:pt x="2486" y="854"/>
                  <a:pt x="2486" y="854"/>
                </a:cubicBezTo>
                <a:cubicBezTo>
                  <a:pt x="2485" y="853"/>
                  <a:pt x="2485" y="853"/>
                  <a:pt x="2485" y="853"/>
                </a:cubicBezTo>
                <a:cubicBezTo>
                  <a:pt x="2485" y="852"/>
                  <a:pt x="2485" y="852"/>
                  <a:pt x="2485" y="852"/>
                </a:cubicBezTo>
                <a:cubicBezTo>
                  <a:pt x="2486" y="851"/>
                  <a:pt x="2486" y="851"/>
                  <a:pt x="2486" y="851"/>
                </a:cubicBezTo>
                <a:cubicBezTo>
                  <a:pt x="2485" y="850"/>
                  <a:pt x="2485" y="850"/>
                  <a:pt x="2485" y="850"/>
                </a:cubicBezTo>
                <a:cubicBezTo>
                  <a:pt x="2487" y="851"/>
                  <a:pt x="2487" y="851"/>
                  <a:pt x="2487" y="851"/>
                </a:cubicBezTo>
                <a:cubicBezTo>
                  <a:pt x="2487" y="852"/>
                  <a:pt x="2487" y="852"/>
                  <a:pt x="2487" y="852"/>
                </a:cubicBezTo>
                <a:cubicBezTo>
                  <a:pt x="2488" y="852"/>
                  <a:pt x="2488" y="852"/>
                  <a:pt x="2488" y="852"/>
                </a:cubicBezTo>
                <a:cubicBezTo>
                  <a:pt x="2488" y="853"/>
                  <a:pt x="2488" y="853"/>
                  <a:pt x="2488" y="853"/>
                </a:cubicBezTo>
                <a:cubicBezTo>
                  <a:pt x="2490" y="857"/>
                  <a:pt x="2490" y="857"/>
                  <a:pt x="2490" y="857"/>
                </a:cubicBezTo>
                <a:cubicBezTo>
                  <a:pt x="2491" y="858"/>
                  <a:pt x="2491" y="858"/>
                  <a:pt x="2491" y="858"/>
                </a:cubicBezTo>
                <a:cubicBezTo>
                  <a:pt x="2491" y="861"/>
                  <a:pt x="2491" y="861"/>
                  <a:pt x="2491" y="861"/>
                </a:cubicBezTo>
                <a:cubicBezTo>
                  <a:pt x="2493" y="861"/>
                  <a:pt x="2493" y="861"/>
                  <a:pt x="2493" y="861"/>
                </a:cubicBezTo>
                <a:cubicBezTo>
                  <a:pt x="2494" y="860"/>
                  <a:pt x="2494" y="860"/>
                  <a:pt x="2494" y="860"/>
                </a:cubicBezTo>
                <a:cubicBezTo>
                  <a:pt x="2495" y="859"/>
                  <a:pt x="2495" y="859"/>
                  <a:pt x="2495" y="859"/>
                </a:cubicBezTo>
                <a:cubicBezTo>
                  <a:pt x="2495" y="860"/>
                  <a:pt x="2495" y="860"/>
                  <a:pt x="2495" y="860"/>
                </a:cubicBezTo>
                <a:cubicBezTo>
                  <a:pt x="2494" y="861"/>
                  <a:pt x="2494" y="861"/>
                  <a:pt x="2494" y="861"/>
                </a:cubicBezTo>
                <a:cubicBezTo>
                  <a:pt x="2496" y="863"/>
                  <a:pt x="2496" y="863"/>
                  <a:pt x="2496" y="863"/>
                </a:cubicBezTo>
                <a:cubicBezTo>
                  <a:pt x="2496" y="864"/>
                  <a:pt x="2496" y="864"/>
                  <a:pt x="2496" y="864"/>
                </a:cubicBezTo>
                <a:cubicBezTo>
                  <a:pt x="2495" y="865"/>
                  <a:pt x="2495" y="865"/>
                  <a:pt x="2495" y="865"/>
                </a:cubicBezTo>
                <a:cubicBezTo>
                  <a:pt x="2495" y="867"/>
                  <a:pt x="2495" y="867"/>
                  <a:pt x="2495" y="867"/>
                </a:cubicBezTo>
                <a:cubicBezTo>
                  <a:pt x="2497" y="868"/>
                  <a:pt x="2497" y="868"/>
                  <a:pt x="2497" y="868"/>
                </a:cubicBezTo>
                <a:cubicBezTo>
                  <a:pt x="2497" y="875"/>
                  <a:pt x="2497" y="875"/>
                  <a:pt x="2497" y="875"/>
                </a:cubicBezTo>
                <a:cubicBezTo>
                  <a:pt x="2498" y="875"/>
                  <a:pt x="2498" y="875"/>
                  <a:pt x="2498" y="875"/>
                </a:cubicBezTo>
                <a:cubicBezTo>
                  <a:pt x="2498" y="879"/>
                  <a:pt x="2498" y="879"/>
                  <a:pt x="2498" y="879"/>
                </a:cubicBezTo>
                <a:cubicBezTo>
                  <a:pt x="2501" y="880"/>
                  <a:pt x="2501" y="880"/>
                  <a:pt x="2501" y="880"/>
                </a:cubicBezTo>
                <a:cubicBezTo>
                  <a:pt x="2500" y="881"/>
                  <a:pt x="2500" y="881"/>
                  <a:pt x="2500" y="881"/>
                </a:cubicBezTo>
                <a:cubicBezTo>
                  <a:pt x="2500" y="883"/>
                  <a:pt x="2500" y="883"/>
                  <a:pt x="2500" y="883"/>
                </a:cubicBezTo>
                <a:cubicBezTo>
                  <a:pt x="2502" y="885"/>
                  <a:pt x="2502" y="885"/>
                  <a:pt x="2502" y="885"/>
                </a:cubicBezTo>
                <a:cubicBezTo>
                  <a:pt x="2501" y="889"/>
                  <a:pt x="2501" y="889"/>
                  <a:pt x="2501" y="889"/>
                </a:cubicBezTo>
                <a:cubicBezTo>
                  <a:pt x="2502" y="891"/>
                  <a:pt x="2502" y="891"/>
                  <a:pt x="2502" y="891"/>
                </a:cubicBezTo>
                <a:cubicBezTo>
                  <a:pt x="2502" y="893"/>
                  <a:pt x="2502" y="893"/>
                  <a:pt x="2502" y="893"/>
                </a:cubicBezTo>
                <a:cubicBezTo>
                  <a:pt x="2503" y="892"/>
                  <a:pt x="2503" y="892"/>
                  <a:pt x="2503" y="892"/>
                </a:cubicBezTo>
                <a:cubicBezTo>
                  <a:pt x="2503" y="889"/>
                  <a:pt x="2503" y="889"/>
                  <a:pt x="2503" y="889"/>
                </a:cubicBezTo>
                <a:cubicBezTo>
                  <a:pt x="2505" y="891"/>
                  <a:pt x="2505" y="891"/>
                  <a:pt x="2505" y="891"/>
                </a:cubicBezTo>
                <a:cubicBezTo>
                  <a:pt x="2505" y="894"/>
                  <a:pt x="2505" y="894"/>
                  <a:pt x="2505" y="894"/>
                </a:cubicBezTo>
                <a:cubicBezTo>
                  <a:pt x="2507" y="895"/>
                  <a:pt x="2507" y="895"/>
                  <a:pt x="2507" y="895"/>
                </a:cubicBezTo>
                <a:cubicBezTo>
                  <a:pt x="2507" y="901"/>
                  <a:pt x="2507" y="901"/>
                  <a:pt x="2507" y="901"/>
                </a:cubicBezTo>
                <a:cubicBezTo>
                  <a:pt x="2508" y="902"/>
                  <a:pt x="2508" y="902"/>
                  <a:pt x="2508" y="902"/>
                </a:cubicBezTo>
                <a:cubicBezTo>
                  <a:pt x="2509" y="904"/>
                  <a:pt x="2509" y="904"/>
                  <a:pt x="2509" y="904"/>
                </a:cubicBezTo>
                <a:cubicBezTo>
                  <a:pt x="2508" y="905"/>
                  <a:pt x="2508" y="905"/>
                  <a:pt x="2508" y="905"/>
                </a:cubicBezTo>
                <a:cubicBezTo>
                  <a:pt x="2508" y="907"/>
                  <a:pt x="2508" y="907"/>
                  <a:pt x="2508" y="907"/>
                </a:cubicBezTo>
                <a:cubicBezTo>
                  <a:pt x="2509" y="909"/>
                  <a:pt x="2509" y="909"/>
                  <a:pt x="2509" y="909"/>
                </a:cubicBezTo>
                <a:cubicBezTo>
                  <a:pt x="2511" y="910"/>
                  <a:pt x="2511" y="910"/>
                  <a:pt x="2511" y="910"/>
                </a:cubicBezTo>
                <a:cubicBezTo>
                  <a:pt x="2509" y="911"/>
                  <a:pt x="2509" y="911"/>
                  <a:pt x="2509" y="911"/>
                </a:cubicBezTo>
                <a:cubicBezTo>
                  <a:pt x="2510" y="914"/>
                  <a:pt x="2510" y="914"/>
                  <a:pt x="2510" y="914"/>
                </a:cubicBezTo>
                <a:cubicBezTo>
                  <a:pt x="2510" y="915"/>
                  <a:pt x="2510" y="915"/>
                  <a:pt x="2510" y="915"/>
                </a:cubicBezTo>
                <a:cubicBezTo>
                  <a:pt x="2509" y="916"/>
                  <a:pt x="2509" y="916"/>
                  <a:pt x="2509" y="916"/>
                </a:cubicBezTo>
                <a:cubicBezTo>
                  <a:pt x="2509" y="918"/>
                  <a:pt x="2509" y="918"/>
                  <a:pt x="2509" y="918"/>
                </a:cubicBezTo>
                <a:cubicBezTo>
                  <a:pt x="2509" y="919"/>
                  <a:pt x="2509" y="919"/>
                  <a:pt x="2509" y="919"/>
                </a:cubicBezTo>
                <a:cubicBezTo>
                  <a:pt x="2509" y="921"/>
                  <a:pt x="2509" y="921"/>
                  <a:pt x="2509" y="921"/>
                </a:cubicBezTo>
                <a:cubicBezTo>
                  <a:pt x="2508" y="923"/>
                  <a:pt x="2508" y="923"/>
                  <a:pt x="2508" y="923"/>
                </a:cubicBezTo>
                <a:cubicBezTo>
                  <a:pt x="2507" y="923"/>
                  <a:pt x="2507" y="923"/>
                  <a:pt x="2507" y="923"/>
                </a:cubicBezTo>
                <a:cubicBezTo>
                  <a:pt x="2507" y="923"/>
                  <a:pt x="2507" y="923"/>
                  <a:pt x="2507" y="923"/>
                </a:cubicBezTo>
                <a:cubicBezTo>
                  <a:pt x="2507" y="924"/>
                  <a:pt x="2507" y="924"/>
                  <a:pt x="2507" y="924"/>
                </a:cubicBezTo>
                <a:cubicBezTo>
                  <a:pt x="2507" y="925"/>
                  <a:pt x="2507" y="925"/>
                  <a:pt x="2507" y="925"/>
                </a:cubicBezTo>
                <a:cubicBezTo>
                  <a:pt x="2507" y="928"/>
                  <a:pt x="2507" y="928"/>
                  <a:pt x="2507" y="928"/>
                </a:cubicBezTo>
                <a:cubicBezTo>
                  <a:pt x="2508" y="931"/>
                  <a:pt x="2508" y="931"/>
                  <a:pt x="2508" y="931"/>
                </a:cubicBezTo>
                <a:cubicBezTo>
                  <a:pt x="2509" y="928"/>
                  <a:pt x="2509" y="928"/>
                  <a:pt x="2509" y="928"/>
                </a:cubicBezTo>
                <a:cubicBezTo>
                  <a:pt x="2510" y="926"/>
                  <a:pt x="2510" y="926"/>
                  <a:pt x="2510" y="926"/>
                </a:cubicBezTo>
                <a:cubicBezTo>
                  <a:pt x="2510" y="926"/>
                  <a:pt x="2510" y="926"/>
                  <a:pt x="2510" y="926"/>
                </a:cubicBezTo>
                <a:cubicBezTo>
                  <a:pt x="2509" y="930"/>
                  <a:pt x="2509" y="930"/>
                  <a:pt x="2509" y="930"/>
                </a:cubicBezTo>
                <a:cubicBezTo>
                  <a:pt x="2510" y="930"/>
                  <a:pt x="2510" y="930"/>
                  <a:pt x="2510" y="930"/>
                </a:cubicBezTo>
                <a:cubicBezTo>
                  <a:pt x="2509" y="932"/>
                  <a:pt x="2509" y="932"/>
                  <a:pt x="2509" y="932"/>
                </a:cubicBezTo>
                <a:cubicBezTo>
                  <a:pt x="2509" y="933"/>
                  <a:pt x="2509" y="933"/>
                  <a:pt x="2509" y="933"/>
                </a:cubicBezTo>
                <a:cubicBezTo>
                  <a:pt x="2508" y="935"/>
                  <a:pt x="2508" y="935"/>
                  <a:pt x="2508" y="935"/>
                </a:cubicBezTo>
                <a:cubicBezTo>
                  <a:pt x="2509" y="935"/>
                  <a:pt x="2509" y="935"/>
                  <a:pt x="2509" y="935"/>
                </a:cubicBezTo>
                <a:cubicBezTo>
                  <a:pt x="2508" y="937"/>
                  <a:pt x="2508" y="937"/>
                  <a:pt x="2508" y="937"/>
                </a:cubicBezTo>
                <a:cubicBezTo>
                  <a:pt x="2507" y="936"/>
                  <a:pt x="2507" y="936"/>
                  <a:pt x="2507" y="936"/>
                </a:cubicBezTo>
                <a:cubicBezTo>
                  <a:pt x="2507" y="940"/>
                  <a:pt x="2507" y="940"/>
                  <a:pt x="2507" y="940"/>
                </a:cubicBezTo>
                <a:cubicBezTo>
                  <a:pt x="2506" y="941"/>
                  <a:pt x="2506" y="941"/>
                  <a:pt x="2506" y="941"/>
                </a:cubicBezTo>
                <a:cubicBezTo>
                  <a:pt x="2506" y="944"/>
                  <a:pt x="2506" y="944"/>
                  <a:pt x="2506" y="944"/>
                </a:cubicBezTo>
                <a:cubicBezTo>
                  <a:pt x="2506" y="945"/>
                  <a:pt x="2506" y="945"/>
                  <a:pt x="2506" y="945"/>
                </a:cubicBezTo>
                <a:cubicBezTo>
                  <a:pt x="2506" y="948"/>
                  <a:pt x="2506" y="948"/>
                  <a:pt x="2506" y="948"/>
                </a:cubicBezTo>
                <a:cubicBezTo>
                  <a:pt x="2507" y="949"/>
                  <a:pt x="2507" y="949"/>
                  <a:pt x="2507" y="949"/>
                </a:cubicBezTo>
                <a:cubicBezTo>
                  <a:pt x="2509" y="950"/>
                  <a:pt x="2509" y="950"/>
                  <a:pt x="2509" y="950"/>
                </a:cubicBezTo>
                <a:cubicBezTo>
                  <a:pt x="2509" y="948"/>
                  <a:pt x="2509" y="948"/>
                  <a:pt x="2509" y="948"/>
                </a:cubicBezTo>
                <a:cubicBezTo>
                  <a:pt x="2510" y="947"/>
                  <a:pt x="2510" y="947"/>
                  <a:pt x="2510" y="947"/>
                </a:cubicBezTo>
                <a:cubicBezTo>
                  <a:pt x="2510" y="948"/>
                  <a:pt x="2510" y="948"/>
                  <a:pt x="2510" y="948"/>
                </a:cubicBezTo>
                <a:cubicBezTo>
                  <a:pt x="2512" y="949"/>
                  <a:pt x="2512" y="949"/>
                  <a:pt x="2512" y="949"/>
                </a:cubicBezTo>
                <a:cubicBezTo>
                  <a:pt x="2512" y="950"/>
                  <a:pt x="2512" y="950"/>
                  <a:pt x="2512" y="950"/>
                </a:cubicBezTo>
                <a:cubicBezTo>
                  <a:pt x="2513" y="950"/>
                  <a:pt x="2513" y="950"/>
                  <a:pt x="2513" y="950"/>
                </a:cubicBezTo>
                <a:cubicBezTo>
                  <a:pt x="2515" y="954"/>
                  <a:pt x="2515" y="954"/>
                  <a:pt x="2515" y="954"/>
                </a:cubicBezTo>
                <a:cubicBezTo>
                  <a:pt x="2516" y="954"/>
                  <a:pt x="2516" y="954"/>
                  <a:pt x="2516" y="954"/>
                </a:cubicBezTo>
                <a:cubicBezTo>
                  <a:pt x="2518" y="957"/>
                  <a:pt x="2518" y="957"/>
                  <a:pt x="2518" y="957"/>
                </a:cubicBezTo>
                <a:cubicBezTo>
                  <a:pt x="2518" y="959"/>
                  <a:pt x="2518" y="959"/>
                  <a:pt x="2518" y="959"/>
                </a:cubicBezTo>
                <a:cubicBezTo>
                  <a:pt x="2520" y="959"/>
                  <a:pt x="2520" y="959"/>
                  <a:pt x="2520" y="959"/>
                </a:cubicBezTo>
                <a:cubicBezTo>
                  <a:pt x="2521" y="961"/>
                  <a:pt x="2521" y="961"/>
                  <a:pt x="2521" y="961"/>
                </a:cubicBezTo>
                <a:cubicBezTo>
                  <a:pt x="2522" y="961"/>
                  <a:pt x="2522" y="961"/>
                  <a:pt x="2522" y="961"/>
                </a:cubicBezTo>
                <a:cubicBezTo>
                  <a:pt x="2522" y="962"/>
                  <a:pt x="2522" y="962"/>
                  <a:pt x="2522" y="962"/>
                </a:cubicBezTo>
                <a:cubicBezTo>
                  <a:pt x="2521" y="963"/>
                  <a:pt x="2521" y="963"/>
                  <a:pt x="2521" y="963"/>
                </a:cubicBezTo>
                <a:cubicBezTo>
                  <a:pt x="2521" y="964"/>
                  <a:pt x="2521" y="964"/>
                  <a:pt x="2521" y="964"/>
                </a:cubicBezTo>
                <a:cubicBezTo>
                  <a:pt x="2526" y="967"/>
                  <a:pt x="2526" y="967"/>
                  <a:pt x="2526" y="967"/>
                </a:cubicBezTo>
                <a:cubicBezTo>
                  <a:pt x="2526" y="968"/>
                  <a:pt x="2526" y="968"/>
                  <a:pt x="2526" y="968"/>
                </a:cubicBezTo>
                <a:cubicBezTo>
                  <a:pt x="2529" y="972"/>
                  <a:pt x="2529" y="972"/>
                  <a:pt x="2529" y="972"/>
                </a:cubicBezTo>
                <a:cubicBezTo>
                  <a:pt x="2530" y="980"/>
                  <a:pt x="2530" y="980"/>
                  <a:pt x="2530" y="980"/>
                </a:cubicBezTo>
                <a:cubicBezTo>
                  <a:pt x="2531" y="983"/>
                  <a:pt x="2531" y="983"/>
                  <a:pt x="2531" y="983"/>
                </a:cubicBezTo>
                <a:cubicBezTo>
                  <a:pt x="2532" y="985"/>
                  <a:pt x="2532" y="985"/>
                  <a:pt x="2532" y="985"/>
                </a:cubicBezTo>
                <a:cubicBezTo>
                  <a:pt x="2532" y="988"/>
                  <a:pt x="2532" y="988"/>
                  <a:pt x="2532" y="988"/>
                </a:cubicBezTo>
                <a:cubicBezTo>
                  <a:pt x="2531" y="989"/>
                  <a:pt x="2531" y="989"/>
                  <a:pt x="2531" y="989"/>
                </a:cubicBezTo>
                <a:cubicBezTo>
                  <a:pt x="2531" y="991"/>
                  <a:pt x="2531" y="991"/>
                  <a:pt x="2531" y="991"/>
                </a:cubicBezTo>
                <a:cubicBezTo>
                  <a:pt x="2533" y="993"/>
                  <a:pt x="2533" y="993"/>
                  <a:pt x="2533" y="993"/>
                </a:cubicBezTo>
                <a:cubicBezTo>
                  <a:pt x="2532" y="994"/>
                  <a:pt x="2532" y="994"/>
                  <a:pt x="2532" y="994"/>
                </a:cubicBezTo>
                <a:cubicBezTo>
                  <a:pt x="2533" y="995"/>
                  <a:pt x="2533" y="995"/>
                  <a:pt x="2533" y="995"/>
                </a:cubicBezTo>
                <a:cubicBezTo>
                  <a:pt x="2536" y="997"/>
                  <a:pt x="2536" y="997"/>
                  <a:pt x="2536" y="997"/>
                </a:cubicBezTo>
                <a:cubicBezTo>
                  <a:pt x="2538" y="1000"/>
                  <a:pt x="2538" y="1000"/>
                  <a:pt x="2538" y="1000"/>
                </a:cubicBezTo>
                <a:cubicBezTo>
                  <a:pt x="2540" y="1001"/>
                  <a:pt x="2540" y="1001"/>
                  <a:pt x="2540" y="1001"/>
                </a:cubicBezTo>
                <a:cubicBezTo>
                  <a:pt x="2541" y="1003"/>
                  <a:pt x="2541" y="1003"/>
                  <a:pt x="2541" y="1003"/>
                </a:cubicBezTo>
                <a:cubicBezTo>
                  <a:pt x="2539" y="1004"/>
                  <a:pt x="2539" y="1004"/>
                  <a:pt x="2539" y="1004"/>
                </a:cubicBezTo>
                <a:cubicBezTo>
                  <a:pt x="2539" y="1005"/>
                  <a:pt x="2539" y="1005"/>
                  <a:pt x="2539" y="1005"/>
                </a:cubicBezTo>
                <a:cubicBezTo>
                  <a:pt x="2541" y="1007"/>
                  <a:pt x="2541" y="1007"/>
                  <a:pt x="2541" y="1007"/>
                </a:cubicBezTo>
                <a:cubicBezTo>
                  <a:pt x="2544" y="1008"/>
                  <a:pt x="2544" y="1008"/>
                  <a:pt x="2544" y="1008"/>
                </a:cubicBezTo>
                <a:cubicBezTo>
                  <a:pt x="2547" y="1010"/>
                  <a:pt x="2547" y="1010"/>
                  <a:pt x="2547" y="1010"/>
                </a:cubicBezTo>
                <a:cubicBezTo>
                  <a:pt x="2547" y="1012"/>
                  <a:pt x="2547" y="1012"/>
                  <a:pt x="2547" y="1012"/>
                </a:cubicBezTo>
                <a:cubicBezTo>
                  <a:pt x="2549" y="1015"/>
                  <a:pt x="2549" y="1015"/>
                  <a:pt x="2549" y="1015"/>
                </a:cubicBezTo>
                <a:cubicBezTo>
                  <a:pt x="2551" y="1015"/>
                  <a:pt x="2551" y="1015"/>
                  <a:pt x="2551" y="1015"/>
                </a:cubicBezTo>
                <a:cubicBezTo>
                  <a:pt x="2552" y="1015"/>
                  <a:pt x="2552" y="1015"/>
                  <a:pt x="2552" y="1015"/>
                </a:cubicBezTo>
                <a:cubicBezTo>
                  <a:pt x="2553" y="1016"/>
                  <a:pt x="2553" y="1016"/>
                  <a:pt x="2553" y="1016"/>
                </a:cubicBezTo>
                <a:cubicBezTo>
                  <a:pt x="2555" y="1017"/>
                  <a:pt x="2555" y="1017"/>
                  <a:pt x="2555" y="1017"/>
                </a:cubicBezTo>
                <a:cubicBezTo>
                  <a:pt x="2558" y="1019"/>
                  <a:pt x="2558" y="1019"/>
                  <a:pt x="2558" y="1019"/>
                </a:cubicBezTo>
                <a:cubicBezTo>
                  <a:pt x="2561" y="1019"/>
                  <a:pt x="2561" y="1019"/>
                  <a:pt x="2561" y="1019"/>
                </a:cubicBezTo>
                <a:cubicBezTo>
                  <a:pt x="2563" y="1021"/>
                  <a:pt x="2563" y="1021"/>
                  <a:pt x="2563" y="1021"/>
                </a:cubicBezTo>
                <a:cubicBezTo>
                  <a:pt x="2565" y="1022"/>
                  <a:pt x="2565" y="1022"/>
                  <a:pt x="2565" y="1022"/>
                </a:cubicBezTo>
                <a:cubicBezTo>
                  <a:pt x="2565" y="1021"/>
                  <a:pt x="2565" y="1021"/>
                  <a:pt x="2565" y="1021"/>
                </a:cubicBezTo>
                <a:cubicBezTo>
                  <a:pt x="2566" y="1022"/>
                  <a:pt x="2566" y="1022"/>
                  <a:pt x="2566" y="1022"/>
                </a:cubicBezTo>
                <a:cubicBezTo>
                  <a:pt x="2568" y="1021"/>
                  <a:pt x="2568" y="1021"/>
                  <a:pt x="2568" y="1021"/>
                </a:cubicBezTo>
                <a:cubicBezTo>
                  <a:pt x="2568" y="1021"/>
                  <a:pt x="2568" y="1021"/>
                  <a:pt x="2568" y="1021"/>
                </a:cubicBezTo>
                <a:cubicBezTo>
                  <a:pt x="2567" y="1020"/>
                  <a:pt x="2567" y="1020"/>
                  <a:pt x="2567" y="1020"/>
                </a:cubicBezTo>
                <a:cubicBezTo>
                  <a:pt x="2568" y="1020"/>
                  <a:pt x="2568" y="1020"/>
                  <a:pt x="2568" y="1020"/>
                </a:cubicBezTo>
                <a:cubicBezTo>
                  <a:pt x="2568" y="1019"/>
                  <a:pt x="2568" y="1019"/>
                  <a:pt x="2568" y="1019"/>
                </a:cubicBezTo>
                <a:cubicBezTo>
                  <a:pt x="2567" y="1018"/>
                  <a:pt x="2567" y="1018"/>
                  <a:pt x="2567" y="1018"/>
                </a:cubicBezTo>
                <a:cubicBezTo>
                  <a:pt x="2568" y="1019"/>
                  <a:pt x="2568" y="1019"/>
                  <a:pt x="2568" y="1019"/>
                </a:cubicBezTo>
                <a:cubicBezTo>
                  <a:pt x="2568" y="1020"/>
                  <a:pt x="2568" y="1020"/>
                  <a:pt x="2568" y="1020"/>
                </a:cubicBezTo>
                <a:cubicBezTo>
                  <a:pt x="2569" y="1021"/>
                  <a:pt x="2569" y="1021"/>
                  <a:pt x="2569" y="1021"/>
                </a:cubicBezTo>
                <a:cubicBezTo>
                  <a:pt x="2570" y="1021"/>
                  <a:pt x="2570" y="1021"/>
                  <a:pt x="2570" y="1021"/>
                </a:cubicBezTo>
                <a:cubicBezTo>
                  <a:pt x="2570" y="1019"/>
                  <a:pt x="2570" y="1019"/>
                  <a:pt x="2570" y="1019"/>
                </a:cubicBezTo>
                <a:cubicBezTo>
                  <a:pt x="2568" y="1015"/>
                  <a:pt x="2568" y="1015"/>
                  <a:pt x="2568" y="1015"/>
                </a:cubicBezTo>
                <a:cubicBezTo>
                  <a:pt x="2567" y="1014"/>
                  <a:pt x="2567" y="1014"/>
                  <a:pt x="2567" y="1014"/>
                </a:cubicBezTo>
                <a:cubicBezTo>
                  <a:pt x="2567" y="1014"/>
                  <a:pt x="2567" y="1014"/>
                  <a:pt x="2567" y="1014"/>
                </a:cubicBezTo>
                <a:cubicBezTo>
                  <a:pt x="2567" y="1013"/>
                  <a:pt x="2567" y="1013"/>
                  <a:pt x="2567" y="1013"/>
                </a:cubicBezTo>
                <a:cubicBezTo>
                  <a:pt x="2566" y="1012"/>
                  <a:pt x="2566" y="1012"/>
                  <a:pt x="2566" y="1012"/>
                </a:cubicBezTo>
                <a:cubicBezTo>
                  <a:pt x="2566" y="1009"/>
                  <a:pt x="2566" y="1009"/>
                  <a:pt x="2566" y="1009"/>
                </a:cubicBezTo>
                <a:cubicBezTo>
                  <a:pt x="2566" y="1009"/>
                  <a:pt x="2566" y="1009"/>
                  <a:pt x="2566" y="1009"/>
                </a:cubicBezTo>
                <a:cubicBezTo>
                  <a:pt x="2566" y="1008"/>
                  <a:pt x="2566" y="1008"/>
                  <a:pt x="2566" y="1008"/>
                </a:cubicBezTo>
                <a:cubicBezTo>
                  <a:pt x="2564" y="1008"/>
                  <a:pt x="2564" y="1008"/>
                  <a:pt x="2564" y="1008"/>
                </a:cubicBezTo>
                <a:cubicBezTo>
                  <a:pt x="2562" y="1006"/>
                  <a:pt x="2562" y="1006"/>
                  <a:pt x="2562" y="1006"/>
                </a:cubicBezTo>
                <a:cubicBezTo>
                  <a:pt x="2561" y="1003"/>
                  <a:pt x="2561" y="1003"/>
                  <a:pt x="2561" y="1003"/>
                </a:cubicBezTo>
                <a:cubicBezTo>
                  <a:pt x="2561" y="998"/>
                  <a:pt x="2561" y="998"/>
                  <a:pt x="2561" y="998"/>
                </a:cubicBezTo>
                <a:cubicBezTo>
                  <a:pt x="2560" y="997"/>
                  <a:pt x="2560" y="997"/>
                  <a:pt x="2560" y="997"/>
                </a:cubicBezTo>
                <a:cubicBezTo>
                  <a:pt x="2560" y="995"/>
                  <a:pt x="2560" y="995"/>
                  <a:pt x="2560" y="995"/>
                </a:cubicBezTo>
                <a:cubicBezTo>
                  <a:pt x="2560" y="994"/>
                  <a:pt x="2560" y="994"/>
                  <a:pt x="2560" y="994"/>
                </a:cubicBezTo>
                <a:cubicBezTo>
                  <a:pt x="2560" y="989"/>
                  <a:pt x="2560" y="989"/>
                  <a:pt x="2560" y="989"/>
                </a:cubicBezTo>
                <a:cubicBezTo>
                  <a:pt x="2561" y="988"/>
                  <a:pt x="2561" y="988"/>
                  <a:pt x="2561" y="988"/>
                </a:cubicBezTo>
                <a:cubicBezTo>
                  <a:pt x="2560" y="984"/>
                  <a:pt x="2560" y="984"/>
                  <a:pt x="2560" y="984"/>
                </a:cubicBezTo>
                <a:cubicBezTo>
                  <a:pt x="2558" y="980"/>
                  <a:pt x="2558" y="980"/>
                  <a:pt x="2558" y="980"/>
                </a:cubicBezTo>
                <a:cubicBezTo>
                  <a:pt x="2550" y="973"/>
                  <a:pt x="2550" y="973"/>
                  <a:pt x="2550" y="973"/>
                </a:cubicBezTo>
                <a:cubicBezTo>
                  <a:pt x="2549" y="970"/>
                  <a:pt x="2549" y="970"/>
                  <a:pt x="2549" y="970"/>
                </a:cubicBezTo>
                <a:cubicBezTo>
                  <a:pt x="2548" y="970"/>
                  <a:pt x="2548" y="970"/>
                  <a:pt x="2548" y="970"/>
                </a:cubicBezTo>
                <a:cubicBezTo>
                  <a:pt x="2547" y="971"/>
                  <a:pt x="2547" y="971"/>
                  <a:pt x="2547" y="971"/>
                </a:cubicBezTo>
                <a:cubicBezTo>
                  <a:pt x="2546" y="971"/>
                  <a:pt x="2546" y="971"/>
                  <a:pt x="2546" y="971"/>
                </a:cubicBezTo>
                <a:cubicBezTo>
                  <a:pt x="2546" y="971"/>
                  <a:pt x="2546" y="971"/>
                  <a:pt x="2546" y="971"/>
                </a:cubicBezTo>
                <a:cubicBezTo>
                  <a:pt x="2545" y="970"/>
                  <a:pt x="2545" y="970"/>
                  <a:pt x="2545" y="970"/>
                </a:cubicBezTo>
                <a:cubicBezTo>
                  <a:pt x="2543" y="969"/>
                  <a:pt x="2543" y="969"/>
                  <a:pt x="2543" y="969"/>
                </a:cubicBezTo>
                <a:cubicBezTo>
                  <a:pt x="2542" y="968"/>
                  <a:pt x="2542" y="968"/>
                  <a:pt x="2542" y="968"/>
                </a:cubicBezTo>
                <a:cubicBezTo>
                  <a:pt x="2541" y="965"/>
                  <a:pt x="2541" y="965"/>
                  <a:pt x="2541" y="965"/>
                </a:cubicBezTo>
                <a:cubicBezTo>
                  <a:pt x="2539" y="964"/>
                  <a:pt x="2539" y="964"/>
                  <a:pt x="2539" y="964"/>
                </a:cubicBezTo>
                <a:cubicBezTo>
                  <a:pt x="2537" y="964"/>
                  <a:pt x="2537" y="964"/>
                  <a:pt x="2537" y="964"/>
                </a:cubicBezTo>
                <a:cubicBezTo>
                  <a:pt x="2536" y="964"/>
                  <a:pt x="2536" y="964"/>
                  <a:pt x="2536" y="964"/>
                </a:cubicBezTo>
                <a:cubicBezTo>
                  <a:pt x="2535" y="963"/>
                  <a:pt x="2535" y="963"/>
                  <a:pt x="2535" y="963"/>
                </a:cubicBezTo>
                <a:cubicBezTo>
                  <a:pt x="2532" y="961"/>
                  <a:pt x="2532" y="961"/>
                  <a:pt x="2532" y="961"/>
                </a:cubicBezTo>
                <a:cubicBezTo>
                  <a:pt x="2531" y="959"/>
                  <a:pt x="2531" y="959"/>
                  <a:pt x="2531" y="959"/>
                </a:cubicBezTo>
                <a:cubicBezTo>
                  <a:pt x="2531" y="958"/>
                  <a:pt x="2531" y="958"/>
                  <a:pt x="2531" y="958"/>
                </a:cubicBezTo>
                <a:cubicBezTo>
                  <a:pt x="2530" y="957"/>
                  <a:pt x="2530" y="957"/>
                  <a:pt x="2530" y="957"/>
                </a:cubicBezTo>
                <a:cubicBezTo>
                  <a:pt x="2530" y="959"/>
                  <a:pt x="2530" y="959"/>
                  <a:pt x="2530" y="959"/>
                </a:cubicBezTo>
                <a:cubicBezTo>
                  <a:pt x="2527" y="958"/>
                  <a:pt x="2527" y="958"/>
                  <a:pt x="2527" y="958"/>
                </a:cubicBezTo>
                <a:cubicBezTo>
                  <a:pt x="2527" y="956"/>
                  <a:pt x="2527" y="956"/>
                  <a:pt x="2527" y="956"/>
                </a:cubicBezTo>
                <a:cubicBezTo>
                  <a:pt x="2529" y="955"/>
                  <a:pt x="2529" y="955"/>
                  <a:pt x="2529" y="955"/>
                </a:cubicBezTo>
                <a:cubicBezTo>
                  <a:pt x="2529" y="956"/>
                  <a:pt x="2529" y="956"/>
                  <a:pt x="2529" y="956"/>
                </a:cubicBezTo>
                <a:cubicBezTo>
                  <a:pt x="2529" y="955"/>
                  <a:pt x="2529" y="955"/>
                  <a:pt x="2529" y="955"/>
                </a:cubicBezTo>
                <a:cubicBezTo>
                  <a:pt x="2530" y="954"/>
                  <a:pt x="2530" y="954"/>
                  <a:pt x="2530" y="954"/>
                </a:cubicBezTo>
                <a:cubicBezTo>
                  <a:pt x="2529" y="950"/>
                  <a:pt x="2529" y="950"/>
                  <a:pt x="2529" y="950"/>
                </a:cubicBezTo>
                <a:cubicBezTo>
                  <a:pt x="2528" y="950"/>
                  <a:pt x="2528" y="950"/>
                  <a:pt x="2528" y="950"/>
                </a:cubicBezTo>
                <a:cubicBezTo>
                  <a:pt x="2528" y="948"/>
                  <a:pt x="2528" y="948"/>
                  <a:pt x="2528" y="948"/>
                </a:cubicBezTo>
                <a:cubicBezTo>
                  <a:pt x="2527" y="946"/>
                  <a:pt x="2527" y="946"/>
                  <a:pt x="2527" y="946"/>
                </a:cubicBezTo>
                <a:cubicBezTo>
                  <a:pt x="2526" y="945"/>
                  <a:pt x="2526" y="945"/>
                  <a:pt x="2526" y="945"/>
                </a:cubicBezTo>
                <a:cubicBezTo>
                  <a:pt x="2526" y="946"/>
                  <a:pt x="2526" y="946"/>
                  <a:pt x="2526" y="946"/>
                </a:cubicBezTo>
                <a:cubicBezTo>
                  <a:pt x="2526" y="947"/>
                  <a:pt x="2526" y="947"/>
                  <a:pt x="2526" y="947"/>
                </a:cubicBezTo>
                <a:cubicBezTo>
                  <a:pt x="2525" y="947"/>
                  <a:pt x="2525" y="947"/>
                  <a:pt x="2525" y="947"/>
                </a:cubicBezTo>
                <a:cubicBezTo>
                  <a:pt x="2524" y="945"/>
                  <a:pt x="2524" y="945"/>
                  <a:pt x="2524" y="945"/>
                </a:cubicBezTo>
                <a:cubicBezTo>
                  <a:pt x="2523" y="944"/>
                  <a:pt x="2523" y="944"/>
                  <a:pt x="2523" y="944"/>
                </a:cubicBezTo>
                <a:cubicBezTo>
                  <a:pt x="2523" y="942"/>
                  <a:pt x="2523" y="942"/>
                  <a:pt x="2523" y="942"/>
                </a:cubicBezTo>
                <a:cubicBezTo>
                  <a:pt x="2522" y="941"/>
                  <a:pt x="2522" y="941"/>
                  <a:pt x="2522" y="941"/>
                </a:cubicBezTo>
                <a:cubicBezTo>
                  <a:pt x="2522" y="939"/>
                  <a:pt x="2522" y="939"/>
                  <a:pt x="2522" y="939"/>
                </a:cubicBezTo>
                <a:cubicBezTo>
                  <a:pt x="2521" y="938"/>
                  <a:pt x="2521" y="938"/>
                  <a:pt x="2521" y="938"/>
                </a:cubicBezTo>
                <a:cubicBezTo>
                  <a:pt x="2520" y="938"/>
                  <a:pt x="2520" y="938"/>
                  <a:pt x="2520" y="938"/>
                </a:cubicBezTo>
                <a:cubicBezTo>
                  <a:pt x="2519" y="937"/>
                  <a:pt x="2519" y="937"/>
                  <a:pt x="2519" y="937"/>
                </a:cubicBezTo>
                <a:cubicBezTo>
                  <a:pt x="2518" y="938"/>
                  <a:pt x="2518" y="938"/>
                  <a:pt x="2518" y="938"/>
                </a:cubicBezTo>
                <a:cubicBezTo>
                  <a:pt x="2518" y="939"/>
                  <a:pt x="2518" y="939"/>
                  <a:pt x="2518" y="939"/>
                </a:cubicBezTo>
                <a:cubicBezTo>
                  <a:pt x="2517" y="939"/>
                  <a:pt x="2517" y="939"/>
                  <a:pt x="2517" y="939"/>
                </a:cubicBezTo>
                <a:cubicBezTo>
                  <a:pt x="2516" y="939"/>
                  <a:pt x="2516" y="939"/>
                  <a:pt x="2516" y="939"/>
                </a:cubicBezTo>
                <a:cubicBezTo>
                  <a:pt x="2517" y="937"/>
                  <a:pt x="2517" y="937"/>
                  <a:pt x="2517" y="937"/>
                </a:cubicBezTo>
                <a:cubicBezTo>
                  <a:pt x="2515" y="934"/>
                  <a:pt x="2515" y="934"/>
                  <a:pt x="2515" y="934"/>
                </a:cubicBezTo>
                <a:cubicBezTo>
                  <a:pt x="2515" y="933"/>
                  <a:pt x="2515" y="933"/>
                  <a:pt x="2515" y="933"/>
                </a:cubicBezTo>
                <a:cubicBezTo>
                  <a:pt x="2515" y="930"/>
                  <a:pt x="2515" y="930"/>
                  <a:pt x="2515" y="930"/>
                </a:cubicBezTo>
                <a:cubicBezTo>
                  <a:pt x="2515" y="930"/>
                  <a:pt x="2515" y="930"/>
                  <a:pt x="2515" y="930"/>
                </a:cubicBezTo>
                <a:cubicBezTo>
                  <a:pt x="2516" y="928"/>
                  <a:pt x="2516" y="928"/>
                  <a:pt x="2516" y="928"/>
                </a:cubicBezTo>
                <a:cubicBezTo>
                  <a:pt x="2515" y="928"/>
                  <a:pt x="2515" y="928"/>
                  <a:pt x="2515" y="928"/>
                </a:cubicBezTo>
                <a:cubicBezTo>
                  <a:pt x="2514" y="928"/>
                  <a:pt x="2514" y="928"/>
                  <a:pt x="2514" y="928"/>
                </a:cubicBezTo>
                <a:cubicBezTo>
                  <a:pt x="2515" y="926"/>
                  <a:pt x="2515" y="926"/>
                  <a:pt x="2515" y="926"/>
                </a:cubicBezTo>
                <a:cubicBezTo>
                  <a:pt x="2515" y="923"/>
                  <a:pt x="2515" y="923"/>
                  <a:pt x="2515" y="923"/>
                </a:cubicBezTo>
                <a:cubicBezTo>
                  <a:pt x="2518" y="920"/>
                  <a:pt x="2518" y="920"/>
                  <a:pt x="2518" y="920"/>
                </a:cubicBezTo>
                <a:cubicBezTo>
                  <a:pt x="2518" y="913"/>
                  <a:pt x="2518" y="913"/>
                  <a:pt x="2518" y="913"/>
                </a:cubicBezTo>
                <a:cubicBezTo>
                  <a:pt x="2520" y="911"/>
                  <a:pt x="2520" y="911"/>
                  <a:pt x="2520" y="911"/>
                </a:cubicBezTo>
                <a:cubicBezTo>
                  <a:pt x="2520" y="908"/>
                  <a:pt x="2520" y="908"/>
                  <a:pt x="2520" y="908"/>
                </a:cubicBezTo>
                <a:cubicBezTo>
                  <a:pt x="2521" y="907"/>
                  <a:pt x="2521" y="907"/>
                  <a:pt x="2521" y="907"/>
                </a:cubicBezTo>
                <a:cubicBezTo>
                  <a:pt x="2522" y="904"/>
                  <a:pt x="2522" y="904"/>
                  <a:pt x="2522" y="904"/>
                </a:cubicBezTo>
                <a:cubicBezTo>
                  <a:pt x="2521" y="903"/>
                  <a:pt x="2521" y="903"/>
                  <a:pt x="2521" y="903"/>
                </a:cubicBezTo>
                <a:cubicBezTo>
                  <a:pt x="2521" y="902"/>
                  <a:pt x="2521" y="902"/>
                  <a:pt x="2521" y="902"/>
                </a:cubicBezTo>
                <a:cubicBezTo>
                  <a:pt x="2521" y="900"/>
                  <a:pt x="2521" y="900"/>
                  <a:pt x="2521" y="900"/>
                </a:cubicBezTo>
                <a:cubicBezTo>
                  <a:pt x="2522" y="898"/>
                  <a:pt x="2522" y="898"/>
                  <a:pt x="2522" y="898"/>
                </a:cubicBezTo>
                <a:cubicBezTo>
                  <a:pt x="2522" y="896"/>
                  <a:pt x="2522" y="896"/>
                  <a:pt x="2522" y="896"/>
                </a:cubicBezTo>
                <a:cubicBezTo>
                  <a:pt x="2520" y="895"/>
                  <a:pt x="2520" y="895"/>
                  <a:pt x="2520" y="895"/>
                </a:cubicBezTo>
                <a:cubicBezTo>
                  <a:pt x="2521" y="894"/>
                  <a:pt x="2521" y="894"/>
                  <a:pt x="2521" y="894"/>
                </a:cubicBezTo>
                <a:cubicBezTo>
                  <a:pt x="2521" y="893"/>
                  <a:pt x="2521" y="893"/>
                  <a:pt x="2521" y="893"/>
                </a:cubicBezTo>
                <a:cubicBezTo>
                  <a:pt x="2521" y="894"/>
                  <a:pt x="2521" y="894"/>
                  <a:pt x="2521" y="894"/>
                </a:cubicBezTo>
                <a:cubicBezTo>
                  <a:pt x="2522" y="894"/>
                  <a:pt x="2522" y="894"/>
                  <a:pt x="2522" y="894"/>
                </a:cubicBezTo>
                <a:cubicBezTo>
                  <a:pt x="2523" y="893"/>
                  <a:pt x="2523" y="893"/>
                  <a:pt x="2523" y="893"/>
                </a:cubicBezTo>
                <a:cubicBezTo>
                  <a:pt x="2524" y="894"/>
                  <a:pt x="2524" y="894"/>
                  <a:pt x="2524" y="894"/>
                </a:cubicBezTo>
                <a:cubicBezTo>
                  <a:pt x="2525" y="893"/>
                  <a:pt x="2525" y="893"/>
                  <a:pt x="2525" y="893"/>
                </a:cubicBezTo>
                <a:cubicBezTo>
                  <a:pt x="2527" y="893"/>
                  <a:pt x="2527" y="893"/>
                  <a:pt x="2527" y="893"/>
                </a:cubicBezTo>
                <a:cubicBezTo>
                  <a:pt x="2527" y="893"/>
                  <a:pt x="2527" y="893"/>
                  <a:pt x="2527" y="893"/>
                </a:cubicBezTo>
                <a:cubicBezTo>
                  <a:pt x="2528" y="893"/>
                  <a:pt x="2528" y="893"/>
                  <a:pt x="2528" y="893"/>
                </a:cubicBezTo>
                <a:cubicBezTo>
                  <a:pt x="2528" y="893"/>
                  <a:pt x="2528" y="893"/>
                  <a:pt x="2528" y="893"/>
                </a:cubicBezTo>
                <a:cubicBezTo>
                  <a:pt x="2530" y="894"/>
                  <a:pt x="2530" y="894"/>
                  <a:pt x="2530" y="894"/>
                </a:cubicBezTo>
                <a:cubicBezTo>
                  <a:pt x="2531" y="895"/>
                  <a:pt x="2531" y="895"/>
                  <a:pt x="2531" y="895"/>
                </a:cubicBezTo>
                <a:cubicBezTo>
                  <a:pt x="2530" y="896"/>
                  <a:pt x="2530" y="896"/>
                  <a:pt x="2530" y="896"/>
                </a:cubicBezTo>
                <a:cubicBezTo>
                  <a:pt x="2530" y="898"/>
                  <a:pt x="2530" y="898"/>
                  <a:pt x="2530" y="898"/>
                </a:cubicBezTo>
                <a:cubicBezTo>
                  <a:pt x="2531" y="900"/>
                  <a:pt x="2531" y="900"/>
                  <a:pt x="2531" y="900"/>
                </a:cubicBezTo>
                <a:cubicBezTo>
                  <a:pt x="2530" y="901"/>
                  <a:pt x="2530" y="901"/>
                  <a:pt x="2530" y="901"/>
                </a:cubicBezTo>
                <a:cubicBezTo>
                  <a:pt x="2530" y="902"/>
                  <a:pt x="2530" y="902"/>
                  <a:pt x="2530" y="902"/>
                </a:cubicBezTo>
                <a:cubicBezTo>
                  <a:pt x="2531" y="902"/>
                  <a:pt x="2531" y="902"/>
                  <a:pt x="2531" y="902"/>
                </a:cubicBezTo>
                <a:cubicBezTo>
                  <a:pt x="2533" y="903"/>
                  <a:pt x="2533" y="903"/>
                  <a:pt x="2533" y="903"/>
                </a:cubicBezTo>
                <a:cubicBezTo>
                  <a:pt x="2535" y="902"/>
                  <a:pt x="2535" y="902"/>
                  <a:pt x="2535" y="902"/>
                </a:cubicBezTo>
                <a:cubicBezTo>
                  <a:pt x="2537" y="903"/>
                  <a:pt x="2537" y="903"/>
                  <a:pt x="2537" y="903"/>
                </a:cubicBezTo>
                <a:cubicBezTo>
                  <a:pt x="2538" y="903"/>
                  <a:pt x="2538" y="903"/>
                  <a:pt x="2538" y="903"/>
                </a:cubicBezTo>
                <a:cubicBezTo>
                  <a:pt x="2538" y="903"/>
                  <a:pt x="2538" y="903"/>
                  <a:pt x="2538" y="903"/>
                </a:cubicBezTo>
                <a:cubicBezTo>
                  <a:pt x="2538" y="902"/>
                  <a:pt x="2538" y="902"/>
                  <a:pt x="2538" y="902"/>
                </a:cubicBezTo>
                <a:cubicBezTo>
                  <a:pt x="2539" y="901"/>
                  <a:pt x="2539" y="901"/>
                  <a:pt x="2539" y="901"/>
                </a:cubicBezTo>
                <a:cubicBezTo>
                  <a:pt x="2540" y="902"/>
                  <a:pt x="2540" y="902"/>
                  <a:pt x="2540" y="902"/>
                </a:cubicBezTo>
                <a:cubicBezTo>
                  <a:pt x="2543" y="905"/>
                  <a:pt x="2543" y="905"/>
                  <a:pt x="2543" y="905"/>
                </a:cubicBezTo>
                <a:cubicBezTo>
                  <a:pt x="2544" y="905"/>
                  <a:pt x="2544" y="905"/>
                  <a:pt x="2544" y="905"/>
                </a:cubicBezTo>
                <a:cubicBezTo>
                  <a:pt x="2544" y="906"/>
                  <a:pt x="2544" y="906"/>
                  <a:pt x="2544" y="906"/>
                </a:cubicBezTo>
                <a:cubicBezTo>
                  <a:pt x="2545" y="906"/>
                  <a:pt x="2545" y="906"/>
                  <a:pt x="2545" y="906"/>
                </a:cubicBezTo>
                <a:cubicBezTo>
                  <a:pt x="2547" y="908"/>
                  <a:pt x="2547" y="908"/>
                  <a:pt x="2547" y="908"/>
                </a:cubicBezTo>
                <a:cubicBezTo>
                  <a:pt x="2547" y="908"/>
                  <a:pt x="2547" y="908"/>
                  <a:pt x="2547" y="908"/>
                </a:cubicBezTo>
                <a:cubicBezTo>
                  <a:pt x="2548" y="908"/>
                  <a:pt x="2548" y="908"/>
                  <a:pt x="2548" y="908"/>
                </a:cubicBezTo>
                <a:cubicBezTo>
                  <a:pt x="2548" y="907"/>
                  <a:pt x="2548" y="907"/>
                  <a:pt x="2548" y="907"/>
                </a:cubicBezTo>
                <a:cubicBezTo>
                  <a:pt x="2549" y="907"/>
                  <a:pt x="2549" y="907"/>
                  <a:pt x="2549" y="907"/>
                </a:cubicBezTo>
                <a:cubicBezTo>
                  <a:pt x="2549" y="907"/>
                  <a:pt x="2549" y="907"/>
                  <a:pt x="2549" y="907"/>
                </a:cubicBezTo>
                <a:cubicBezTo>
                  <a:pt x="2550" y="909"/>
                  <a:pt x="2550" y="909"/>
                  <a:pt x="2550" y="909"/>
                </a:cubicBezTo>
                <a:cubicBezTo>
                  <a:pt x="2550" y="910"/>
                  <a:pt x="2550" y="910"/>
                  <a:pt x="2550" y="910"/>
                </a:cubicBezTo>
                <a:cubicBezTo>
                  <a:pt x="2552" y="912"/>
                  <a:pt x="2552" y="912"/>
                  <a:pt x="2552" y="912"/>
                </a:cubicBezTo>
                <a:cubicBezTo>
                  <a:pt x="2552" y="914"/>
                  <a:pt x="2552" y="914"/>
                  <a:pt x="2552" y="914"/>
                </a:cubicBezTo>
                <a:cubicBezTo>
                  <a:pt x="2553" y="916"/>
                  <a:pt x="2553" y="916"/>
                  <a:pt x="2553" y="916"/>
                </a:cubicBezTo>
                <a:cubicBezTo>
                  <a:pt x="2554" y="915"/>
                  <a:pt x="2554" y="915"/>
                  <a:pt x="2554" y="915"/>
                </a:cubicBezTo>
                <a:cubicBezTo>
                  <a:pt x="2555" y="917"/>
                  <a:pt x="2555" y="917"/>
                  <a:pt x="2555" y="917"/>
                </a:cubicBezTo>
                <a:cubicBezTo>
                  <a:pt x="2554" y="918"/>
                  <a:pt x="2554" y="918"/>
                  <a:pt x="2554" y="918"/>
                </a:cubicBezTo>
                <a:cubicBezTo>
                  <a:pt x="2555" y="920"/>
                  <a:pt x="2555" y="920"/>
                  <a:pt x="2555" y="920"/>
                </a:cubicBezTo>
                <a:cubicBezTo>
                  <a:pt x="2555" y="921"/>
                  <a:pt x="2555" y="921"/>
                  <a:pt x="2555" y="921"/>
                </a:cubicBezTo>
                <a:cubicBezTo>
                  <a:pt x="2557" y="921"/>
                  <a:pt x="2557" y="921"/>
                  <a:pt x="2557" y="921"/>
                </a:cubicBezTo>
                <a:cubicBezTo>
                  <a:pt x="2558" y="921"/>
                  <a:pt x="2558" y="921"/>
                  <a:pt x="2558" y="921"/>
                </a:cubicBezTo>
                <a:cubicBezTo>
                  <a:pt x="2558" y="919"/>
                  <a:pt x="2558" y="919"/>
                  <a:pt x="2558" y="919"/>
                </a:cubicBezTo>
                <a:cubicBezTo>
                  <a:pt x="2559" y="918"/>
                  <a:pt x="2559" y="918"/>
                  <a:pt x="2559" y="918"/>
                </a:cubicBezTo>
                <a:cubicBezTo>
                  <a:pt x="2560" y="918"/>
                  <a:pt x="2560" y="918"/>
                  <a:pt x="2560" y="918"/>
                </a:cubicBezTo>
                <a:cubicBezTo>
                  <a:pt x="2560" y="919"/>
                  <a:pt x="2560" y="919"/>
                  <a:pt x="2560" y="919"/>
                </a:cubicBezTo>
                <a:cubicBezTo>
                  <a:pt x="2561" y="920"/>
                  <a:pt x="2561" y="920"/>
                  <a:pt x="2561" y="920"/>
                </a:cubicBezTo>
                <a:cubicBezTo>
                  <a:pt x="2561" y="922"/>
                  <a:pt x="2561" y="922"/>
                  <a:pt x="2561" y="922"/>
                </a:cubicBezTo>
                <a:cubicBezTo>
                  <a:pt x="2560" y="923"/>
                  <a:pt x="2560" y="923"/>
                  <a:pt x="2560" y="923"/>
                </a:cubicBezTo>
                <a:cubicBezTo>
                  <a:pt x="2560" y="924"/>
                  <a:pt x="2560" y="924"/>
                  <a:pt x="2560" y="924"/>
                </a:cubicBezTo>
                <a:cubicBezTo>
                  <a:pt x="2560" y="925"/>
                  <a:pt x="2560" y="925"/>
                  <a:pt x="2560" y="925"/>
                </a:cubicBezTo>
                <a:cubicBezTo>
                  <a:pt x="2562" y="925"/>
                  <a:pt x="2562" y="925"/>
                  <a:pt x="2562" y="925"/>
                </a:cubicBezTo>
                <a:cubicBezTo>
                  <a:pt x="2563" y="923"/>
                  <a:pt x="2563" y="923"/>
                  <a:pt x="2563" y="923"/>
                </a:cubicBezTo>
                <a:cubicBezTo>
                  <a:pt x="2563" y="923"/>
                  <a:pt x="2563" y="923"/>
                  <a:pt x="2563" y="923"/>
                </a:cubicBezTo>
                <a:cubicBezTo>
                  <a:pt x="2565" y="924"/>
                  <a:pt x="2565" y="924"/>
                  <a:pt x="2565" y="924"/>
                </a:cubicBezTo>
                <a:cubicBezTo>
                  <a:pt x="2567" y="924"/>
                  <a:pt x="2567" y="924"/>
                  <a:pt x="2567" y="924"/>
                </a:cubicBezTo>
                <a:cubicBezTo>
                  <a:pt x="2567" y="924"/>
                  <a:pt x="2567" y="924"/>
                  <a:pt x="2567" y="924"/>
                </a:cubicBezTo>
                <a:cubicBezTo>
                  <a:pt x="2569" y="925"/>
                  <a:pt x="2569" y="925"/>
                  <a:pt x="2569" y="925"/>
                </a:cubicBezTo>
                <a:cubicBezTo>
                  <a:pt x="2569" y="926"/>
                  <a:pt x="2569" y="926"/>
                  <a:pt x="2569" y="926"/>
                </a:cubicBezTo>
                <a:cubicBezTo>
                  <a:pt x="2570" y="927"/>
                  <a:pt x="2570" y="927"/>
                  <a:pt x="2570" y="927"/>
                </a:cubicBezTo>
                <a:cubicBezTo>
                  <a:pt x="2569" y="928"/>
                  <a:pt x="2569" y="928"/>
                  <a:pt x="2569" y="928"/>
                </a:cubicBezTo>
                <a:cubicBezTo>
                  <a:pt x="2571" y="928"/>
                  <a:pt x="2571" y="928"/>
                  <a:pt x="2571" y="928"/>
                </a:cubicBezTo>
                <a:cubicBezTo>
                  <a:pt x="2572" y="928"/>
                  <a:pt x="2572" y="928"/>
                  <a:pt x="2572" y="928"/>
                </a:cubicBezTo>
                <a:cubicBezTo>
                  <a:pt x="2573" y="929"/>
                  <a:pt x="2573" y="929"/>
                  <a:pt x="2573" y="929"/>
                </a:cubicBezTo>
                <a:cubicBezTo>
                  <a:pt x="2575" y="928"/>
                  <a:pt x="2575" y="928"/>
                  <a:pt x="2575" y="928"/>
                </a:cubicBezTo>
                <a:cubicBezTo>
                  <a:pt x="2577" y="928"/>
                  <a:pt x="2577" y="928"/>
                  <a:pt x="2577" y="928"/>
                </a:cubicBezTo>
                <a:cubicBezTo>
                  <a:pt x="2578" y="928"/>
                  <a:pt x="2578" y="928"/>
                  <a:pt x="2578" y="928"/>
                </a:cubicBezTo>
                <a:cubicBezTo>
                  <a:pt x="2577" y="929"/>
                  <a:pt x="2577" y="929"/>
                  <a:pt x="2577" y="929"/>
                </a:cubicBezTo>
                <a:cubicBezTo>
                  <a:pt x="2575" y="931"/>
                  <a:pt x="2575" y="931"/>
                  <a:pt x="2575" y="931"/>
                </a:cubicBezTo>
                <a:cubicBezTo>
                  <a:pt x="2573" y="934"/>
                  <a:pt x="2573" y="934"/>
                  <a:pt x="2573" y="934"/>
                </a:cubicBezTo>
                <a:cubicBezTo>
                  <a:pt x="2573" y="937"/>
                  <a:pt x="2573" y="937"/>
                  <a:pt x="2573" y="937"/>
                </a:cubicBezTo>
                <a:cubicBezTo>
                  <a:pt x="2573" y="938"/>
                  <a:pt x="2573" y="938"/>
                  <a:pt x="2573" y="938"/>
                </a:cubicBezTo>
                <a:cubicBezTo>
                  <a:pt x="2573" y="938"/>
                  <a:pt x="2573" y="938"/>
                  <a:pt x="2573" y="938"/>
                </a:cubicBezTo>
                <a:cubicBezTo>
                  <a:pt x="2573" y="939"/>
                  <a:pt x="2573" y="939"/>
                  <a:pt x="2573" y="939"/>
                </a:cubicBezTo>
                <a:cubicBezTo>
                  <a:pt x="2573" y="942"/>
                  <a:pt x="2573" y="942"/>
                  <a:pt x="2573" y="942"/>
                </a:cubicBezTo>
                <a:cubicBezTo>
                  <a:pt x="2574" y="942"/>
                  <a:pt x="2574" y="942"/>
                  <a:pt x="2574" y="942"/>
                </a:cubicBezTo>
                <a:cubicBezTo>
                  <a:pt x="2575" y="942"/>
                  <a:pt x="2575" y="942"/>
                  <a:pt x="2575" y="942"/>
                </a:cubicBezTo>
                <a:cubicBezTo>
                  <a:pt x="2574" y="943"/>
                  <a:pt x="2574" y="943"/>
                  <a:pt x="2574" y="943"/>
                </a:cubicBezTo>
                <a:cubicBezTo>
                  <a:pt x="2573" y="944"/>
                  <a:pt x="2573" y="944"/>
                  <a:pt x="2573" y="944"/>
                </a:cubicBezTo>
                <a:cubicBezTo>
                  <a:pt x="2571" y="945"/>
                  <a:pt x="2571" y="945"/>
                  <a:pt x="2571" y="945"/>
                </a:cubicBezTo>
                <a:cubicBezTo>
                  <a:pt x="2573" y="945"/>
                  <a:pt x="2573" y="945"/>
                  <a:pt x="2573" y="945"/>
                </a:cubicBezTo>
                <a:cubicBezTo>
                  <a:pt x="2578" y="943"/>
                  <a:pt x="2578" y="943"/>
                  <a:pt x="2578" y="943"/>
                </a:cubicBezTo>
                <a:cubicBezTo>
                  <a:pt x="2578" y="943"/>
                  <a:pt x="2578" y="943"/>
                  <a:pt x="2578" y="943"/>
                </a:cubicBezTo>
                <a:cubicBezTo>
                  <a:pt x="2578" y="943"/>
                  <a:pt x="2578" y="943"/>
                  <a:pt x="2578" y="943"/>
                </a:cubicBezTo>
                <a:cubicBezTo>
                  <a:pt x="2580" y="942"/>
                  <a:pt x="2580" y="942"/>
                  <a:pt x="2580" y="942"/>
                </a:cubicBezTo>
                <a:cubicBezTo>
                  <a:pt x="2580" y="939"/>
                  <a:pt x="2580" y="939"/>
                  <a:pt x="2580" y="939"/>
                </a:cubicBezTo>
                <a:cubicBezTo>
                  <a:pt x="2580" y="938"/>
                  <a:pt x="2580" y="938"/>
                  <a:pt x="2580" y="938"/>
                </a:cubicBezTo>
                <a:cubicBezTo>
                  <a:pt x="2582" y="939"/>
                  <a:pt x="2582" y="939"/>
                  <a:pt x="2582" y="939"/>
                </a:cubicBezTo>
                <a:cubicBezTo>
                  <a:pt x="2582" y="938"/>
                  <a:pt x="2582" y="938"/>
                  <a:pt x="2582" y="938"/>
                </a:cubicBezTo>
                <a:cubicBezTo>
                  <a:pt x="2584" y="936"/>
                  <a:pt x="2584" y="936"/>
                  <a:pt x="2584" y="936"/>
                </a:cubicBezTo>
                <a:cubicBezTo>
                  <a:pt x="2585" y="936"/>
                  <a:pt x="2585" y="936"/>
                  <a:pt x="2585" y="936"/>
                </a:cubicBezTo>
                <a:cubicBezTo>
                  <a:pt x="2586" y="935"/>
                  <a:pt x="2586" y="935"/>
                  <a:pt x="2586" y="935"/>
                </a:cubicBezTo>
                <a:cubicBezTo>
                  <a:pt x="2587" y="935"/>
                  <a:pt x="2587" y="935"/>
                  <a:pt x="2587" y="935"/>
                </a:cubicBezTo>
                <a:cubicBezTo>
                  <a:pt x="2586" y="934"/>
                  <a:pt x="2586" y="934"/>
                  <a:pt x="2586" y="934"/>
                </a:cubicBezTo>
                <a:cubicBezTo>
                  <a:pt x="2586" y="934"/>
                  <a:pt x="2586" y="934"/>
                  <a:pt x="2586" y="934"/>
                </a:cubicBezTo>
                <a:cubicBezTo>
                  <a:pt x="2586" y="932"/>
                  <a:pt x="2586" y="932"/>
                  <a:pt x="2586" y="932"/>
                </a:cubicBezTo>
                <a:cubicBezTo>
                  <a:pt x="2587" y="932"/>
                  <a:pt x="2587" y="932"/>
                  <a:pt x="2587" y="932"/>
                </a:cubicBezTo>
                <a:cubicBezTo>
                  <a:pt x="2588" y="933"/>
                  <a:pt x="2588" y="933"/>
                  <a:pt x="2588" y="933"/>
                </a:cubicBezTo>
                <a:cubicBezTo>
                  <a:pt x="2589" y="934"/>
                  <a:pt x="2589" y="934"/>
                  <a:pt x="2589" y="934"/>
                </a:cubicBezTo>
                <a:cubicBezTo>
                  <a:pt x="2590" y="932"/>
                  <a:pt x="2590" y="932"/>
                  <a:pt x="2590" y="932"/>
                </a:cubicBezTo>
                <a:cubicBezTo>
                  <a:pt x="2590" y="931"/>
                  <a:pt x="2590" y="931"/>
                  <a:pt x="2590" y="931"/>
                </a:cubicBezTo>
                <a:cubicBezTo>
                  <a:pt x="2588" y="929"/>
                  <a:pt x="2588" y="929"/>
                  <a:pt x="2588" y="929"/>
                </a:cubicBezTo>
                <a:cubicBezTo>
                  <a:pt x="2590" y="931"/>
                  <a:pt x="2590" y="931"/>
                  <a:pt x="2590" y="931"/>
                </a:cubicBezTo>
                <a:cubicBezTo>
                  <a:pt x="2592" y="930"/>
                  <a:pt x="2592" y="930"/>
                  <a:pt x="2592" y="930"/>
                </a:cubicBezTo>
                <a:cubicBezTo>
                  <a:pt x="2591" y="929"/>
                  <a:pt x="2591" y="929"/>
                  <a:pt x="2591" y="929"/>
                </a:cubicBezTo>
                <a:cubicBezTo>
                  <a:pt x="2591" y="928"/>
                  <a:pt x="2591" y="928"/>
                  <a:pt x="2591" y="928"/>
                </a:cubicBezTo>
                <a:cubicBezTo>
                  <a:pt x="2589" y="927"/>
                  <a:pt x="2589" y="927"/>
                  <a:pt x="2589" y="927"/>
                </a:cubicBezTo>
                <a:cubicBezTo>
                  <a:pt x="2590" y="927"/>
                  <a:pt x="2590" y="927"/>
                  <a:pt x="2590" y="927"/>
                </a:cubicBezTo>
                <a:cubicBezTo>
                  <a:pt x="2591" y="926"/>
                  <a:pt x="2591" y="926"/>
                  <a:pt x="2591" y="926"/>
                </a:cubicBezTo>
                <a:cubicBezTo>
                  <a:pt x="2591" y="926"/>
                  <a:pt x="2591" y="926"/>
                  <a:pt x="2591" y="926"/>
                </a:cubicBezTo>
                <a:cubicBezTo>
                  <a:pt x="2590" y="925"/>
                  <a:pt x="2590" y="925"/>
                  <a:pt x="2590" y="925"/>
                </a:cubicBezTo>
                <a:cubicBezTo>
                  <a:pt x="2591" y="925"/>
                  <a:pt x="2591" y="925"/>
                  <a:pt x="2591" y="925"/>
                </a:cubicBezTo>
                <a:cubicBezTo>
                  <a:pt x="2592" y="925"/>
                  <a:pt x="2592" y="925"/>
                  <a:pt x="2592" y="925"/>
                </a:cubicBezTo>
                <a:cubicBezTo>
                  <a:pt x="2592" y="924"/>
                  <a:pt x="2592" y="924"/>
                  <a:pt x="2592" y="924"/>
                </a:cubicBezTo>
                <a:cubicBezTo>
                  <a:pt x="2592" y="925"/>
                  <a:pt x="2592" y="925"/>
                  <a:pt x="2592" y="925"/>
                </a:cubicBezTo>
                <a:cubicBezTo>
                  <a:pt x="2592" y="926"/>
                  <a:pt x="2592" y="926"/>
                  <a:pt x="2592" y="926"/>
                </a:cubicBezTo>
                <a:cubicBezTo>
                  <a:pt x="2592" y="926"/>
                  <a:pt x="2592" y="926"/>
                  <a:pt x="2592" y="926"/>
                </a:cubicBezTo>
                <a:cubicBezTo>
                  <a:pt x="2594" y="926"/>
                  <a:pt x="2594" y="926"/>
                  <a:pt x="2594" y="926"/>
                </a:cubicBezTo>
                <a:cubicBezTo>
                  <a:pt x="2595" y="926"/>
                  <a:pt x="2595" y="926"/>
                  <a:pt x="2595" y="926"/>
                </a:cubicBezTo>
                <a:cubicBezTo>
                  <a:pt x="2598" y="926"/>
                  <a:pt x="2598" y="926"/>
                  <a:pt x="2598" y="926"/>
                </a:cubicBezTo>
                <a:cubicBezTo>
                  <a:pt x="2602" y="924"/>
                  <a:pt x="2602" y="924"/>
                  <a:pt x="2602" y="924"/>
                </a:cubicBezTo>
                <a:cubicBezTo>
                  <a:pt x="2604" y="922"/>
                  <a:pt x="2604" y="922"/>
                  <a:pt x="2604" y="922"/>
                </a:cubicBezTo>
                <a:cubicBezTo>
                  <a:pt x="2605" y="922"/>
                  <a:pt x="2605" y="922"/>
                  <a:pt x="2605" y="922"/>
                </a:cubicBezTo>
                <a:cubicBezTo>
                  <a:pt x="2606" y="921"/>
                  <a:pt x="2606" y="921"/>
                  <a:pt x="2606" y="921"/>
                </a:cubicBezTo>
                <a:cubicBezTo>
                  <a:pt x="2608" y="919"/>
                  <a:pt x="2608" y="919"/>
                  <a:pt x="2608" y="919"/>
                </a:cubicBezTo>
                <a:cubicBezTo>
                  <a:pt x="2609" y="918"/>
                  <a:pt x="2609" y="918"/>
                  <a:pt x="2609" y="918"/>
                </a:cubicBezTo>
                <a:cubicBezTo>
                  <a:pt x="2612" y="916"/>
                  <a:pt x="2612" y="916"/>
                  <a:pt x="2612" y="916"/>
                </a:cubicBezTo>
                <a:cubicBezTo>
                  <a:pt x="2613" y="916"/>
                  <a:pt x="2613" y="916"/>
                  <a:pt x="2613" y="916"/>
                </a:cubicBezTo>
                <a:cubicBezTo>
                  <a:pt x="2613" y="913"/>
                  <a:pt x="2613" y="913"/>
                  <a:pt x="2613" y="913"/>
                </a:cubicBezTo>
                <a:cubicBezTo>
                  <a:pt x="2614" y="913"/>
                  <a:pt x="2614" y="913"/>
                  <a:pt x="2614" y="913"/>
                </a:cubicBezTo>
                <a:cubicBezTo>
                  <a:pt x="2615" y="912"/>
                  <a:pt x="2615" y="912"/>
                  <a:pt x="2615" y="912"/>
                </a:cubicBezTo>
                <a:cubicBezTo>
                  <a:pt x="2615" y="911"/>
                  <a:pt x="2615" y="911"/>
                  <a:pt x="2615" y="911"/>
                </a:cubicBezTo>
                <a:cubicBezTo>
                  <a:pt x="2615" y="909"/>
                  <a:pt x="2615" y="909"/>
                  <a:pt x="2615" y="909"/>
                </a:cubicBezTo>
                <a:cubicBezTo>
                  <a:pt x="2614" y="907"/>
                  <a:pt x="2614" y="907"/>
                  <a:pt x="2614" y="907"/>
                </a:cubicBezTo>
                <a:cubicBezTo>
                  <a:pt x="2616" y="906"/>
                  <a:pt x="2616" y="906"/>
                  <a:pt x="2616" y="906"/>
                </a:cubicBezTo>
                <a:cubicBezTo>
                  <a:pt x="2616" y="904"/>
                  <a:pt x="2616" y="904"/>
                  <a:pt x="2616" y="904"/>
                </a:cubicBezTo>
                <a:cubicBezTo>
                  <a:pt x="2617" y="904"/>
                  <a:pt x="2617" y="904"/>
                  <a:pt x="2617" y="904"/>
                </a:cubicBezTo>
                <a:cubicBezTo>
                  <a:pt x="2617" y="903"/>
                  <a:pt x="2617" y="903"/>
                  <a:pt x="2617" y="903"/>
                </a:cubicBezTo>
                <a:cubicBezTo>
                  <a:pt x="2616" y="902"/>
                  <a:pt x="2616" y="902"/>
                  <a:pt x="2616" y="902"/>
                </a:cubicBezTo>
                <a:cubicBezTo>
                  <a:pt x="2616" y="900"/>
                  <a:pt x="2616" y="900"/>
                  <a:pt x="2616" y="900"/>
                </a:cubicBezTo>
                <a:cubicBezTo>
                  <a:pt x="2617" y="900"/>
                  <a:pt x="2617" y="900"/>
                  <a:pt x="2617" y="900"/>
                </a:cubicBezTo>
                <a:cubicBezTo>
                  <a:pt x="2617" y="900"/>
                  <a:pt x="2617" y="900"/>
                  <a:pt x="2617" y="900"/>
                </a:cubicBezTo>
                <a:cubicBezTo>
                  <a:pt x="2617" y="901"/>
                  <a:pt x="2617" y="901"/>
                  <a:pt x="2617" y="901"/>
                </a:cubicBezTo>
                <a:cubicBezTo>
                  <a:pt x="2618" y="901"/>
                  <a:pt x="2618" y="901"/>
                  <a:pt x="2618" y="901"/>
                </a:cubicBezTo>
                <a:cubicBezTo>
                  <a:pt x="2618" y="900"/>
                  <a:pt x="2618" y="900"/>
                  <a:pt x="2618" y="900"/>
                </a:cubicBezTo>
                <a:cubicBezTo>
                  <a:pt x="2617" y="897"/>
                  <a:pt x="2617" y="897"/>
                  <a:pt x="2617" y="897"/>
                </a:cubicBezTo>
                <a:cubicBezTo>
                  <a:pt x="2616" y="896"/>
                  <a:pt x="2616" y="896"/>
                  <a:pt x="2616" y="896"/>
                </a:cubicBezTo>
                <a:cubicBezTo>
                  <a:pt x="2616" y="895"/>
                  <a:pt x="2616" y="895"/>
                  <a:pt x="2616" y="895"/>
                </a:cubicBezTo>
                <a:cubicBezTo>
                  <a:pt x="2615" y="895"/>
                  <a:pt x="2615" y="895"/>
                  <a:pt x="2615" y="895"/>
                </a:cubicBezTo>
                <a:cubicBezTo>
                  <a:pt x="2615" y="892"/>
                  <a:pt x="2615" y="892"/>
                  <a:pt x="2615" y="892"/>
                </a:cubicBezTo>
                <a:cubicBezTo>
                  <a:pt x="2615" y="891"/>
                  <a:pt x="2615" y="891"/>
                  <a:pt x="2615" y="891"/>
                </a:cubicBezTo>
                <a:cubicBezTo>
                  <a:pt x="2615" y="890"/>
                  <a:pt x="2615" y="890"/>
                  <a:pt x="2615" y="890"/>
                </a:cubicBezTo>
                <a:cubicBezTo>
                  <a:pt x="2615" y="888"/>
                  <a:pt x="2615" y="888"/>
                  <a:pt x="2615" y="888"/>
                </a:cubicBezTo>
                <a:cubicBezTo>
                  <a:pt x="2615" y="887"/>
                  <a:pt x="2615" y="887"/>
                  <a:pt x="2615" y="887"/>
                </a:cubicBezTo>
                <a:cubicBezTo>
                  <a:pt x="2614" y="886"/>
                  <a:pt x="2614" y="886"/>
                  <a:pt x="2614" y="886"/>
                </a:cubicBezTo>
                <a:cubicBezTo>
                  <a:pt x="2613" y="883"/>
                  <a:pt x="2613" y="883"/>
                  <a:pt x="2613" y="883"/>
                </a:cubicBezTo>
                <a:cubicBezTo>
                  <a:pt x="2613" y="882"/>
                  <a:pt x="2613" y="882"/>
                  <a:pt x="2613" y="882"/>
                </a:cubicBezTo>
                <a:cubicBezTo>
                  <a:pt x="2612" y="878"/>
                  <a:pt x="2612" y="878"/>
                  <a:pt x="2612" y="878"/>
                </a:cubicBezTo>
                <a:cubicBezTo>
                  <a:pt x="2610" y="876"/>
                  <a:pt x="2610" y="876"/>
                  <a:pt x="2610" y="876"/>
                </a:cubicBezTo>
                <a:cubicBezTo>
                  <a:pt x="2611" y="875"/>
                  <a:pt x="2611" y="875"/>
                  <a:pt x="2611" y="875"/>
                </a:cubicBezTo>
                <a:cubicBezTo>
                  <a:pt x="2610" y="875"/>
                  <a:pt x="2610" y="875"/>
                  <a:pt x="2610" y="875"/>
                </a:cubicBezTo>
                <a:cubicBezTo>
                  <a:pt x="2610" y="873"/>
                  <a:pt x="2610" y="873"/>
                  <a:pt x="2610" y="873"/>
                </a:cubicBezTo>
                <a:cubicBezTo>
                  <a:pt x="2608" y="871"/>
                  <a:pt x="2608" y="871"/>
                  <a:pt x="2608" y="871"/>
                </a:cubicBezTo>
                <a:cubicBezTo>
                  <a:pt x="2608" y="870"/>
                  <a:pt x="2608" y="870"/>
                  <a:pt x="2608" y="870"/>
                </a:cubicBezTo>
                <a:cubicBezTo>
                  <a:pt x="2607" y="870"/>
                  <a:pt x="2607" y="870"/>
                  <a:pt x="2607" y="870"/>
                </a:cubicBezTo>
                <a:cubicBezTo>
                  <a:pt x="2607" y="868"/>
                  <a:pt x="2607" y="868"/>
                  <a:pt x="2607" y="868"/>
                </a:cubicBezTo>
                <a:cubicBezTo>
                  <a:pt x="2606" y="866"/>
                  <a:pt x="2606" y="866"/>
                  <a:pt x="2606" y="866"/>
                </a:cubicBezTo>
                <a:cubicBezTo>
                  <a:pt x="2601" y="862"/>
                  <a:pt x="2601" y="862"/>
                  <a:pt x="2601" y="862"/>
                </a:cubicBezTo>
                <a:cubicBezTo>
                  <a:pt x="2600" y="860"/>
                  <a:pt x="2600" y="860"/>
                  <a:pt x="2600" y="860"/>
                </a:cubicBezTo>
                <a:cubicBezTo>
                  <a:pt x="2595" y="857"/>
                  <a:pt x="2595" y="857"/>
                  <a:pt x="2595" y="857"/>
                </a:cubicBezTo>
                <a:cubicBezTo>
                  <a:pt x="2590" y="854"/>
                  <a:pt x="2590" y="854"/>
                  <a:pt x="2590" y="854"/>
                </a:cubicBezTo>
                <a:cubicBezTo>
                  <a:pt x="2590" y="853"/>
                  <a:pt x="2590" y="853"/>
                  <a:pt x="2590" y="853"/>
                </a:cubicBezTo>
                <a:cubicBezTo>
                  <a:pt x="2587" y="852"/>
                  <a:pt x="2587" y="852"/>
                  <a:pt x="2587" y="852"/>
                </a:cubicBezTo>
                <a:cubicBezTo>
                  <a:pt x="2583" y="848"/>
                  <a:pt x="2583" y="848"/>
                  <a:pt x="2583" y="848"/>
                </a:cubicBezTo>
                <a:cubicBezTo>
                  <a:pt x="2583" y="847"/>
                  <a:pt x="2583" y="847"/>
                  <a:pt x="2583" y="847"/>
                </a:cubicBezTo>
                <a:cubicBezTo>
                  <a:pt x="2582" y="845"/>
                  <a:pt x="2582" y="845"/>
                  <a:pt x="2582" y="845"/>
                </a:cubicBezTo>
                <a:cubicBezTo>
                  <a:pt x="2583" y="844"/>
                  <a:pt x="2583" y="844"/>
                  <a:pt x="2583" y="844"/>
                </a:cubicBezTo>
                <a:cubicBezTo>
                  <a:pt x="2583" y="843"/>
                  <a:pt x="2583" y="843"/>
                  <a:pt x="2583" y="843"/>
                </a:cubicBezTo>
                <a:cubicBezTo>
                  <a:pt x="2581" y="841"/>
                  <a:pt x="2581" y="841"/>
                  <a:pt x="2581" y="841"/>
                </a:cubicBezTo>
                <a:cubicBezTo>
                  <a:pt x="2580" y="841"/>
                  <a:pt x="2580" y="841"/>
                  <a:pt x="2580" y="841"/>
                </a:cubicBezTo>
                <a:cubicBezTo>
                  <a:pt x="2578" y="838"/>
                  <a:pt x="2578" y="838"/>
                  <a:pt x="2578" y="838"/>
                </a:cubicBezTo>
                <a:cubicBezTo>
                  <a:pt x="2575" y="837"/>
                  <a:pt x="2575" y="837"/>
                  <a:pt x="2575" y="837"/>
                </a:cubicBezTo>
                <a:cubicBezTo>
                  <a:pt x="2573" y="836"/>
                  <a:pt x="2573" y="836"/>
                  <a:pt x="2573" y="836"/>
                </a:cubicBezTo>
                <a:cubicBezTo>
                  <a:pt x="2574" y="836"/>
                  <a:pt x="2574" y="836"/>
                  <a:pt x="2574" y="836"/>
                </a:cubicBezTo>
                <a:cubicBezTo>
                  <a:pt x="2575" y="834"/>
                  <a:pt x="2575" y="834"/>
                  <a:pt x="2575" y="834"/>
                </a:cubicBezTo>
                <a:cubicBezTo>
                  <a:pt x="2573" y="833"/>
                  <a:pt x="2573" y="833"/>
                  <a:pt x="2573" y="833"/>
                </a:cubicBezTo>
                <a:cubicBezTo>
                  <a:pt x="2574" y="831"/>
                  <a:pt x="2574" y="831"/>
                  <a:pt x="2574" y="831"/>
                </a:cubicBezTo>
                <a:cubicBezTo>
                  <a:pt x="2575" y="828"/>
                  <a:pt x="2575" y="828"/>
                  <a:pt x="2575" y="828"/>
                </a:cubicBezTo>
                <a:cubicBezTo>
                  <a:pt x="2574" y="827"/>
                  <a:pt x="2574" y="827"/>
                  <a:pt x="2574" y="827"/>
                </a:cubicBezTo>
                <a:cubicBezTo>
                  <a:pt x="2573" y="826"/>
                  <a:pt x="2573" y="826"/>
                  <a:pt x="2573" y="826"/>
                </a:cubicBezTo>
                <a:cubicBezTo>
                  <a:pt x="2573" y="825"/>
                  <a:pt x="2573" y="825"/>
                  <a:pt x="2573" y="825"/>
                </a:cubicBezTo>
                <a:cubicBezTo>
                  <a:pt x="2574" y="824"/>
                  <a:pt x="2574" y="824"/>
                  <a:pt x="2574" y="824"/>
                </a:cubicBezTo>
                <a:cubicBezTo>
                  <a:pt x="2575" y="822"/>
                  <a:pt x="2575" y="822"/>
                  <a:pt x="2575" y="822"/>
                </a:cubicBezTo>
                <a:cubicBezTo>
                  <a:pt x="2576" y="821"/>
                  <a:pt x="2576" y="821"/>
                  <a:pt x="2576" y="821"/>
                </a:cubicBezTo>
                <a:cubicBezTo>
                  <a:pt x="2576" y="821"/>
                  <a:pt x="2576" y="821"/>
                  <a:pt x="2576" y="821"/>
                </a:cubicBezTo>
                <a:cubicBezTo>
                  <a:pt x="2576" y="821"/>
                  <a:pt x="2576" y="821"/>
                  <a:pt x="2576" y="821"/>
                </a:cubicBezTo>
                <a:cubicBezTo>
                  <a:pt x="2577" y="821"/>
                  <a:pt x="2577" y="821"/>
                  <a:pt x="2577" y="821"/>
                </a:cubicBezTo>
                <a:cubicBezTo>
                  <a:pt x="2579" y="819"/>
                  <a:pt x="2579" y="819"/>
                  <a:pt x="2579" y="819"/>
                </a:cubicBezTo>
                <a:cubicBezTo>
                  <a:pt x="2580" y="819"/>
                  <a:pt x="2580" y="819"/>
                  <a:pt x="2580" y="819"/>
                </a:cubicBezTo>
                <a:cubicBezTo>
                  <a:pt x="2580" y="818"/>
                  <a:pt x="2580" y="818"/>
                  <a:pt x="2580" y="818"/>
                </a:cubicBezTo>
                <a:cubicBezTo>
                  <a:pt x="2580" y="817"/>
                  <a:pt x="2580" y="817"/>
                  <a:pt x="2580" y="817"/>
                </a:cubicBezTo>
                <a:cubicBezTo>
                  <a:pt x="2580" y="816"/>
                  <a:pt x="2580" y="816"/>
                  <a:pt x="2580" y="816"/>
                </a:cubicBezTo>
                <a:cubicBezTo>
                  <a:pt x="2580" y="815"/>
                  <a:pt x="2580" y="815"/>
                  <a:pt x="2580" y="815"/>
                </a:cubicBezTo>
                <a:cubicBezTo>
                  <a:pt x="2580" y="813"/>
                  <a:pt x="2580" y="813"/>
                  <a:pt x="2580" y="813"/>
                </a:cubicBezTo>
                <a:cubicBezTo>
                  <a:pt x="2580" y="812"/>
                  <a:pt x="2580" y="812"/>
                  <a:pt x="2580" y="812"/>
                </a:cubicBezTo>
                <a:cubicBezTo>
                  <a:pt x="2580" y="811"/>
                  <a:pt x="2580" y="811"/>
                  <a:pt x="2580" y="811"/>
                </a:cubicBezTo>
                <a:cubicBezTo>
                  <a:pt x="2580" y="810"/>
                  <a:pt x="2580" y="810"/>
                  <a:pt x="2580" y="810"/>
                </a:cubicBezTo>
                <a:cubicBezTo>
                  <a:pt x="2581" y="810"/>
                  <a:pt x="2581" y="810"/>
                  <a:pt x="2581" y="810"/>
                </a:cubicBezTo>
                <a:cubicBezTo>
                  <a:pt x="2582" y="811"/>
                  <a:pt x="2582" y="811"/>
                  <a:pt x="2582" y="811"/>
                </a:cubicBezTo>
                <a:cubicBezTo>
                  <a:pt x="2583" y="811"/>
                  <a:pt x="2583" y="811"/>
                  <a:pt x="2583" y="811"/>
                </a:cubicBezTo>
                <a:cubicBezTo>
                  <a:pt x="2583" y="810"/>
                  <a:pt x="2583" y="810"/>
                  <a:pt x="2583" y="810"/>
                </a:cubicBezTo>
                <a:cubicBezTo>
                  <a:pt x="2585" y="810"/>
                  <a:pt x="2585" y="810"/>
                  <a:pt x="2585" y="810"/>
                </a:cubicBezTo>
                <a:cubicBezTo>
                  <a:pt x="2586" y="810"/>
                  <a:pt x="2586" y="810"/>
                  <a:pt x="2586" y="810"/>
                </a:cubicBezTo>
                <a:cubicBezTo>
                  <a:pt x="2586" y="809"/>
                  <a:pt x="2586" y="809"/>
                  <a:pt x="2586" y="809"/>
                </a:cubicBezTo>
                <a:cubicBezTo>
                  <a:pt x="2587" y="809"/>
                  <a:pt x="2587" y="809"/>
                  <a:pt x="2587" y="809"/>
                </a:cubicBezTo>
                <a:cubicBezTo>
                  <a:pt x="2587" y="807"/>
                  <a:pt x="2587" y="807"/>
                  <a:pt x="2587" y="807"/>
                </a:cubicBezTo>
                <a:cubicBezTo>
                  <a:pt x="2587" y="806"/>
                  <a:pt x="2587" y="806"/>
                  <a:pt x="2587" y="806"/>
                </a:cubicBezTo>
                <a:cubicBezTo>
                  <a:pt x="2589" y="806"/>
                  <a:pt x="2589" y="806"/>
                  <a:pt x="2589" y="806"/>
                </a:cubicBezTo>
                <a:cubicBezTo>
                  <a:pt x="2591" y="806"/>
                  <a:pt x="2591" y="806"/>
                  <a:pt x="2591" y="806"/>
                </a:cubicBezTo>
                <a:cubicBezTo>
                  <a:pt x="2593" y="805"/>
                  <a:pt x="2593" y="805"/>
                  <a:pt x="2593" y="805"/>
                </a:cubicBezTo>
                <a:cubicBezTo>
                  <a:pt x="2594" y="805"/>
                  <a:pt x="2594" y="805"/>
                  <a:pt x="2594" y="805"/>
                </a:cubicBezTo>
                <a:cubicBezTo>
                  <a:pt x="2595" y="805"/>
                  <a:pt x="2595" y="805"/>
                  <a:pt x="2595" y="805"/>
                </a:cubicBezTo>
                <a:cubicBezTo>
                  <a:pt x="2595" y="804"/>
                  <a:pt x="2595" y="804"/>
                  <a:pt x="2595" y="804"/>
                </a:cubicBezTo>
                <a:cubicBezTo>
                  <a:pt x="2595" y="803"/>
                  <a:pt x="2595" y="803"/>
                  <a:pt x="2595" y="803"/>
                </a:cubicBezTo>
                <a:cubicBezTo>
                  <a:pt x="2595" y="803"/>
                  <a:pt x="2595" y="803"/>
                  <a:pt x="2595" y="803"/>
                </a:cubicBezTo>
                <a:cubicBezTo>
                  <a:pt x="2595" y="803"/>
                  <a:pt x="2595" y="803"/>
                  <a:pt x="2595" y="803"/>
                </a:cubicBezTo>
                <a:cubicBezTo>
                  <a:pt x="2595" y="803"/>
                  <a:pt x="2595" y="803"/>
                  <a:pt x="2595" y="803"/>
                </a:cubicBezTo>
                <a:cubicBezTo>
                  <a:pt x="2595" y="803"/>
                  <a:pt x="2595" y="803"/>
                  <a:pt x="2595" y="803"/>
                </a:cubicBezTo>
                <a:cubicBezTo>
                  <a:pt x="2596" y="803"/>
                  <a:pt x="2596" y="803"/>
                  <a:pt x="2596" y="803"/>
                </a:cubicBezTo>
                <a:cubicBezTo>
                  <a:pt x="2596" y="802"/>
                  <a:pt x="2596" y="802"/>
                  <a:pt x="2596" y="802"/>
                </a:cubicBezTo>
                <a:cubicBezTo>
                  <a:pt x="2598" y="803"/>
                  <a:pt x="2598" y="803"/>
                  <a:pt x="2598" y="803"/>
                </a:cubicBezTo>
                <a:cubicBezTo>
                  <a:pt x="2599" y="802"/>
                  <a:pt x="2599" y="802"/>
                  <a:pt x="2599" y="802"/>
                </a:cubicBezTo>
                <a:cubicBezTo>
                  <a:pt x="2599" y="801"/>
                  <a:pt x="2599" y="801"/>
                  <a:pt x="2599" y="801"/>
                </a:cubicBezTo>
                <a:cubicBezTo>
                  <a:pt x="2600" y="799"/>
                  <a:pt x="2600" y="799"/>
                  <a:pt x="2600" y="799"/>
                </a:cubicBezTo>
                <a:cubicBezTo>
                  <a:pt x="2601" y="801"/>
                  <a:pt x="2601" y="801"/>
                  <a:pt x="2601" y="801"/>
                </a:cubicBezTo>
                <a:cubicBezTo>
                  <a:pt x="2603" y="803"/>
                  <a:pt x="2603" y="803"/>
                  <a:pt x="2603" y="803"/>
                </a:cubicBezTo>
                <a:cubicBezTo>
                  <a:pt x="2604" y="803"/>
                  <a:pt x="2604" y="803"/>
                  <a:pt x="2604" y="803"/>
                </a:cubicBezTo>
                <a:cubicBezTo>
                  <a:pt x="2606" y="805"/>
                  <a:pt x="2606" y="805"/>
                  <a:pt x="2606" y="805"/>
                </a:cubicBezTo>
                <a:cubicBezTo>
                  <a:pt x="2607" y="804"/>
                  <a:pt x="2607" y="804"/>
                  <a:pt x="2607" y="804"/>
                </a:cubicBezTo>
                <a:cubicBezTo>
                  <a:pt x="2608" y="804"/>
                  <a:pt x="2608" y="804"/>
                  <a:pt x="2608" y="804"/>
                </a:cubicBezTo>
                <a:cubicBezTo>
                  <a:pt x="2609" y="803"/>
                  <a:pt x="2609" y="803"/>
                  <a:pt x="2609" y="803"/>
                </a:cubicBezTo>
                <a:cubicBezTo>
                  <a:pt x="2611" y="804"/>
                  <a:pt x="2611" y="804"/>
                  <a:pt x="2611" y="804"/>
                </a:cubicBezTo>
                <a:cubicBezTo>
                  <a:pt x="2612" y="804"/>
                  <a:pt x="2612" y="804"/>
                  <a:pt x="2612" y="804"/>
                </a:cubicBezTo>
                <a:cubicBezTo>
                  <a:pt x="2613" y="804"/>
                  <a:pt x="2613" y="804"/>
                  <a:pt x="2613" y="804"/>
                </a:cubicBezTo>
                <a:cubicBezTo>
                  <a:pt x="2614" y="805"/>
                  <a:pt x="2614" y="805"/>
                  <a:pt x="2614" y="805"/>
                </a:cubicBezTo>
                <a:cubicBezTo>
                  <a:pt x="2612" y="805"/>
                  <a:pt x="2612" y="805"/>
                  <a:pt x="2612" y="805"/>
                </a:cubicBezTo>
                <a:cubicBezTo>
                  <a:pt x="2612" y="807"/>
                  <a:pt x="2612" y="807"/>
                  <a:pt x="2612" y="807"/>
                </a:cubicBezTo>
                <a:cubicBezTo>
                  <a:pt x="2610" y="808"/>
                  <a:pt x="2610" y="808"/>
                  <a:pt x="2610" y="808"/>
                </a:cubicBezTo>
                <a:cubicBezTo>
                  <a:pt x="2610" y="810"/>
                  <a:pt x="2610" y="810"/>
                  <a:pt x="2610" y="810"/>
                </a:cubicBezTo>
                <a:cubicBezTo>
                  <a:pt x="2613" y="813"/>
                  <a:pt x="2613" y="813"/>
                  <a:pt x="2613" y="813"/>
                </a:cubicBezTo>
                <a:cubicBezTo>
                  <a:pt x="2614" y="814"/>
                  <a:pt x="2614" y="814"/>
                  <a:pt x="2614" y="814"/>
                </a:cubicBezTo>
                <a:cubicBezTo>
                  <a:pt x="2614" y="815"/>
                  <a:pt x="2614" y="815"/>
                  <a:pt x="2614" y="815"/>
                </a:cubicBezTo>
                <a:cubicBezTo>
                  <a:pt x="2614" y="817"/>
                  <a:pt x="2614" y="817"/>
                  <a:pt x="2614" y="817"/>
                </a:cubicBezTo>
                <a:cubicBezTo>
                  <a:pt x="2615" y="817"/>
                  <a:pt x="2615" y="817"/>
                  <a:pt x="2615" y="817"/>
                </a:cubicBezTo>
                <a:cubicBezTo>
                  <a:pt x="2616" y="815"/>
                  <a:pt x="2616" y="815"/>
                  <a:pt x="2616" y="815"/>
                </a:cubicBezTo>
                <a:cubicBezTo>
                  <a:pt x="2618" y="816"/>
                  <a:pt x="2618" y="816"/>
                  <a:pt x="2618" y="816"/>
                </a:cubicBezTo>
                <a:cubicBezTo>
                  <a:pt x="2618" y="816"/>
                  <a:pt x="2618" y="816"/>
                  <a:pt x="2618" y="816"/>
                </a:cubicBezTo>
                <a:cubicBezTo>
                  <a:pt x="2619" y="816"/>
                  <a:pt x="2619" y="816"/>
                  <a:pt x="2619" y="816"/>
                </a:cubicBezTo>
                <a:cubicBezTo>
                  <a:pt x="2621" y="814"/>
                  <a:pt x="2621" y="814"/>
                  <a:pt x="2621" y="814"/>
                </a:cubicBezTo>
                <a:cubicBezTo>
                  <a:pt x="2620" y="813"/>
                  <a:pt x="2620" y="813"/>
                  <a:pt x="2620" y="813"/>
                </a:cubicBezTo>
                <a:cubicBezTo>
                  <a:pt x="2620" y="813"/>
                  <a:pt x="2620" y="813"/>
                  <a:pt x="2620" y="813"/>
                </a:cubicBezTo>
                <a:cubicBezTo>
                  <a:pt x="2620" y="812"/>
                  <a:pt x="2620" y="812"/>
                  <a:pt x="2620" y="812"/>
                </a:cubicBezTo>
                <a:cubicBezTo>
                  <a:pt x="2618" y="810"/>
                  <a:pt x="2618" y="810"/>
                  <a:pt x="2618" y="810"/>
                </a:cubicBezTo>
                <a:cubicBezTo>
                  <a:pt x="2617" y="810"/>
                  <a:pt x="2617" y="810"/>
                  <a:pt x="2617" y="810"/>
                </a:cubicBezTo>
                <a:cubicBezTo>
                  <a:pt x="2616" y="808"/>
                  <a:pt x="2616" y="808"/>
                  <a:pt x="2616" y="808"/>
                </a:cubicBezTo>
                <a:cubicBezTo>
                  <a:pt x="2617" y="808"/>
                  <a:pt x="2617" y="808"/>
                  <a:pt x="2617" y="808"/>
                </a:cubicBezTo>
                <a:cubicBezTo>
                  <a:pt x="2618" y="807"/>
                  <a:pt x="2618" y="807"/>
                  <a:pt x="2618" y="807"/>
                </a:cubicBezTo>
                <a:cubicBezTo>
                  <a:pt x="2619" y="805"/>
                  <a:pt x="2619" y="805"/>
                  <a:pt x="2619" y="805"/>
                </a:cubicBezTo>
                <a:cubicBezTo>
                  <a:pt x="2618" y="804"/>
                  <a:pt x="2618" y="804"/>
                  <a:pt x="2618" y="804"/>
                </a:cubicBezTo>
                <a:cubicBezTo>
                  <a:pt x="2619" y="804"/>
                  <a:pt x="2619" y="804"/>
                  <a:pt x="2619" y="804"/>
                </a:cubicBezTo>
                <a:cubicBezTo>
                  <a:pt x="2620" y="803"/>
                  <a:pt x="2620" y="803"/>
                  <a:pt x="2620" y="803"/>
                </a:cubicBezTo>
                <a:cubicBezTo>
                  <a:pt x="2620" y="804"/>
                  <a:pt x="2620" y="804"/>
                  <a:pt x="2620" y="804"/>
                </a:cubicBezTo>
                <a:cubicBezTo>
                  <a:pt x="2620" y="805"/>
                  <a:pt x="2620" y="805"/>
                  <a:pt x="2620" y="805"/>
                </a:cubicBezTo>
                <a:cubicBezTo>
                  <a:pt x="2621" y="805"/>
                  <a:pt x="2621" y="805"/>
                  <a:pt x="2621" y="805"/>
                </a:cubicBezTo>
                <a:cubicBezTo>
                  <a:pt x="2620" y="805"/>
                  <a:pt x="2620" y="805"/>
                  <a:pt x="2620" y="805"/>
                </a:cubicBezTo>
                <a:cubicBezTo>
                  <a:pt x="2621" y="805"/>
                  <a:pt x="2621" y="805"/>
                  <a:pt x="2621" y="805"/>
                </a:cubicBezTo>
                <a:cubicBezTo>
                  <a:pt x="2621" y="806"/>
                  <a:pt x="2621" y="806"/>
                  <a:pt x="2621" y="806"/>
                </a:cubicBezTo>
                <a:cubicBezTo>
                  <a:pt x="2621" y="806"/>
                  <a:pt x="2621" y="806"/>
                  <a:pt x="2621" y="806"/>
                </a:cubicBezTo>
                <a:cubicBezTo>
                  <a:pt x="2622" y="806"/>
                  <a:pt x="2622" y="806"/>
                  <a:pt x="2622" y="806"/>
                </a:cubicBezTo>
                <a:cubicBezTo>
                  <a:pt x="2623" y="805"/>
                  <a:pt x="2623" y="805"/>
                  <a:pt x="2623" y="805"/>
                </a:cubicBezTo>
                <a:cubicBezTo>
                  <a:pt x="2625" y="805"/>
                  <a:pt x="2625" y="805"/>
                  <a:pt x="2625" y="805"/>
                </a:cubicBezTo>
                <a:cubicBezTo>
                  <a:pt x="2625" y="803"/>
                  <a:pt x="2625" y="803"/>
                  <a:pt x="2625" y="803"/>
                </a:cubicBezTo>
                <a:cubicBezTo>
                  <a:pt x="2627" y="804"/>
                  <a:pt x="2627" y="804"/>
                  <a:pt x="2627" y="804"/>
                </a:cubicBezTo>
                <a:cubicBezTo>
                  <a:pt x="2629" y="803"/>
                  <a:pt x="2629" y="803"/>
                  <a:pt x="2629" y="803"/>
                </a:cubicBezTo>
                <a:cubicBezTo>
                  <a:pt x="2631" y="802"/>
                  <a:pt x="2631" y="802"/>
                  <a:pt x="2631" y="802"/>
                </a:cubicBezTo>
                <a:cubicBezTo>
                  <a:pt x="2630" y="801"/>
                  <a:pt x="2630" y="801"/>
                  <a:pt x="2630" y="801"/>
                </a:cubicBezTo>
                <a:cubicBezTo>
                  <a:pt x="2632" y="801"/>
                  <a:pt x="2632" y="801"/>
                  <a:pt x="2632" y="801"/>
                </a:cubicBezTo>
                <a:cubicBezTo>
                  <a:pt x="2634" y="800"/>
                  <a:pt x="2634" y="800"/>
                  <a:pt x="2634" y="800"/>
                </a:cubicBezTo>
                <a:cubicBezTo>
                  <a:pt x="2636" y="801"/>
                  <a:pt x="2636" y="801"/>
                  <a:pt x="2636" y="801"/>
                </a:cubicBezTo>
                <a:cubicBezTo>
                  <a:pt x="2637" y="801"/>
                  <a:pt x="2637" y="801"/>
                  <a:pt x="2637" y="801"/>
                </a:cubicBezTo>
                <a:cubicBezTo>
                  <a:pt x="2639" y="799"/>
                  <a:pt x="2639" y="799"/>
                  <a:pt x="2639" y="799"/>
                </a:cubicBezTo>
                <a:cubicBezTo>
                  <a:pt x="2641" y="797"/>
                  <a:pt x="2641" y="797"/>
                  <a:pt x="2641" y="797"/>
                </a:cubicBezTo>
                <a:cubicBezTo>
                  <a:pt x="2643" y="796"/>
                  <a:pt x="2643" y="796"/>
                  <a:pt x="2643" y="796"/>
                </a:cubicBezTo>
                <a:cubicBezTo>
                  <a:pt x="2643" y="795"/>
                  <a:pt x="2643" y="795"/>
                  <a:pt x="2643" y="795"/>
                </a:cubicBezTo>
                <a:cubicBezTo>
                  <a:pt x="2643" y="795"/>
                  <a:pt x="2643" y="795"/>
                  <a:pt x="2643" y="795"/>
                </a:cubicBezTo>
                <a:cubicBezTo>
                  <a:pt x="2644" y="796"/>
                  <a:pt x="2644" y="796"/>
                  <a:pt x="2644" y="796"/>
                </a:cubicBezTo>
                <a:cubicBezTo>
                  <a:pt x="2645" y="795"/>
                  <a:pt x="2645" y="795"/>
                  <a:pt x="2645" y="795"/>
                </a:cubicBezTo>
                <a:cubicBezTo>
                  <a:pt x="2646" y="794"/>
                  <a:pt x="2646" y="794"/>
                  <a:pt x="2646" y="794"/>
                </a:cubicBezTo>
                <a:cubicBezTo>
                  <a:pt x="2648" y="793"/>
                  <a:pt x="2648" y="793"/>
                  <a:pt x="2648" y="793"/>
                </a:cubicBezTo>
                <a:cubicBezTo>
                  <a:pt x="2647" y="791"/>
                  <a:pt x="2647" y="791"/>
                  <a:pt x="2647" y="791"/>
                </a:cubicBezTo>
                <a:cubicBezTo>
                  <a:pt x="2647" y="789"/>
                  <a:pt x="2647" y="789"/>
                  <a:pt x="2647" y="789"/>
                </a:cubicBezTo>
                <a:cubicBezTo>
                  <a:pt x="2647" y="787"/>
                  <a:pt x="2647" y="787"/>
                  <a:pt x="2647" y="787"/>
                </a:cubicBezTo>
                <a:cubicBezTo>
                  <a:pt x="2646" y="786"/>
                  <a:pt x="2646" y="786"/>
                  <a:pt x="2646" y="786"/>
                </a:cubicBezTo>
                <a:cubicBezTo>
                  <a:pt x="2647" y="787"/>
                  <a:pt x="2647" y="787"/>
                  <a:pt x="2647" y="787"/>
                </a:cubicBezTo>
                <a:cubicBezTo>
                  <a:pt x="2650" y="788"/>
                  <a:pt x="2650" y="788"/>
                  <a:pt x="2650" y="788"/>
                </a:cubicBezTo>
                <a:cubicBezTo>
                  <a:pt x="2650" y="790"/>
                  <a:pt x="2650" y="790"/>
                  <a:pt x="2650" y="790"/>
                </a:cubicBezTo>
                <a:cubicBezTo>
                  <a:pt x="2652" y="792"/>
                  <a:pt x="2652" y="792"/>
                  <a:pt x="2652" y="792"/>
                </a:cubicBezTo>
                <a:cubicBezTo>
                  <a:pt x="2654" y="791"/>
                  <a:pt x="2654" y="791"/>
                  <a:pt x="2654" y="791"/>
                </a:cubicBezTo>
                <a:cubicBezTo>
                  <a:pt x="2653" y="793"/>
                  <a:pt x="2653" y="793"/>
                  <a:pt x="2653" y="793"/>
                </a:cubicBezTo>
                <a:cubicBezTo>
                  <a:pt x="2651" y="793"/>
                  <a:pt x="2651" y="793"/>
                  <a:pt x="2651" y="793"/>
                </a:cubicBezTo>
                <a:cubicBezTo>
                  <a:pt x="2652" y="794"/>
                  <a:pt x="2652" y="794"/>
                  <a:pt x="2652" y="794"/>
                </a:cubicBezTo>
                <a:cubicBezTo>
                  <a:pt x="2655" y="792"/>
                  <a:pt x="2655" y="792"/>
                  <a:pt x="2655" y="792"/>
                </a:cubicBezTo>
                <a:cubicBezTo>
                  <a:pt x="2655" y="790"/>
                  <a:pt x="2655" y="790"/>
                  <a:pt x="2655" y="790"/>
                </a:cubicBezTo>
                <a:cubicBezTo>
                  <a:pt x="2657" y="790"/>
                  <a:pt x="2657" y="790"/>
                  <a:pt x="2657" y="790"/>
                </a:cubicBezTo>
                <a:cubicBezTo>
                  <a:pt x="2658" y="789"/>
                  <a:pt x="2658" y="789"/>
                  <a:pt x="2658" y="789"/>
                </a:cubicBezTo>
                <a:cubicBezTo>
                  <a:pt x="2660" y="790"/>
                  <a:pt x="2660" y="790"/>
                  <a:pt x="2660" y="790"/>
                </a:cubicBezTo>
                <a:cubicBezTo>
                  <a:pt x="2661" y="790"/>
                  <a:pt x="2661" y="790"/>
                  <a:pt x="2661" y="790"/>
                </a:cubicBezTo>
                <a:cubicBezTo>
                  <a:pt x="2662" y="788"/>
                  <a:pt x="2662" y="788"/>
                  <a:pt x="2662" y="788"/>
                </a:cubicBezTo>
                <a:cubicBezTo>
                  <a:pt x="2663" y="788"/>
                  <a:pt x="2663" y="788"/>
                  <a:pt x="2663" y="788"/>
                </a:cubicBezTo>
                <a:cubicBezTo>
                  <a:pt x="2664" y="787"/>
                  <a:pt x="2664" y="787"/>
                  <a:pt x="2664" y="787"/>
                </a:cubicBezTo>
                <a:cubicBezTo>
                  <a:pt x="2664" y="788"/>
                  <a:pt x="2664" y="788"/>
                  <a:pt x="2664" y="788"/>
                </a:cubicBezTo>
                <a:cubicBezTo>
                  <a:pt x="2666" y="790"/>
                  <a:pt x="2666" y="790"/>
                  <a:pt x="2666" y="790"/>
                </a:cubicBezTo>
                <a:cubicBezTo>
                  <a:pt x="2667" y="789"/>
                  <a:pt x="2667" y="789"/>
                  <a:pt x="2667" y="789"/>
                </a:cubicBezTo>
                <a:cubicBezTo>
                  <a:pt x="2667" y="787"/>
                  <a:pt x="2667" y="787"/>
                  <a:pt x="2667" y="787"/>
                </a:cubicBezTo>
                <a:cubicBezTo>
                  <a:pt x="2668" y="787"/>
                  <a:pt x="2668" y="787"/>
                  <a:pt x="2668" y="787"/>
                </a:cubicBezTo>
                <a:cubicBezTo>
                  <a:pt x="2668" y="788"/>
                  <a:pt x="2668" y="788"/>
                  <a:pt x="2668" y="788"/>
                </a:cubicBezTo>
                <a:cubicBezTo>
                  <a:pt x="2670" y="788"/>
                  <a:pt x="2670" y="788"/>
                  <a:pt x="2670" y="788"/>
                </a:cubicBezTo>
                <a:cubicBezTo>
                  <a:pt x="2670" y="787"/>
                  <a:pt x="2670" y="787"/>
                  <a:pt x="2670" y="787"/>
                </a:cubicBezTo>
                <a:cubicBezTo>
                  <a:pt x="2673" y="786"/>
                  <a:pt x="2673" y="786"/>
                  <a:pt x="2673" y="786"/>
                </a:cubicBezTo>
                <a:cubicBezTo>
                  <a:pt x="2674" y="785"/>
                  <a:pt x="2674" y="785"/>
                  <a:pt x="2674" y="785"/>
                </a:cubicBezTo>
                <a:cubicBezTo>
                  <a:pt x="2675" y="784"/>
                  <a:pt x="2675" y="784"/>
                  <a:pt x="2675" y="784"/>
                </a:cubicBezTo>
                <a:cubicBezTo>
                  <a:pt x="2675" y="786"/>
                  <a:pt x="2675" y="786"/>
                  <a:pt x="2675" y="786"/>
                </a:cubicBezTo>
                <a:cubicBezTo>
                  <a:pt x="2676" y="785"/>
                  <a:pt x="2676" y="785"/>
                  <a:pt x="2676" y="785"/>
                </a:cubicBezTo>
                <a:cubicBezTo>
                  <a:pt x="2677" y="785"/>
                  <a:pt x="2677" y="785"/>
                  <a:pt x="2677" y="785"/>
                </a:cubicBezTo>
                <a:cubicBezTo>
                  <a:pt x="2678" y="784"/>
                  <a:pt x="2678" y="784"/>
                  <a:pt x="2678" y="784"/>
                </a:cubicBezTo>
                <a:cubicBezTo>
                  <a:pt x="2678" y="783"/>
                  <a:pt x="2678" y="783"/>
                  <a:pt x="2678" y="783"/>
                </a:cubicBezTo>
                <a:cubicBezTo>
                  <a:pt x="2679" y="782"/>
                  <a:pt x="2679" y="782"/>
                  <a:pt x="2679" y="782"/>
                </a:cubicBezTo>
                <a:cubicBezTo>
                  <a:pt x="2679" y="779"/>
                  <a:pt x="2679" y="779"/>
                  <a:pt x="2679" y="779"/>
                </a:cubicBezTo>
                <a:cubicBezTo>
                  <a:pt x="2678" y="777"/>
                  <a:pt x="2678" y="777"/>
                  <a:pt x="2678" y="777"/>
                </a:cubicBezTo>
                <a:cubicBezTo>
                  <a:pt x="2679" y="778"/>
                  <a:pt x="2679" y="778"/>
                  <a:pt x="2679" y="778"/>
                </a:cubicBezTo>
                <a:cubicBezTo>
                  <a:pt x="2680" y="777"/>
                  <a:pt x="2680" y="777"/>
                  <a:pt x="2680" y="777"/>
                </a:cubicBezTo>
                <a:cubicBezTo>
                  <a:pt x="2682" y="776"/>
                  <a:pt x="2682" y="776"/>
                  <a:pt x="2682" y="776"/>
                </a:cubicBezTo>
                <a:cubicBezTo>
                  <a:pt x="2683" y="777"/>
                  <a:pt x="2683" y="777"/>
                  <a:pt x="2683" y="777"/>
                </a:cubicBezTo>
                <a:cubicBezTo>
                  <a:pt x="2685" y="777"/>
                  <a:pt x="2685" y="777"/>
                  <a:pt x="2685" y="777"/>
                </a:cubicBezTo>
                <a:cubicBezTo>
                  <a:pt x="2685" y="775"/>
                  <a:pt x="2685" y="775"/>
                  <a:pt x="2685" y="775"/>
                </a:cubicBezTo>
                <a:cubicBezTo>
                  <a:pt x="2686" y="775"/>
                  <a:pt x="2686" y="775"/>
                  <a:pt x="2686" y="775"/>
                </a:cubicBezTo>
                <a:cubicBezTo>
                  <a:pt x="2686" y="773"/>
                  <a:pt x="2686" y="773"/>
                  <a:pt x="2686" y="773"/>
                </a:cubicBezTo>
                <a:cubicBezTo>
                  <a:pt x="2687" y="773"/>
                  <a:pt x="2687" y="773"/>
                  <a:pt x="2687" y="773"/>
                </a:cubicBezTo>
                <a:cubicBezTo>
                  <a:pt x="2687" y="774"/>
                  <a:pt x="2687" y="774"/>
                  <a:pt x="2687" y="774"/>
                </a:cubicBezTo>
                <a:cubicBezTo>
                  <a:pt x="2688" y="774"/>
                  <a:pt x="2688" y="774"/>
                  <a:pt x="2688" y="774"/>
                </a:cubicBezTo>
                <a:cubicBezTo>
                  <a:pt x="2689" y="772"/>
                  <a:pt x="2689" y="772"/>
                  <a:pt x="2689" y="772"/>
                </a:cubicBezTo>
                <a:cubicBezTo>
                  <a:pt x="2690" y="773"/>
                  <a:pt x="2690" y="773"/>
                  <a:pt x="2690" y="773"/>
                </a:cubicBezTo>
                <a:cubicBezTo>
                  <a:pt x="2691" y="771"/>
                  <a:pt x="2691" y="771"/>
                  <a:pt x="2691" y="771"/>
                </a:cubicBezTo>
                <a:cubicBezTo>
                  <a:pt x="2692" y="771"/>
                  <a:pt x="2692" y="771"/>
                  <a:pt x="2692" y="771"/>
                </a:cubicBezTo>
                <a:cubicBezTo>
                  <a:pt x="2693" y="769"/>
                  <a:pt x="2693" y="769"/>
                  <a:pt x="2693" y="769"/>
                </a:cubicBezTo>
                <a:cubicBezTo>
                  <a:pt x="2691" y="769"/>
                  <a:pt x="2691" y="769"/>
                  <a:pt x="2691" y="769"/>
                </a:cubicBezTo>
                <a:cubicBezTo>
                  <a:pt x="2689" y="769"/>
                  <a:pt x="2689" y="769"/>
                  <a:pt x="2689" y="769"/>
                </a:cubicBezTo>
                <a:cubicBezTo>
                  <a:pt x="2687" y="768"/>
                  <a:pt x="2687" y="768"/>
                  <a:pt x="2687" y="768"/>
                </a:cubicBezTo>
                <a:cubicBezTo>
                  <a:pt x="2690" y="767"/>
                  <a:pt x="2690" y="767"/>
                  <a:pt x="2690" y="767"/>
                </a:cubicBezTo>
                <a:cubicBezTo>
                  <a:pt x="2692" y="765"/>
                  <a:pt x="2692" y="765"/>
                  <a:pt x="2692" y="765"/>
                </a:cubicBezTo>
                <a:cubicBezTo>
                  <a:pt x="2693" y="766"/>
                  <a:pt x="2693" y="766"/>
                  <a:pt x="2693" y="766"/>
                </a:cubicBezTo>
                <a:cubicBezTo>
                  <a:pt x="2694" y="765"/>
                  <a:pt x="2694" y="765"/>
                  <a:pt x="2694" y="765"/>
                </a:cubicBezTo>
                <a:cubicBezTo>
                  <a:pt x="2696" y="767"/>
                  <a:pt x="2696" y="767"/>
                  <a:pt x="2696" y="767"/>
                </a:cubicBezTo>
                <a:cubicBezTo>
                  <a:pt x="2697" y="765"/>
                  <a:pt x="2697" y="765"/>
                  <a:pt x="2697" y="765"/>
                </a:cubicBezTo>
                <a:cubicBezTo>
                  <a:pt x="2696" y="764"/>
                  <a:pt x="2696" y="764"/>
                  <a:pt x="2696" y="764"/>
                </a:cubicBezTo>
                <a:cubicBezTo>
                  <a:pt x="2695" y="763"/>
                  <a:pt x="2695" y="763"/>
                  <a:pt x="2695" y="763"/>
                </a:cubicBezTo>
                <a:cubicBezTo>
                  <a:pt x="2695" y="762"/>
                  <a:pt x="2695" y="762"/>
                  <a:pt x="2695" y="762"/>
                </a:cubicBezTo>
                <a:cubicBezTo>
                  <a:pt x="2697" y="763"/>
                  <a:pt x="2697" y="763"/>
                  <a:pt x="2697" y="763"/>
                </a:cubicBezTo>
                <a:cubicBezTo>
                  <a:pt x="2698" y="762"/>
                  <a:pt x="2698" y="762"/>
                  <a:pt x="2698" y="762"/>
                </a:cubicBezTo>
                <a:cubicBezTo>
                  <a:pt x="2698" y="761"/>
                  <a:pt x="2698" y="761"/>
                  <a:pt x="2698" y="761"/>
                </a:cubicBezTo>
                <a:cubicBezTo>
                  <a:pt x="2697" y="761"/>
                  <a:pt x="2697" y="761"/>
                  <a:pt x="2697" y="761"/>
                </a:cubicBezTo>
                <a:cubicBezTo>
                  <a:pt x="2696" y="759"/>
                  <a:pt x="2696" y="759"/>
                  <a:pt x="2696" y="759"/>
                </a:cubicBezTo>
                <a:cubicBezTo>
                  <a:pt x="2695" y="759"/>
                  <a:pt x="2695" y="759"/>
                  <a:pt x="2695" y="759"/>
                </a:cubicBezTo>
                <a:cubicBezTo>
                  <a:pt x="2697" y="758"/>
                  <a:pt x="2697" y="758"/>
                  <a:pt x="2697" y="758"/>
                </a:cubicBezTo>
                <a:cubicBezTo>
                  <a:pt x="2698" y="759"/>
                  <a:pt x="2698" y="759"/>
                  <a:pt x="2698" y="759"/>
                </a:cubicBezTo>
                <a:cubicBezTo>
                  <a:pt x="2699" y="759"/>
                  <a:pt x="2699" y="759"/>
                  <a:pt x="2699" y="759"/>
                </a:cubicBezTo>
                <a:cubicBezTo>
                  <a:pt x="2699" y="760"/>
                  <a:pt x="2699" y="760"/>
                  <a:pt x="2699" y="760"/>
                </a:cubicBezTo>
                <a:cubicBezTo>
                  <a:pt x="2699" y="759"/>
                  <a:pt x="2699" y="759"/>
                  <a:pt x="2699" y="759"/>
                </a:cubicBezTo>
                <a:cubicBezTo>
                  <a:pt x="2698" y="757"/>
                  <a:pt x="2698" y="757"/>
                  <a:pt x="2698" y="757"/>
                </a:cubicBezTo>
                <a:cubicBezTo>
                  <a:pt x="2698" y="756"/>
                  <a:pt x="2698" y="756"/>
                  <a:pt x="2698" y="756"/>
                </a:cubicBezTo>
                <a:cubicBezTo>
                  <a:pt x="2699" y="756"/>
                  <a:pt x="2699" y="756"/>
                  <a:pt x="2699" y="756"/>
                </a:cubicBezTo>
                <a:cubicBezTo>
                  <a:pt x="2699" y="754"/>
                  <a:pt x="2699" y="754"/>
                  <a:pt x="2699" y="754"/>
                </a:cubicBezTo>
                <a:cubicBezTo>
                  <a:pt x="2701" y="756"/>
                  <a:pt x="2701" y="756"/>
                  <a:pt x="2701" y="756"/>
                </a:cubicBezTo>
                <a:cubicBezTo>
                  <a:pt x="2701" y="757"/>
                  <a:pt x="2701" y="757"/>
                  <a:pt x="2701" y="757"/>
                </a:cubicBezTo>
                <a:cubicBezTo>
                  <a:pt x="2702" y="757"/>
                  <a:pt x="2702" y="757"/>
                  <a:pt x="2702" y="757"/>
                </a:cubicBezTo>
                <a:cubicBezTo>
                  <a:pt x="2703" y="759"/>
                  <a:pt x="2703" y="759"/>
                  <a:pt x="2703" y="759"/>
                </a:cubicBezTo>
                <a:cubicBezTo>
                  <a:pt x="2703" y="756"/>
                  <a:pt x="2703" y="756"/>
                  <a:pt x="2703" y="756"/>
                </a:cubicBezTo>
                <a:cubicBezTo>
                  <a:pt x="2703" y="755"/>
                  <a:pt x="2703" y="755"/>
                  <a:pt x="2703" y="755"/>
                </a:cubicBezTo>
                <a:cubicBezTo>
                  <a:pt x="2702" y="755"/>
                  <a:pt x="2702" y="755"/>
                  <a:pt x="2702" y="755"/>
                </a:cubicBezTo>
                <a:cubicBezTo>
                  <a:pt x="2701" y="754"/>
                  <a:pt x="2701" y="754"/>
                  <a:pt x="2701" y="754"/>
                </a:cubicBezTo>
                <a:cubicBezTo>
                  <a:pt x="2703" y="753"/>
                  <a:pt x="2703" y="753"/>
                  <a:pt x="2703" y="753"/>
                </a:cubicBezTo>
                <a:cubicBezTo>
                  <a:pt x="2703" y="752"/>
                  <a:pt x="2703" y="752"/>
                  <a:pt x="2703" y="752"/>
                </a:cubicBezTo>
                <a:cubicBezTo>
                  <a:pt x="2701" y="752"/>
                  <a:pt x="2701" y="752"/>
                  <a:pt x="2701" y="752"/>
                </a:cubicBezTo>
                <a:cubicBezTo>
                  <a:pt x="2703" y="750"/>
                  <a:pt x="2703" y="750"/>
                  <a:pt x="2703" y="750"/>
                </a:cubicBezTo>
                <a:cubicBezTo>
                  <a:pt x="2702" y="748"/>
                  <a:pt x="2702" y="748"/>
                  <a:pt x="2702" y="748"/>
                </a:cubicBezTo>
                <a:cubicBezTo>
                  <a:pt x="2701" y="749"/>
                  <a:pt x="2701" y="749"/>
                  <a:pt x="2701" y="749"/>
                </a:cubicBezTo>
                <a:cubicBezTo>
                  <a:pt x="2700" y="749"/>
                  <a:pt x="2700" y="749"/>
                  <a:pt x="2700" y="749"/>
                </a:cubicBezTo>
                <a:cubicBezTo>
                  <a:pt x="2700" y="748"/>
                  <a:pt x="2700" y="748"/>
                  <a:pt x="2700" y="748"/>
                </a:cubicBezTo>
                <a:cubicBezTo>
                  <a:pt x="2702" y="746"/>
                  <a:pt x="2702" y="746"/>
                  <a:pt x="2702" y="746"/>
                </a:cubicBezTo>
                <a:cubicBezTo>
                  <a:pt x="2706" y="745"/>
                  <a:pt x="2706" y="745"/>
                  <a:pt x="2706" y="745"/>
                </a:cubicBezTo>
                <a:cubicBezTo>
                  <a:pt x="2705" y="744"/>
                  <a:pt x="2705" y="744"/>
                  <a:pt x="2705" y="744"/>
                </a:cubicBezTo>
                <a:cubicBezTo>
                  <a:pt x="2703" y="745"/>
                  <a:pt x="2703" y="745"/>
                  <a:pt x="2703" y="745"/>
                </a:cubicBezTo>
                <a:cubicBezTo>
                  <a:pt x="2701" y="743"/>
                  <a:pt x="2701" y="743"/>
                  <a:pt x="2701" y="743"/>
                </a:cubicBezTo>
                <a:cubicBezTo>
                  <a:pt x="2703" y="743"/>
                  <a:pt x="2703" y="743"/>
                  <a:pt x="2703" y="743"/>
                </a:cubicBezTo>
                <a:cubicBezTo>
                  <a:pt x="2702" y="741"/>
                  <a:pt x="2702" y="741"/>
                  <a:pt x="2702" y="741"/>
                </a:cubicBezTo>
                <a:cubicBezTo>
                  <a:pt x="2700" y="741"/>
                  <a:pt x="2700" y="741"/>
                  <a:pt x="2700" y="741"/>
                </a:cubicBezTo>
                <a:cubicBezTo>
                  <a:pt x="2701" y="740"/>
                  <a:pt x="2701" y="740"/>
                  <a:pt x="2701" y="740"/>
                </a:cubicBezTo>
                <a:cubicBezTo>
                  <a:pt x="2700" y="739"/>
                  <a:pt x="2700" y="739"/>
                  <a:pt x="2700" y="739"/>
                </a:cubicBezTo>
                <a:cubicBezTo>
                  <a:pt x="2702" y="739"/>
                  <a:pt x="2702" y="739"/>
                  <a:pt x="2702" y="739"/>
                </a:cubicBezTo>
                <a:cubicBezTo>
                  <a:pt x="2702" y="737"/>
                  <a:pt x="2702" y="737"/>
                  <a:pt x="2702" y="737"/>
                </a:cubicBezTo>
                <a:cubicBezTo>
                  <a:pt x="2703" y="737"/>
                  <a:pt x="2703" y="737"/>
                  <a:pt x="2703" y="737"/>
                </a:cubicBezTo>
                <a:cubicBezTo>
                  <a:pt x="2704" y="737"/>
                  <a:pt x="2704" y="737"/>
                  <a:pt x="2704" y="737"/>
                </a:cubicBezTo>
                <a:cubicBezTo>
                  <a:pt x="2704" y="739"/>
                  <a:pt x="2704" y="739"/>
                  <a:pt x="2704" y="739"/>
                </a:cubicBezTo>
                <a:cubicBezTo>
                  <a:pt x="2705" y="739"/>
                  <a:pt x="2705" y="739"/>
                  <a:pt x="2705" y="739"/>
                </a:cubicBezTo>
                <a:cubicBezTo>
                  <a:pt x="2707" y="737"/>
                  <a:pt x="2707" y="737"/>
                  <a:pt x="2707" y="737"/>
                </a:cubicBezTo>
                <a:cubicBezTo>
                  <a:pt x="2708" y="735"/>
                  <a:pt x="2708" y="735"/>
                  <a:pt x="2708" y="735"/>
                </a:cubicBezTo>
                <a:cubicBezTo>
                  <a:pt x="2710" y="736"/>
                  <a:pt x="2710" y="736"/>
                  <a:pt x="2710" y="736"/>
                </a:cubicBezTo>
                <a:cubicBezTo>
                  <a:pt x="2709" y="734"/>
                  <a:pt x="2709" y="734"/>
                  <a:pt x="2709" y="734"/>
                </a:cubicBezTo>
                <a:cubicBezTo>
                  <a:pt x="2707" y="734"/>
                  <a:pt x="2707" y="734"/>
                  <a:pt x="2707" y="734"/>
                </a:cubicBezTo>
                <a:cubicBezTo>
                  <a:pt x="2707" y="732"/>
                  <a:pt x="2707" y="732"/>
                  <a:pt x="2707" y="732"/>
                </a:cubicBezTo>
                <a:cubicBezTo>
                  <a:pt x="2709" y="733"/>
                  <a:pt x="2709" y="733"/>
                  <a:pt x="2709" y="733"/>
                </a:cubicBezTo>
                <a:cubicBezTo>
                  <a:pt x="2711" y="733"/>
                  <a:pt x="2711" y="733"/>
                  <a:pt x="2711" y="733"/>
                </a:cubicBezTo>
                <a:cubicBezTo>
                  <a:pt x="2710" y="731"/>
                  <a:pt x="2710" y="731"/>
                  <a:pt x="2710" y="731"/>
                </a:cubicBezTo>
                <a:cubicBezTo>
                  <a:pt x="2711" y="730"/>
                  <a:pt x="2711" y="730"/>
                  <a:pt x="2711" y="730"/>
                </a:cubicBezTo>
                <a:cubicBezTo>
                  <a:pt x="2710" y="729"/>
                  <a:pt x="2710" y="729"/>
                  <a:pt x="2710" y="729"/>
                </a:cubicBezTo>
                <a:cubicBezTo>
                  <a:pt x="2710" y="728"/>
                  <a:pt x="2710" y="728"/>
                  <a:pt x="2710" y="728"/>
                </a:cubicBezTo>
                <a:cubicBezTo>
                  <a:pt x="2712" y="727"/>
                  <a:pt x="2712" y="727"/>
                  <a:pt x="2712" y="727"/>
                </a:cubicBezTo>
                <a:cubicBezTo>
                  <a:pt x="2711" y="726"/>
                  <a:pt x="2711" y="726"/>
                  <a:pt x="2711" y="726"/>
                </a:cubicBezTo>
                <a:cubicBezTo>
                  <a:pt x="2711" y="724"/>
                  <a:pt x="2711" y="724"/>
                  <a:pt x="2711" y="724"/>
                </a:cubicBezTo>
                <a:cubicBezTo>
                  <a:pt x="2709" y="723"/>
                  <a:pt x="2709" y="723"/>
                  <a:pt x="2709" y="723"/>
                </a:cubicBezTo>
                <a:cubicBezTo>
                  <a:pt x="2712" y="724"/>
                  <a:pt x="2712" y="724"/>
                  <a:pt x="2712" y="724"/>
                </a:cubicBezTo>
                <a:cubicBezTo>
                  <a:pt x="2713" y="723"/>
                  <a:pt x="2713" y="723"/>
                  <a:pt x="2713" y="723"/>
                </a:cubicBezTo>
                <a:cubicBezTo>
                  <a:pt x="2714" y="720"/>
                  <a:pt x="2714" y="720"/>
                  <a:pt x="2714" y="720"/>
                </a:cubicBezTo>
                <a:cubicBezTo>
                  <a:pt x="2716" y="719"/>
                  <a:pt x="2716" y="719"/>
                  <a:pt x="2716" y="719"/>
                </a:cubicBezTo>
                <a:cubicBezTo>
                  <a:pt x="2716" y="721"/>
                  <a:pt x="2716" y="721"/>
                  <a:pt x="2716" y="721"/>
                </a:cubicBezTo>
                <a:cubicBezTo>
                  <a:pt x="2717" y="722"/>
                  <a:pt x="2717" y="722"/>
                  <a:pt x="2717" y="722"/>
                </a:cubicBezTo>
                <a:cubicBezTo>
                  <a:pt x="2717" y="720"/>
                  <a:pt x="2717" y="720"/>
                  <a:pt x="2717" y="720"/>
                </a:cubicBezTo>
                <a:cubicBezTo>
                  <a:pt x="2719" y="719"/>
                  <a:pt x="2719" y="719"/>
                  <a:pt x="2719" y="719"/>
                </a:cubicBezTo>
                <a:cubicBezTo>
                  <a:pt x="2718" y="717"/>
                  <a:pt x="2718" y="717"/>
                  <a:pt x="2718" y="717"/>
                </a:cubicBezTo>
                <a:cubicBezTo>
                  <a:pt x="2716" y="717"/>
                  <a:pt x="2716" y="717"/>
                  <a:pt x="2716" y="717"/>
                </a:cubicBezTo>
                <a:cubicBezTo>
                  <a:pt x="2715" y="716"/>
                  <a:pt x="2715" y="716"/>
                  <a:pt x="2715" y="716"/>
                </a:cubicBezTo>
                <a:cubicBezTo>
                  <a:pt x="2716" y="715"/>
                  <a:pt x="2716" y="715"/>
                  <a:pt x="2716" y="715"/>
                </a:cubicBezTo>
                <a:cubicBezTo>
                  <a:pt x="2717" y="716"/>
                  <a:pt x="2717" y="716"/>
                  <a:pt x="2717" y="716"/>
                </a:cubicBezTo>
                <a:cubicBezTo>
                  <a:pt x="2718" y="715"/>
                  <a:pt x="2718" y="715"/>
                  <a:pt x="2718" y="715"/>
                </a:cubicBezTo>
                <a:cubicBezTo>
                  <a:pt x="2717" y="714"/>
                  <a:pt x="2717" y="714"/>
                  <a:pt x="2717" y="714"/>
                </a:cubicBezTo>
                <a:cubicBezTo>
                  <a:pt x="2716" y="713"/>
                  <a:pt x="2716" y="713"/>
                  <a:pt x="2716" y="713"/>
                </a:cubicBezTo>
                <a:cubicBezTo>
                  <a:pt x="2717" y="712"/>
                  <a:pt x="2717" y="712"/>
                  <a:pt x="2717" y="712"/>
                </a:cubicBezTo>
                <a:cubicBezTo>
                  <a:pt x="2718" y="712"/>
                  <a:pt x="2718" y="712"/>
                  <a:pt x="2718" y="712"/>
                </a:cubicBezTo>
                <a:cubicBezTo>
                  <a:pt x="2718" y="711"/>
                  <a:pt x="2718" y="711"/>
                  <a:pt x="2718" y="711"/>
                </a:cubicBezTo>
                <a:cubicBezTo>
                  <a:pt x="2717" y="710"/>
                  <a:pt x="2717" y="710"/>
                  <a:pt x="2717" y="710"/>
                </a:cubicBezTo>
                <a:cubicBezTo>
                  <a:pt x="2714" y="710"/>
                  <a:pt x="2714" y="710"/>
                  <a:pt x="2714" y="710"/>
                </a:cubicBezTo>
                <a:cubicBezTo>
                  <a:pt x="2714" y="709"/>
                  <a:pt x="2714" y="709"/>
                  <a:pt x="2714" y="709"/>
                </a:cubicBezTo>
                <a:cubicBezTo>
                  <a:pt x="2716" y="707"/>
                  <a:pt x="2716" y="707"/>
                  <a:pt x="2716" y="707"/>
                </a:cubicBezTo>
                <a:cubicBezTo>
                  <a:pt x="2718" y="708"/>
                  <a:pt x="2718" y="708"/>
                  <a:pt x="2718" y="708"/>
                </a:cubicBezTo>
                <a:cubicBezTo>
                  <a:pt x="2719" y="707"/>
                  <a:pt x="2719" y="707"/>
                  <a:pt x="2719" y="707"/>
                </a:cubicBezTo>
                <a:cubicBezTo>
                  <a:pt x="2719" y="706"/>
                  <a:pt x="2719" y="706"/>
                  <a:pt x="2719" y="706"/>
                </a:cubicBezTo>
                <a:cubicBezTo>
                  <a:pt x="2720" y="707"/>
                  <a:pt x="2720" y="707"/>
                  <a:pt x="2720" y="707"/>
                </a:cubicBezTo>
                <a:cubicBezTo>
                  <a:pt x="2720" y="708"/>
                  <a:pt x="2720" y="708"/>
                  <a:pt x="2720" y="708"/>
                </a:cubicBezTo>
                <a:cubicBezTo>
                  <a:pt x="2722" y="707"/>
                  <a:pt x="2722" y="707"/>
                  <a:pt x="2722" y="707"/>
                </a:cubicBezTo>
                <a:cubicBezTo>
                  <a:pt x="2721" y="705"/>
                  <a:pt x="2721" y="705"/>
                  <a:pt x="2721" y="705"/>
                </a:cubicBezTo>
                <a:cubicBezTo>
                  <a:pt x="2721" y="702"/>
                  <a:pt x="2721" y="702"/>
                  <a:pt x="2721" y="702"/>
                </a:cubicBezTo>
                <a:cubicBezTo>
                  <a:pt x="2720" y="702"/>
                  <a:pt x="2720" y="702"/>
                  <a:pt x="2720" y="702"/>
                </a:cubicBezTo>
                <a:cubicBezTo>
                  <a:pt x="2718" y="703"/>
                  <a:pt x="2718" y="703"/>
                  <a:pt x="2718" y="703"/>
                </a:cubicBezTo>
                <a:cubicBezTo>
                  <a:pt x="2719" y="704"/>
                  <a:pt x="2719" y="704"/>
                  <a:pt x="2719" y="704"/>
                </a:cubicBezTo>
                <a:cubicBezTo>
                  <a:pt x="2719" y="704"/>
                  <a:pt x="2719" y="704"/>
                  <a:pt x="2719" y="704"/>
                </a:cubicBezTo>
                <a:cubicBezTo>
                  <a:pt x="2717" y="704"/>
                  <a:pt x="2717" y="704"/>
                  <a:pt x="2717" y="704"/>
                </a:cubicBezTo>
                <a:cubicBezTo>
                  <a:pt x="2714" y="706"/>
                  <a:pt x="2714" y="706"/>
                  <a:pt x="2714" y="706"/>
                </a:cubicBezTo>
                <a:cubicBezTo>
                  <a:pt x="2713" y="706"/>
                  <a:pt x="2713" y="706"/>
                  <a:pt x="2713" y="706"/>
                </a:cubicBezTo>
                <a:cubicBezTo>
                  <a:pt x="2713" y="704"/>
                  <a:pt x="2713" y="704"/>
                  <a:pt x="2713" y="704"/>
                </a:cubicBezTo>
                <a:cubicBezTo>
                  <a:pt x="2715" y="704"/>
                  <a:pt x="2715" y="704"/>
                  <a:pt x="2715" y="704"/>
                </a:cubicBezTo>
                <a:cubicBezTo>
                  <a:pt x="2720" y="699"/>
                  <a:pt x="2720" y="699"/>
                  <a:pt x="2720" y="699"/>
                </a:cubicBezTo>
                <a:cubicBezTo>
                  <a:pt x="2720" y="699"/>
                  <a:pt x="2720" y="699"/>
                  <a:pt x="2720" y="699"/>
                </a:cubicBezTo>
                <a:cubicBezTo>
                  <a:pt x="2718" y="699"/>
                  <a:pt x="2718" y="699"/>
                  <a:pt x="2718" y="699"/>
                </a:cubicBezTo>
                <a:cubicBezTo>
                  <a:pt x="2717" y="698"/>
                  <a:pt x="2717" y="698"/>
                  <a:pt x="2717" y="698"/>
                </a:cubicBezTo>
                <a:cubicBezTo>
                  <a:pt x="2716" y="699"/>
                  <a:pt x="2716" y="699"/>
                  <a:pt x="2716" y="699"/>
                </a:cubicBezTo>
                <a:cubicBezTo>
                  <a:pt x="2713" y="694"/>
                  <a:pt x="2713" y="694"/>
                  <a:pt x="2713" y="694"/>
                </a:cubicBezTo>
                <a:cubicBezTo>
                  <a:pt x="2711" y="694"/>
                  <a:pt x="2711" y="694"/>
                  <a:pt x="2711" y="694"/>
                </a:cubicBezTo>
                <a:cubicBezTo>
                  <a:pt x="2707" y="697"/>
                  <a:pt x="2707" y="697"/>
                  <a:pt x="2707" y="697"/>
                </a:cubicBezTo>
                <a:cubicBezTo>
                  <a:pt x="2706" y="696"/>
                  <a:pt x="2706" y="696"/>
                  <a:pt x="2706" y="696"/>
                </a:cubicBezTo>
                <a:cubicBezTo>
                  <a:pt x="2704" y="693"/>
                  <a:pt x="2704" y="693"/>
                  <a:pt x="2704" y="693"/>
                </a:cubicBezTo>
                <a:cubicBezTo>
                  <a:pt x="2702" y="694"/>
                  <a:pt x="2702" y="694"/>
                  <a:pt x="2702" y="694"/>
                </a:cubicBezTo>
                <a:cubicBezTo>
                  <a:pt x="2700" y="695"/>
                  <a:pt x="2700" y="695"/>
                  <a:pt x="2700" y="695"/>
                </a:cubicBezTo>
                <a:cubicBezTo>
                  <a:pt x="2699" y="697"/>
                  <a:pt x="2699" y="697"/>
                  <a:pt x="2699" y="697"/>
                </a:cubicBezTo>
                <a:cubicBezTo>
                  <a:pt x="2699" y="695"/>
                  <a:pt x="2699" y="695"/>
                  <a:pt x="2699" y="695"/>
                </a:cubicBezTo>
                <a:cubicBezTo>
                  <a:pt x="2702" y="693"/>
                  <a:pt x="2702" y="693"/>
                  <a:pt x="2702" y="693"/>
                </a:cubicBezTo>
                <a:cubicBezTo>
                  <a:pt x="2703" y="693"/>
                  <a:pt x="2703" y="693"/>
                  <a:pt x="2703" y="693"/>
                </a:cubicBezTo>
                <a:cubicBezTo>
                  <a:pt x="2704" y="692"/>
                  <a:pt x="2704" y="692"/>
                  <a:pt x="2704" y="692"/>
                </a:cubicBezTo>
                <a:cubicBezTo>
                  <a:pt x="2707" y="693"/>
                  <a:pt x="2707" y="693"/>
                  <a:pt x="2707" y="693"/>
                </a:cubicBezTo>
                <a:cubicBezTo>
                  <a:pt x="2708" y="692"/>
                  <a:pt x="2708" y="692"/>
                  <a:pt x="2708" y="692"/>
                </a:cubicBezTo>
                <a:cubicBezTo>
                  <a:pt x="2709" y="691"/>
                  <a:pt x="2709" y="691"/>
                  <a:pt x="2709" y="691"/>
                </a:cubicBezTo>
                <a:cubicBezTo>
                  <a:pt x="2710" y="690"/>
                  <a:pt x="2710" y="690"/>
                  <a:pt x="2710" y="690"/>
                </a:cubicBezTo>
                <a:cubicBezTo>
                  <a:pt x="2711" y="690"/>
                  <a:pt x="2711" y="690"/>
                  <a:pt x="2711" y="690"/>
                </a:cubicBezTo>
                <a:cubicBezTo>
                  <a:pt x="2713" y="687"/>
                  <a:pt x="2713" y="687"/>
                  <a:pt x="2713" y="687"/>
                </a:cubicBezTo>
                <a:cubicBezTo>
                  <a:pt x="2716" y="687"/>
                  <a:pt x="2716" y="687"/>
                  <a:pt x="2716" y="687"/>
                </a:cubicBezTo>
                <a:cubicBezTo>
                  <a:pt x="2716" y="685"/>
                  <a:pt x="2716" y="685"/>
                  <a:pt x="2716" y="685"/>
                </a:cubicBezTo>
                <a:cubicBezTo>
                  <a:pt x="2714" y="681"/>
                  <a:pt x="2714" y="681"/>
                  <a:pt x="2714" y="681"/>
                </a:cubicBezTo>
                <a:cubicBezTo>
                  <a:pt x="2708" y="678"/>
                  <a:pt x="2708" y="678"/>
                  <a:pt x="2708" y="678"/>
                </a:cubicBezTo>
                <a:cubicBezTo>
                  <a:pt x="2705" y="676"/>
                  <a:pt x="2705" y="676"/>
                  <a:pt x="2705" y="676"/>
                </a:cubicBezTo>
                <a:cubicBezTo>
                  <a:pt x="2701" y="672"/>
                  <a:pt x="2701" y="672"/>
                  <a:pt x="2701" y="672"/>
                </a:cubicBezTo>
                <a:cubicBezTo>
                  <a:pt x="2699" y="672"/>
                  <a:pt x="2699" y="672"/>
                  <a:pt x="2699" y="672"/>
                </a:cubicBezTo>
                <a:cubicBezTo>
                  <a:pt x="2696" y="674"/>
                  <a:pt x="2696" y="674"/>
                  <a:pt x="2696" y="674"/>
                </a:cubicBezTo>
                <a:cubicBezTo>
                  <a:pt x="2694" y="674"/>
                  <a:pt x="2694" y="674"/>
                  <a:pt x="2694" y="674"/>
                </a:cubicBezTo>
                <a:cubicBezTo>
                  <a:pt x="2691" y="672"/>
                  <a:pt x="2691" y="672"/>
                  <a:pt x="2691" y="672"/>
                </a:cubicBezTo>
                <a:cubicBezTo>
                  <a:pt x="2691" y="671"/>
                  <a:pt x="2691" y="671"/>
                  <a:pt x="2691" y="671"/>
                </a:cubicBezTo>
                <a:cubicBezTo>
                  <a:pt x="2690" y="670"/>
                  <a:pt x="2690" y="670"/>
                  <a:pt x="2690" y="670"/>
                </a:cubicBezTo>
                <a:cubicBezTo>
                  <a:pt x="2688" y="671"/>
                  <a:pt x="2688" y="671"/>
                  <a:pt x="2688" y="671"/>
                </a:cubicBezTo>
                <a:cubicBezTo>
                  <a:pt x="2685" y="671"/>
                  <a:pt x="2685" y="671"/>
                  <a:pt x="2685" y="671"/>
                </a:cubicBezTo>
                <a:cubicBezTo>
                  <a:pt x="2683" y="671"/>
                  <a:pt x="2683" y="671"/>
                  <a:pt x="2683" y="671"/>
                </a:cubicBezTo>
                <a:cubicBezTo>
                  <a:pt x="2680" y="675"/>
                  <a:pt x="2680" y="675"/>
                  <a:pt x="2680" y="675"/>
                </a:cubicBezTo>
                <a:cubicBezTo>
                  <a:pt x="2683" y="670"/>
                  <a:pt x="2683" y="670"/>
                  <a:pt x="2683" y="670"/>
                </a:cubicBezTo>
                <a:cubicBezTo>
                  <a:pt x="2685" y="669"/>
                  <a:pt x="2685" y="669"/>
                  <a:pt x="2685" y="669"/>
                </a:cubicBezTo>
                <a:cubicBezTo>
                  <a:pt x="2686" y="670"/>
                  <a:pt x="2686" y="670"/>
                  <a:pt x="2686" y="670"/>
                </a:cubicBezTo>
                <a:cubicBezTo>
                  <a:pt x="2687" y="670"/>
                  <a:pt x="2687" y="670"/>
                  <a:pt x="2687" y="670"/>
                </a:cubicBezTo>
                <a:cubicBezTo>
                  <a:pt x="2688" y="669"/>
                  <a:pt x="2688" y="669"/>
                  <a:pt x="2688" y="669"/>
                </a:cubicBezTo>
                <a:cubicBezTo>
                  <a:pt x="2689" y="670"/>
                  <a:pt x="2689" y="670"/>
                  <a:pt x="2689" y="670"/>
                </a:cubicBezTo>
                <a:cubicBezTo>
                  <a:pt x="2692" y="669"/>
                  <a:pt x="2692" y="669"/>
                  <a:pt x="2692" y="669"/>
                </a:cubicBezTo>
                <a:cubicBezTo>
                  <a:pt x="2693" y="672"/>
                  <a:pt x="2693" y="672"/>
                  <a:pt x="2693" y="672"/>
                </a:cubicBezTo>
                <a:cubicBezTo>
                  <a:pt x="2694" y="673"/>
                  <a:pt x="2694" y="673"/>
                  <a:pt x="2694" y="673"/>
                </a:cubicBezTo>
                <a:cubicBezTo>
                  <a:pt x="2696" y="673"/>
                  <a:pt x="2696" y="673"/>
                  <a:pt x="2696" y="673"/>
                </a:cubicBezTo>
                <a:cubicBezTo>
                  <a:pt x="2698" y="671"/>
                  <a:pt x="2698" y="671"/>
                  <a:pt x="2698" y="671"/>
                </a:cubicBezTo>
                <a:cubicBezTo>
                  <a:pt x="2701" y="672"/>
                  <a:pt x="2701" y="672"/>
                  <a:pt x="2701" y="672"/>
                </a:cubicBezTo>
                <a:cubicBezTo>
                  <a:pt x="2703" y="673"/>
                  <a:pt x="2703" y="673"/>
                  <a:pt x="2703" y="673"/>
                </a:cubicBezTo>
                <a:cubicBezTo>
                  <a:pt x="2705" y="673"/>
                  <a:pt x="2705" y="673"/>
                  <a:pt x="2705" y="673"/>
                </a:cubicBezTo>
                <a:cubicBezTo>
                  <a:pt x="2707" y="675"/>
                  <a:pt x="2707" y="675"/>
                  <a:pt x="2707" y="675"/>
                </a:cubicBezTo>
                <a:cubicBezTo>
                  <a:pt x="2710" y="674"/>
                  <a:pt x="2710" y="674"/>
                  <a:pt x="2710" y="674"/>
                </a:cubicBezTo>
                <a:cubicBezTo>
                  <a:pt x="2714" y="675"/>
                  <a:pt x="2714" y="675"/>
                  <a:pt x="2714" y="675"/>
                </a:cubicBezTo>
                <a:cubicBezTo>
                  <a:pt x="2715" y="674"/>
                  <a:pt x="2715" y="674"/>
                  <a:pt x="2715" y="674"/>
                </a:cubicBezTo>
                <a:cubicBezTo>
                  <a:pt x="2713" y="671"/>
                  <a:pt x="2713" y="671"/>
                  <a:pt x="2713" y="671"/>
                </a:cubicBezTo>
                <a:cubicBezTo>
                  <a:pt x="2712" y="671"/>
                  <a:pt x="2712" y="671"/>
                  <a:pt x="2712" y="671"/>
                </a:cubicBezTo>
                <a:cubicBezTo>
                  <a:pt x="2710" y="668"/>
                  <a:pt x="2710" y="668"/>
                  <a:pt x="2710" y="668"/>
                </a:cubicBezTo>
                <a:cubicBezTo>
                  <a:pt x="2710" y="667"/>
                  <a:pt x="2710" y="667"/>
                  <a:pt x="2710" y="667"/>
                </a:cubicBezTo>
                <a:cubicBezTo>
                  <a:pt x="2709" y="666"/>
                  <a:pt x="2709" y="666"/>
                  <a:pt x="2709" y="666"/>
                </a:cubicBezTo>
                <a:cubicBezTo>
                  <a:pt x="2707" y="667"/>
                  <a:pt x="2707" y="667"/>
                  <a:pt x="2707" y="667"/>
                </a:cubicBezTo>
                <a:cubicBezTo>
                  <a:pt x="2705" y="666"/>
                  <a:pt x="2705" y="666"/>
                  <a:pt x="2705" y="666"/>
                </a:cubicBezTo>
                <a:cubicBezTo>
                  <a:pt x="2702" y="662"/>
                  <a:pt x="2702" y="662"/>
                  <a:pt x="2702" y="662"/>
                </a:cubicBezTo>
                <a:cubicBezTo>
                  <a:pt x="2702" y="659"/>
                  <a:pt x="2702" y="659"/>
                  <a:pt x="2702" y="659"/>
                </a:cubicBezTo>
                <a:cubicBezTo>
                  <a:pt x="2698" y="656"/>
                  <a:pt x="2698" y="656"/>
                  <a:pt x="2698" y="656"/>
                </a:cubicBezTo>
                <a:cubicBezTo>
                  <a:pt x="2698" y="653"/>
                  <a:pt x="2698" y="653"/>
                  <a:pt x="2698" y="653"/>
                </a:cubicBezTo>
                <a:cubicBezTo>
                  <a:pt x="2696" y="652"/>
                  <a:pt x="2696" y="652"/>
                  <a:pt x="2696" y="652"/>
                </a:cubicBezTo>
                <a:cubicBezTo>
                  <a:pt x="2697" y="650"/>
                  <a:pt x="2697" y="650"/>
                  <a:pt x="2697" y="650"/>
                </a:cubicBezTo>
                <a:cubicBezTo>
                  <a:pt x="2696" y="650"/>
                  <a:pt x="2696" y="650"/>
                  <a:pt x="2696" y="650"/>
                </a:cubicBezTo>
                <a:cubicBezTo>
                  <a:pt x="2693" y="644"/>
                  <a:pt x="2693" y="644"/>
                  <a:pt x="2693" y="644"/>
                </a:cubicBezTo>
                <a:cubicBezTo>
                  <a:pt x="2687" y="641"/>
                  <a:pt x="2687" y="641"/>
                  <a:pt x="2687" y="641"/>
                </a:cubicBezTo>
                <a:cubicBezTo>
                  <a:pt x="2686" y="642"/>
                  <a:pt x="2686" y="642"/>
                  <a:pt x="2686" y="642"/>
                </a:cubicBezTo>
                <a:cubicBezTo>
                  <a:pt x="2686" y="640"/>
                  <a:pt x="2686" y="640"/>
                  <a:pt x="2686" y="640"/>
                </a:cubicBezTo>
                <a:cubicBezTo>
                  <a:pt x="2681" y="638"/>
                  <a:pt x="2681" y="638"/>
                  <a:pt x="2681" y="638"/>
                </a:cubicBezTo>
                <a:cubicBezTo>
                  <a:pt x="2680" y="638"/>
                  <a:pt x="2680" y="638"/>
                  <a:pt x="2680" y="638"/>
                </a:cubicBezTo>
                <a:cubicBezTo>
                  <a:pt x="2680" y="633"/>
                  <a:pt x="2680" y="633"/>
                  <a:pt x="2680" y="633"/>
                </a:cubicBezTo>
                <a:cubicBezTo>
                  <a:pt x="2681" y="629"/>
                  <a:pt x="2681" y="629"/>
                  <a:pt x="2681" y="629"/>
                </a:cubicBezTo>
                <a:cubicBezTo>
                  <a:pt x="2680" y="627"/>
                  <a:pt x="2680" y="627"/>
                  <a:pt x="2680" y="627"/>
                </a:cubicBezTo>
                <a:cubicBezTo>
                  <a:pt x="2681" y="624"/>
                  <a:pt x="2681" y="624"/>
                  <a:pt x="2681" y="624"/>
                </a:cubicBezTo>
                <a:cubicBezTo>
                  <a:pt x="2681" y="625"/>
                  <a:pt x="2681" y="625"/>
                  <a:pt x="2681" y="625"/>
                </a:cubicBezTo>
                <a:cubicBezTo>
                  <a:pt x="2683" y="624"/>
                  <a:pt x="2683" y="624"/>
                  <a:pt x="2683" y="624"/>
                </a:cubicBezTo>
                <a:cubicBezTo>
                  <a:pt x="2684" y="621"/>
                  <a:pt x="2684" y="621"/>
                  <a:pt x="2684" y="621"/>
                </a:cubicBezTo>
                <a:cubicBezTo>
                  <a:pt x="2685" y="622"/>
                  <a:pt x="2685" y="622"/>
                  <a:pt x="2685" y="622"/>
                </a:cubicBezTo>
                <a:cubicBezTo>
                  <a:pt x="2687" y="620"/>
                  <a:pt x="2687" y="620"/>
                  <a:pt x="2687" y="620"/>
                </a:cubicBezTo>
                <a:cubicBezTo>
                  <a:pt x="2685" y="618"/>
                  <a:pt x="2685" y="618"/>
                  <a:pt x="2685" y="618"/>
                </a:cubicBezTo>
                <a:cubicBezTo>
                  <a:pt x="2684" y="617"/>
                  <a:pt x="2684" y="617"/>
                  <a:pt x="2684" y="617"/>
                </a:cubicBezTo>
                <a:cubicBezTo>
                  <a:pt x="2686" y="615"/>
                  <a:pt x="2686" y="615"/>
                  <a:pt x="2686" y="615"/>
                </a:cubicBezTo>
                <a:cubicBezTo>
                  <a:pt x="2689" y="616"/>
                  <a:pt x="2689" y="616"/>
                  <a:pt x="2689" y="616"/>
                </a:cubicBezTo>
                <a:cubicBezTo>
                  <a:pt x="2689" y="613"/>
                  <a:pt x="2689" y="613"/>
                  <a:pt x="2689" y="613"/>
                </a:cubicBezTo>
                <a:cubicBezTo>
                  <a:pt x="2692" y="613"/>
                  <a:pt x="2692" y="613"/>
                  <a:pt x="2692" y="613"/>
                </a:cubicBezTo>
                <a:cubicBezTo>
                  <a:pt x="2692" y="611"/>
                  <a:pt x="2692" y="611"/>
                  <a:pt x="2692" y="611"/>
                </a:cubicBezTo>
                <a:cubicBezTo>
                  <a:pt x="2689" y="610"/>
                  <a:pt x="2689" y="610"/>
                  <a:pt x="2689" y="610"/>
                </a:cubicBezTo>
                <a:cubicBezTo>
                  <a:pt x="2692" y="610"/>
                  <a:pt x="2692" y="610"/>
                  <a:pt x="2692" y="610"/>
                </a:cubicBezTo>
                <a:cubicBezTo>
                  <a:pt x="2693" y="611"/>
                  <a:pt x="2693" y="611"/>
                  <a:pt x="2693" y="611"/>
                </a:cubicBezTo>
                <a:cubicBezTo>
                  <a:pt x="2694" y="610"/>
                  <a:pt x="2694" y="610"/>
                  <a:pt x="2694" y="610"/>
                </a:cubicBezTo>
                <a:cubicBezTo>
                  <a:pt x="2696" y="610"/>
                  <a:pt x="2696" y="610"/>
                  <a:pt x="2696" y="610"/>
                </a:cubicBezTo>
                <a:cubicBezTo>
                  <a:pt x="2697" y="608"/>
                  <a:pt x="2697" y="608"/>
                  <a:pt x="2697" y="608"/>
                </a:cubicBezTo>
                <a:cubicBezTo>
                  <a:pt x="2699" y="608"/>
                  <a:pt x="2699" y="608"/>
                  <a:pt x="2699" y="608"/>
                </a:cubicBezTo>
                <a:cubicBezTo>
                  <a:pt x="2701" y="605"/>
                  <a:pt x="2701" y="605"/>
                  <a:pt x="2701" y="605"/>
                </a:cubicBezTo>
                <a:cubicBezTo>
                  <a:pt x="2702" y="607"/>
                  <a:pt x="2702" y="607"/>
                  <a:pt x="2702" y="607"/>
                </a:cubicBezTo>
                <a:cubicBezTo>
                  <a:pt x="2702" y="605"/>
                  <a:pt x="2702" y="605"/>
                  <a:pt x="2702" y="605"/>
                </a:cubicBezTo>
                <a:cubicBezTo>
                  <a:pt x="2703" y="607"/>
                  <a:pt x="2703" y="607"/>
                  <a:pt x="2703" y="607"/>
                </a:cubicBezTo>
                <a:cubicBezTo>
                  <a:pt x="2705" y="608"/>
                  <a:pt x="2705" y="608"/>
                  <a:pt x="2705" y="608"/>
                </a:cubicBezTo>
                <a:cubicBezTo>
                  <a:pt x="2708" y="606"/>
                  <a:pt x="2708" y="606"/>
                  <a:pt x="2708" y="606"/>
                </a:cubicBezTo>
                <a:cubicBezTo>
                  <a:pt x="2708" y="605"/>
                  <a:pt x="2708" y="605"/>
                  <a:pt x="2708" y="605"/>
                </a:cubicBezTo>
                <a:cubicBezTo>
                  <a:pt x="2706" y="605"/>
                  <a:pt x="2706" y="605"/>
                  <a:pt x="2706" y="605"/>
                </a:cubicBezTo>
                <a:cubicBezTo>
                  <a:pt x="2706" y="603"/>
                  <a:pt x="2706" y="603"/>
                  <a:pt x="2706" y="603"/>
                </a:cubicBezTo>
                <a:cubicBezTo>
                  <a:pt x="2707" y="602"/>
                  <a:pt x="2707" y="602"/>
                  <a:pt x="2707" y="602"/>
                </a:cubicBezTo>
                <a:cubicBezTo>
                  <a:pt x="2708" y="602"/>
                  <a:pt x="2708" y="602"/>
                  <a:pt x="2708" y="602"/>
                </a:cubicBezTo>
                <a:cubicBezTo>
                  <a:pt x="2707" y="600"/>
                  <a:pt x="2707" y="600"/>
                  <a:pt x="2707" y="600"/>
                </a:cubicBezTo>
                <a:cubicBezTo>
                  <a:pt x="2707" y="599"/>
                  <a:pt x="2707" y="599"/>
                  <a:pt x="2707" y="599"/>
                </a:cubicBezTo>
                <a:cubicBezTo>
                  <a:pt x="2709" y="598"/>
                  <a:pt x="2709" y="598"/>
                  <a:pt x="2709" y="598"/>
                </a:cubicBezTo>
                <a:cubicBezTo>
                  <a:pt x="2708" y="597"/>
                  <a:pt x="2708" y="597"/>
                  <a:pt x="2708" y="597"/>
                </a:cubicBezTo>
                <a:cubicBezTo>
                  <a:pt x="2705" y="598"/>
                  <a:pt x="2705" y="598"/>
                  <a:pt x="2705" y="598"/>
                </a:cubicBezTo>
                <a:cubicBezTo>
                  <a:pt x="2702" y="598"/>
                  <a:pt x="2702" y="598"/>
                  <a:pt x="2702" y="598"/>
                </a:cubicBezTo>
                <a:cubicBezTo>
                  <a:pt x="2703" y="597"/>
                  <a:pt x="2703" y="597"/>
                  <a:pt x="2703" y="597"/>
                </a:cubicBezTo>
                <a:cubicBezTo>
                  <a:pt x="2700" y="597"/>
                  <a:pt x="2700" y="597"/>
                  <a:pt x="2700" y="597"/>
                </a:cubicBezTo>
                <a:cubicBezTo>
                  <a:pt x="2699" y="598"/>
                  <a:pt x="2699" y="598"/>
                  <a:pt x="2699" y="598"/>
                </a:cubicBezTo>
                <a:cubicBezTo>
                  <a:pt x="2693" y="598"/>
                  <a:pt x="2693" y="598"/>
                  <a:pt x="2693" y="598"/>
                </a:cubicBezTo>
                <a:cubicBezTo>
                  <a:pt x="2692" y="597"/>
                  <a:pt x="2692" y="597"/>
                  <a:pt x="2692" y="597"/>
                </a:cubicBezTo>
                <a:cubicBezTo>
                  <a:pt x="2691" y="596"/>
                  <a:pt x="2691" y="596"/>
                  <a:pt x="2691" y="596"/>
                </a:cubicBezTo>
                <a:cubicBezTo>
                  <a:pt x="2689" y="595"/>
                  <a:pt x="2689" y="595"/>
                  <a:pt x="2689" y="595"/>
                </a:cubicBezTo>
                <a:cubicBezTo>
                  <a:pt x="2688" y="594"/>
                  <a:pt x="2688" y="594"/>
                  <a:pt x="2688" y="594"/>
                </a:cubicBezTo>
                <a:cubicBezTo>
                  <a:pt x="2688" y="593"/>
                  <a:pt x="2688" y="593"/>
                  <a:pt x="2688" y="593"/>
                </a:cubicBezTo>
                <a:cubicBezTo>
                  <a:pt x="2683" y="596"/>
                  <a:pt x="2683" y="596"/>
                  <a:pt x="2683" y="596"/>
                </a:cubicBezTo>
                <a:cubicBezTo>
                  <a:pt x="2681" y="596"/>
                  <a:pt x="2681" y="596"/>
                  <a:pt x="2681" y="596"/>
                </a:cubicBezTo>
                <a:cubicBezTo>
                  <a:pt x="2681" y="596"/>
                  <a:pt x="2681" y="596"/>
                  <a:pt x="2681" y="596"/>
                </a:cubicBezTo>
                <a:cubicBezTo>
                  <a:pt x="2681" y="598"/>
                  <a:pt x="2681" y="598"/>
                  <a:pt x="2681" y="598"/>
                </a:cubicBezTo>
                <a:cubicBezTo>
                  <a:pt x="2680" y="599"/>
                  <a:pt x="2680" y="599"/>
                  <a:pt x="2680" y="599"/>
                </a:cubicBezTo>
                <a:cubicBezTo>
                  <a:pt x="2677" y="600"/>
                  <a:pt x="2677" y="600"/>
                  <a:pt x="2677" y="600"/>
                </a:cubicBezTo>
                <a:cubicBezTo>
                  <a:pt x="2678" y="601"/>
                  <a:pt x="2678" y="601"/>
                  <a:pt x="2678" y="601"/>
                </a:cubicBezTo>
                <a:cubicBezTo>
                  <a:pt x="2679" y="602"/>
                  <a:pt x="2679" y="602"/>
                  <a:pt x="2679" y="602"/>
                </a:cubicBezTo>
                <a:cubicBezTo>
                  <a:pt x="2678" y="604"/>
                  <a:pt x="2678" y="604"/>
                  <a:pt x="2678" y="604"/>
                </a:cubicBezTo>
                <a:cubicBezTo>
                  <a:pt x="2677" y="605"/>
                  <a:pt x="2677" y="605"/>
                  <a:pt x="2677" y="605"/>
                </a:cubicBezTo>
                <a:cubicBezTo>
                  <a:pt x="2675" y="604"/>
                  <a:pt x="2675" y="604"/>
                  <a:pt x="2675" y="604"/>
                </a:cubicBezTo>
                <a:cubicBezTo>
                  <a:pt x="2673" y="605"/>
                  <a:pt x="2673" y="605"/>
                  <a:pt x="2673" y="605"/>
                </a:cubicBezTo>
                <a:cubicBezTo>
                  <a:pt x="2670" y="605"/>
                  <a:pt x="2670" y="605"/>
                  <a:pt x="2670" y="605"/>
                </a:cubicBezTo>
                <a:cubicBezTo>
                  <a:pt x="2667" y="600"/>
                  <a:pt x="2667" y="600"/>
                  <a:pt x="2667" y="600"/>
                </a:cubicBezTo>
                <a:cubicBezTo>
                  <a:pt x="2667" y="597"/>
                  <a:pt x="2667" y="597"/>
                  <a:pt x="2667" y="597"/>
                </a:cubicBezTo>
                <a:cubicBezTo>
                  <a:pt x="2667" y="595"/>
                  <a:pt x="2667" y="595"/>
                  <a:pt x="2667" y="595"/>
                </a:cubicBezTo>
                <a:cubicBezTo>
                  <a:pt x="2664" y="595"/>
                  <a:pt x="2664" y="595"/>
                  <a:pt x="2664" y="595"/>
                </a:cubicBezTo>
                <a:cubicBezTo>
                  <a:pt x="2663" y="596"/>
                  <a:pt x="2663" y="596"/>
                  <a:pt x="2663" y="596"/>
                </a:cubicBezTo>
                <a:cubicBezTo>
                  <a:pt x="2663" y="595"/>
                  <a:pt x="2663" y="595"/>
                  <a:pt x="2663" y="595"/>
                </a:cubicBezTo>
                <a:cubicBezTo>
                  <a:pt x="2662" y="595"/>
                  <a:pt x="2662" y="595"/>
                  <a:pt x="2662" y="595"/>
                </a:cubicBezTo>
                <a:cubicBezTo>
                  <a:pt x="2661" y="596"/>
                  <a:pt x="2661" y="596"/>
                  <a:pt x="2661" y="596"/>
                </a:cubicBezTo>
                <a:cubicBezTo>
                  <a:pt x="2660" y="595"/>
                  <a:pt x="2660" y="595"/>
                  <a:pt x="2660" y="595"/>
                </a:cubicBezTo>
                <a:cubicBezTo>
                  <a:pt x="2660" y="596"/>
                  <a:pt x="2660" y="596"/>
                  <a:pt x="2660" y="596"/>
                </a:cubicBezTo>
                <a:cubicBezTo>
                  <a:pt x="2659" y="593"/>
                  <a:pt x="2659" y="593"/>
                  <a:pt x="2659" y="593"/>
                </a:cubicBezTo>
                <a:cubicBezTo>
                  <a:pt x="2658" y="592"/>
                  <a:pt x="2658" y="592"/>
                  <a:pt x="2658" y="592"/>
                </a:cubicBezTo>
                <a:cubicBezTo>
                  <a:pt x="2655" y="590"/>
                  <a:pt x="2655" y="590"/>
                  <a:pt x="2655" y="590"/>
                </a:cubicBezTo>
                <a:cubicBezTo>
                  <a:pt x="2653" y="588"/>
                  <a:pt x="2653" y="588"/>
                  <a:pt x="2653" y="588"/>
                </a:cubicBezTo>
                <a:cubicBezTo>
                  <a:pt x="2653" y="586"/>
                  <a:pt x="2653" y="586"/>
                  <a:pt x="2653" y="586"/>
                </a:cubicBezTo>
                <a:cubicBezTo>
                  <a:pt x="2652" y="584"/>
                  <a:pt x="2652" y="584"/>
                  <a:pt x="2652" y="584"/>
                </a:cubicBezTo>
                <a:cubicBezTo>
                  <a:pt x="2652" y="583"/>
                  <a:pt x="2652" y="583"/>
                  <a:pt x="2652" y="583"/>
                </a:cubicBezTo>
                <a:cubicBezTo>
                  <a:pt x="2652" y="582"/>
                  <a:pt x="2652" y="582"/>
                  <a:pt x="2652" y="582"/>
                </a:cubicBezTo>
                <a:cubicBezTo>
                  <a:pt x="2653" y="581"/>
                  <a:pt x="2653" y="581"/>
                  <a:pt x="2653" y="581"/>
                </a:cubicBezTo>
                <a:cubicBezTo>
                  <a:pt x="2653" y="579"/>
                  <a:pt x="2653" y="579"/>
                  <a:pt x="2653" y="579"/>
                </a:cubicBezTo>
                <a:cubicBezTo>
                  <a:pt x="2654" y="578"/>
                  <a:pt x="2654" y="578"/>
                  <a:pt x="2654" y="578"/>
                </a:cubicBezTo>
                <a:cubicBezTo>
                  <a:pt x="2654" y="577"/>
                  <a:pt x="2654" y="577"/>
                  <a:pt x="2654" y="577"/>
                </a:cubicBezTo>
                <a:cubicBezTo>
                  <a:pt x="2658" y="578"/>
                  <a:pt x="2658" y="578"/>
                  <a:pt x="2658" y="578"/>
                </a:cubicBezTo>
                <a:cubicBezTo>
                  <a:pt x="2661" y="578"/>
                  <a:pt x="2661" y="578"/>
                  <a:pt x="2661" y="578"/>
                </a:cubicBezTo>
                <a:cubicBezTo>
                  <a:pt x="2664" y="578"/>
                  <a:pt x="2664" y="578"/>
                  <a:pt x="2664" y="578"/>
                </a:cubicBezTo>
                <a:cubicBezTo>
                  <a:pt x="2665" y="576"/>
                  <a:pt x="2665" y="576"/>
                  <a:pt x="2665" y="576"/>
                </a:cubicBezTo>
                <a:cubicBezTo>
                  <a:pt x="2664" y="575"/>
                  <a:pt x="2664" y="575"/>
                  <a:pt x="2664" y="575"/>
                </a:cubicBezTo>
                <a:cubicBezTo>
                  <a:pt x="2666" y="575"/>
                  <a:pt x="2666" y="575"/>
                  <a:pt x="2666" y="575"/>
                </a:cubicBezTo>
                <a:cubicBezTo>
                  <a:pt x="2666" y="572"/>
                  <a:pt x="2666" y="572"/>
                  <a:pt x="2666" y="572"/>
                </a:cubicBezTo>
                <a:cubicBezTo>
                  <a:pt x="2665" y="572"/>
                  <a:pt x="2665" y="572"/>
                  <a:pt x="2665" y="572"/>
                </a:cubicBezTo>
                <a:cubicBezTo>
                  <a:pt x="2666" y="571"/>
                  <a:pt x="2666" y="571"/>
                  <a:pt x="2666" y="571"/>
                </a:cubicBezTo>
                <a:cubicBezTo>
                  <a:pt x="2667" y="566"/>
                  <a:pt x="2667" y="566"/>
                  <a:pt x="2667" y="566"/>
                </a:cubicBezTo>
                <a:cubicBezTo>
                  <a:pt x="2670" y="564"/>
                  <a:pt x="2670" y="564"/>
                  <a:pt x="2670" y="564"/>
                </a:cubicBezTo>
                <a:cubicBezTo>
                  <a:pt x="2672" y="563"/>
                  <a:pt x="2672" y="563"/>
                  <a:pt x="2672" y="563"/>
                </a:cubicBezTo>
                <a:cubicBezTo>
                  <a:pt x="2674" y="561"/>
                  <a:pt x="2674" y="561"/>
                  <a:pt x="2674" y="561"/>
                </a:cubicBezTo>
                <a:cubicBezTo>
                  <a:pt x="2675" y="560"/>
                  <a:pt x="2675" y="560"/>
                  <a:pt x="2675" y="560"/>
                </a:cubicBezTo>
                <a:cubicBezTo>
                  <a:pt x="2675" y="557"/>
                  <a:pt x="2675" y="557"/>
                  <a:pt x="2675" y="557"/>
                </a:cubicBezTo>
                <a:cubicBezTo>
                  <a:pt x="2677" y="554"/>
                  <a:pt x="2677" y="554"/>
                  <a:pt x="2677" y="554"/>
                </a:cubicBezTo>
                <a:cubicBezTo>
                  <a:pt x="2678" y="552"/>
                  <a:pt x="2678" y="552"/>
                  <a:pt x="2678" y="552"/>
                </a:cubicBezTo>
                <a:cubicBezTo>
                  <a:pt x="2679" y="551"/>
                  <a:pt x="2679" y="551"/>
                  <a:pt x="2679" y="551"/>
                </a:cubicBezTo>
                <a:cubicBezTo>
                  <a:pt x="2680" y="549"/>
                  <a:pt x="2680" y="549"/>
                  <a:pt x="2680" y="549"/>
                </a:cubicBezTo>
                <a:cubicBezTo>
                  <a:pt x="2682" y="549"/>
                  <a:pt x="2682" y="549"/>
                  <a:pt x="2682" y="549"/>
                </a:cubicBezTo>
                <a:cubicBezTo>
                  <a:pt x="2683" y="550"/>
                  <a:pt x="2683" y="550"/>
                  <a:pt x="2683" y="550"/>
                </a:cubicBezTo>
                <a:cubicBezTo>
                  <a:pt x="2685" y="550"/>
                  <a:pt x="2685" y="550"/>
                  <a:pt x="2685" y="550"/>
                </a:cubicBezTo>
                <a:cubicBezTo>
                  <a:pt x="2686" y="548"/>
                  <a:pt x="2686" y="548"/>
                  <a:pt x="2686" y="548"/>
                </a:cubicBezTo>
                <a:cubicBezTo>
                  <a:pt x="2689" y="552"/>
                  <a:pt x="2689" y="552"/>
                  <a:pt x="2689" y="552"/>
                </a:cubicBezTo>
                <a:cubicBezTo>
                  <a:pt x="2693" y="554"/>
                  <a:pt x="2693" y="554"/>
                  <a:pt x="2693" y="554"/>
                </a:cubicBezTo>
                <a:cubicBezTo>
                  <a:pt x="2694" y="556"/>
                  <a:pt x="2694" y="556"/>
                  <a:pt x="2694" y="556"/>
                </a:cubicBezTo>
                <a:cubicBezTo>
                  <a:pt x="2692" y="557"/>
                  <a:pt x="2692" y="557"/>
                  <a:pt x="2692" y="557"/>
                </a:cubicBezTo>
                <a:cubicBezTo>
                  <a:pt x="2692" y="558"/>
                  <a:pt x="2692" y="558"/>
                  <a:pt x="2692" y="558"/>
                </a:cubicBezTo>
                <a:cubicBezTo>
                  <a:pt x="2690" y="561"/>
                  <a:pt x="2690" y="561"/>
                  <a:pt x="2690" y="561"/>
                </a:cubicBezTo>
                <a:cubicBezTo>
                  <a:pt x="2689" y="563"/>
                  <a:pt x="2689" y="563"/>
                  <a:pt x="2689" y="563"/>
                </a:cubicBezTo>
                <a:cubicBezTo>
                  <a:pt x="2688" y="563"/>
                  <a:pt x="2688" y="563"/>
                  <a:pt x="2688" y="563"/>
                </a:cubicBezTo>
                <a:cubicBezTo>
                  <a:pt x="2688" y="564"/>
                  <a:pt x="2688" y="564"/>
                  <a:pt x="2688" y="564"/>
                </a:cubicBezTo>
                <a:cubicBezTo>
                  <a:pt x="2687" y="567"/>
                  <a:pt x="2687" y="567"/>
                  <a:pt x="2687" y="567"/>
                </a:cubicBezTo>
                <a:cubicBezTo>
                  <a:pt x="2690" y="569"/>
                  <a:pt x="2690" y="569"/>
                  <a:pt x="2690" y="569"/>
                </a:cubicBezTo>
                <a:cubicBezTo>
                  <a:pt x="2689" y="570"/>
                  <a:pt x="2689" y="570"/>
                  <a:pt x="2689" y="570"/>
                </a:cubicBezTo>
                <a:cubicBezTo>
                  <a:pt x="2689" y="571"/>
                  <a:pt x="2689" y="571"/>
                  <a:pt x="2689" y="571"/>
                </a:cubicBezTo>
                <a:cubicBezTo>
                  <a:pt x="2689" y="572"/>
                  <a:pt x="2689" y="572"/>
                  <a:pt x="2689" y="572"/>
                </a:cubicBezTo>
                <a:cubicBezTo>
                  <a:pt x="2689" y="573"/>
                  <a:pt x="2689" y="573"/>
                  <a:pt x="2689" y="573"/>
                </a:cubicBezTo>
                <a:cubicBezTo>
                  <a:pt x="2692" y="572"/>
                  <a:pt x="2692" y="572"/>
                  <a:pt x="2692" y="572"/>
                </a:cubicBezTo>
                <a:cubicBezTo>
                  <a:pt x="2694" y="570"/>
                  <a:pt x="2694" y="570"/>
                  <a:pt x="2694" y="570"/>
                </a:cubicBezTo>
                <a:cubicBezTo>
                  <a:pt x="2693" y="572"/>
                  <a:pt x="2693" y="572"/>
                  <a:pt x="2693" y="572"/>
                </a:cubicBezTo>
                <a:cubicBezTo>
                  <a:pt x="2691" y="573"/>
                  <a:pt x="2691" y="573"/>
                  <a:pt x="2691" y="573"/>
                </a:cubicBezTo>
                <a:cubicBezTo>
                  <a:pt x="2691" y="574"/>
                  <a:pt x="2691" y="574"/>
                  <a:pt x="2691" y="574"/>
                </a:cubicBezTo>
                <a:cubicBezTo>
                  <a:pt x="2693" y="575"/>
                  <a:pt x="2693" y="575"/>
                  <a:pt x="2693" y="575"/>
                </a:cubicBezTo>
                <a:cubicBezTo>
                  <a:pt x="2692" y="576"/>
                  <a:pt x="2692" y="576"/>
                  <a:pt x="2692" y="576"/>
                </a:cubicBezTo>
                <a:cubicBezTo>
                  <a:pt x="2692" y="576"/>
                  <a:pt x="2692" y="576"/>
                  <a:pt x="2692" y="576"/>
                </a:cubicBezTo>
                <a:cubicBezTo>
                  <a:pt x="2689" y="576"/>
                  <a:pt x="2689" y="576"/>
                  <a:pt x="2689" y="576"/>
                </a:cubicBezTo>
                <a:cubicBezTo>
                  <a:pt x="2688" y="578"/>
                  <a:pt x="2688" y="578"/>
                  <a:pt x="2688" y="578"/>
                </a:cubicBezTo>
                <a:cubicBezTo>
                  <a:pt x="2687" y="578"/>
                  <a:pt x="2687" y="578"/>
                  <a:pt x="2687" y="578"/>
                </a:cubicBezTo>
                <a:cubicBezTo>
                  <a:pt x="2686" y="579"/>
                  <a:pt x="2686" y="579"/>
                  <a:pt x="2686" y="579"/>
                </a:cubicBezTo>
                <a:cubicBezTo>
                  <a:pt x="2687" y="580"/>
                  <a:pt x="2687" y="580"/>
                  <a:pt x="2687" y="580"/>
                </a:cubicBezTo>
                <a:cubicBezTo>
                  <a:pt x="2688" y="582"/>
                  <a:pt x="2688" y="582"/>
                  <a:pt x="2688" y="582"/>
                </a:cubicBezTo>
                <a:cubicBezTo>
                  <a:pt x="2689" y="582"/>
                  <a:pt x="2689" y="582"/>
                  <a:pt x="2689" y="582"/>
                </a:cubicBezTo>
                <a:cubicBezTo>
                  <a:pt x="2690" y="580"/>
                  <a:pt x="2690" y="580"/>
                  <a:pt x="2690" y="580"/>
                </a:cubicBezTo>
                <a:cubicBezTo>
                  <a:pt x="2691" y="580"/>
                  <a:pt x="2691" y="580"/>
                  <a:pt x="2691" y="580"/>
                </a:cubicBezTo>
                <a:cubicBezTo>
                  <a:pt x="2693" y="578"/>
                  <a:pt x="2693" y="578"/>
                  <a:pt x="2693" y="578"/>
                </a:cubicBezTo>
                <a:cubicBezTo>
                  <a:pt x="2696" y="576"/>
                  <a:pt x="2696" y="576"/>
                  <a:pt x="2696" y="576"/>
                </a:cubicBezTo>
                <a:cubicBezTo>
                  <a:pt x="2696" y="576"/>
                  <a:pt x="2696" y="576"/>
                  <a:pt x="2696" y="576"/>
                </a:cubicBezTo>
                <a:cubicBezTo>
                  <a:pt x="2695" y="574"/>
                  <a:pt x="2695" y="574"/>
                  <a:pt x="2695" y="574"/>
                </a:cubicBezTo>
                <a:cubicBezTo>
                  <a:pt x="2698" y="572"/>
                  <a:pt x="2698" y="572"/>
                  <a:pt x="2698" y="572"/>
                </a:cubicBezTo>
                <a:cubicBezTo>
                  <a:pt x="2702" y="568"/>
                  <a:pt x="2702" y="568"/>
                  <a:pt x="2702" y="568"/>
                </a:cubicBezTo>
                <a:cubicBezTo>
                  <a:pt x="2703" y="569"/>
                  <a:pt x="2703" y="569"/>
                  <a:pt x="2703" y="569"/>
                </a:cubicBezTo>
                <a:cubicBezTo>
                  <a:pt x="2704" y="566"/>
                  <a:pt x="2704" y="566"/>
                  <a:pt x="2704" y="566"/>
                </a:cubicBezTo>
                <a:cubicBezTo>
                  <a:pt x="2706" y="566"/>
                  <a:pt x="2706" y="566"/>
                  <a:pt x="2706" y="566"/>
                </a:cubicBezTo>
                <a:cubicBezTo>
                  <a:pt x="2709" y="565"/>
                  <a:pt x="2709" y="565"/>
                  <a:pt x="2709" y="565"/>
                </a:cubicBezTo>
                <a:cubicBezTo>
                  <a:pt x="2710" y="565"/>
                  <a:pt x="2710" y="565"/>
                  <a:pt x="2710" y="565"/>
                </a:cubicBezTo>
                <a:cubicBezTo>
                  <a:pt x="2711" y="565"/>
                  <a:pt x="2711" y="565"/>
                  <a:pt x="2711" y="565"/>
                </a:cubicBezTo>
                <a:cubicBezTo>
                  <a:pt x="2713" y="565"/>
                  <a:pt x="2713" y="565"/>
                  <a:pt x="2713" y="565"/>
                </a:cubicBezTo>
                <a:cubicBezTo>
                  <a:pt x="2716" y="562"/>
                  <a:pt x="2716" y="562"/>
                  <a:pt x="2716" y="562"/>
                </a:cubicBezTo>
                <a:cubicBezTo>
                  <a:pt x="2717" y="563"/>
                  <a:pt x="2717" y="563"/>
                  <a:pt x="2717" y="563"/>
                </a:cubicBezTo>
                <a:cubicBezTo>
                  <a:pt x="2717" y="563"/>
                  <a:pt x="2717" y="563"/>
                  <a:pt x="2717" y="563"/>
                </a:cubicBezTo>
                <a:cubicBezTo>
                  <a:pt x="2717" y="564"/>
                  <a:pt x="2717" y="564"/>
                  <a:pt x="2717" y="564"/>
                </a:cubicBezTo>
                <a:cubicBezTo>
                  <a:pt x="2718" y="564"/>
                  <a:pt x="2718" y="564"/>
                  <a:pt x="2718" y="564"/>
                </a:cubicBezTo>
                <a:cubicBezTo>
                  <a:pt x="2719" y="567"/>
                  <a:pt x="2719" y="567"/>
                  <a:pt x="2719" y="567"/>
                </a:cubicBezTo>
                <a:cubicBezTo>
                  <a:pt x="2720" y="566"/>
                  <a:pt x="2720" y="566"/>
                  <a:pt x="2720" y="566"/>
                </a:cubicBezTo>
                <a:cubicBezTo>
                  <a:pt x="2720" y="565"/>
                  <a:pt x="2720" y="565"/>
                  <a:pt x="2720" y="565"/>
                </a:cubicBezTo>
                <a:cubicBezTo>
                  <a:pt x="2722" y="566"/>
                  <a:pt x="2722" y="566"/>
                  <a:pt x="2722" y="566"/>
                </a:cubicBezTo>
                <a:cubicBezTo>
                  <a:pt x="2723" y="567"/>
                  <a:pt x="2723" y="567"/>
                  <a:pt x="2723" y="567"/>
                </a:cubicBezTo>
                <a:cubicBezTo>
                  <a:pt x="2727" y="567"/>
                  <a:pt x="2727" y="567"/>
                  <a:pt x="2727" y="567"/>
                </a:cubicBezTo>
                <a:cubicBezTo>
                  <a:pt x="2728" y="566"/>
                  <a:pt x="2728" y="566"/>
                  <a:pt x="2728" y="566"/>
                </a:cubicBezTo>
                <a:cubicBezTo>
                  <a:pt x="2729" y="566"/>
                  <a:pt x="2729" y="566"/>
                  <a:pt x="2729" y="566"/>
                </a:cubicBezTo>
                <a:cubicBezTo>
                  <a:pt x="2728" y="567"/>
                  <a:pt x="2728" y="567"/>
                  <a:pt x="2728" y="567"/>
                </a:cubicBezTo>
                <a:cubicBezTo>
                  <a:pt x="2727" y="568"/>
                  <a:pt x="2727" y="568"/>
                  <a:pt x="2727" y="568"/>
                </a:cubicBezTo>
                <a:cubicBezTo>
                  <a:pt x="2728" y="570"/>
                  <a:pt x="2728" y="570"/>
                  <a:pt x="2728" y="570"/>
                </a:cubicBezTo>
                <a:cubicBezTo>
                  <a:pt x="2726" y="574"/>
                  <a:pt x="2726" y="574"/>
                  <a:pt x="2726" y="574"/>
                </a:cubicBezTo>
                <a:cubicBezTo>
                  <a:pt x="2726" y="579"/>
                  <a:pt x="2726" y="579"/>
                  <a:pt x="2726" y="579"/>
                </a:cubicBezTo>
                <a:cubicBezTo>
                  <a:pt x="2727" y="580"/>
                  <a:pt x="2727" y="580"/>
                  <a:pt x="2727" y="580"/>
                </a:cubicBezTo>
                <a:cubicBezTo>
                  <a:pt x="2730" y="580"/>
                  <a:pt x="2730" y="580"/>
                  <a:pt x="2730" y="580"/>
                </a:cubicBezTo>
                <a:cubicBezTo>
                  <a:pt x="2732" y="579"/>
                  <a:pt x="2732" y="579"/>
                  <a:pt x="2732" y="579"/>
                </a:cubicBezTo>
                <a:cubicBezTo>
                  <a:pt x="2730" y="581"/>
                  <a:pt x="2730" y="581"/>
                  <a:pt x="2730" y="581"/>
                </a:cubicBezTo>
                <a:cubicBezTo>
                  <a:pt x="2728" y="581"/>
                  <a:pt x="2728" y="581"/>
                  <a:pt x="2728" y="581"/>
                </a:cubicBezTo>
                <a:cubicBezTo>
                  <a:pt x="2726" y="584"/>
                  <a:pt x="2726" y="584"/>
                  <a:pt x="2726" y="584"/>
                </a:cubicBezTo>
                <a:cubicBezTo>
                  <a:pt x="2726" y="588"/>
                  <a:pt x="2726" y="588"/>
                  <a:pt x="2726" y="588"/>
                </a:cubicBezTo>
                <a:cubicBezTo>
                  <a:pt x="2726" y="590"/>
                  <a:pt x="2726" y="590"/>
                  <a:pt x="2726" y="590"/>
                </a:cubicBezTo>
                <a:cubicBezTo>
                  <a:pt x="2727" y="590"/>
                  <a:pt x="2727" y="590"/>
                  <a:pt x="2727" y="590"/>
                </a:cubicBezTo>
                <a:cubicBezTo>
                  <a:pt x="2728" y="589"/>
                  <a:pt x="2728" y="589"/>
                  <a:pt x="2728" y="589"/>
                </a:cubicBezTo>
                <a:cubicBezTo>
                  <a:pt x="2730" y="590"/>
                  <a:pt x="2730" y="590"/>
                  <a:pt x="2730" y="590"/>
                </a:cubicBezTo>
                <a:cubicBezTo>
                  <a:pt x="2729" y="593"/>
                  <a:pt x="2729" y="593"/>
                  <a:pt x="2729" y="593"/>
                </a:cubicBezTo>
                <a:cubicBezTo>
                  <a:pt x="2729" y="594"/>
                  <a:pt x="2729" y="594"/>
                  <a:pt x="2729" y="594"/>
                </a:cubicBezTo>
                <a:cubicBezTo>
                  <a:pt x="2732" y="593"/>
                  <a:pt x="2732" y="593"/>
                  <a:pt x="2732" y="593"/>
                </a:cubicBezTo>
                <a:cubicBezTo>
                  <a:pt x="2733" y="593"/>
                  <a:pt x="2733" y="593"/>
                  <a:pt x="2733" y="593"/>
                </a:cubicBezTo>
                <a:cubicBezTo>
                  <a:pt x="2735" y="591"/>
                  <a:pt x="2735" y="591"/>
                  <a:pt x="2735" y="591"/>
                </a:cubicBezTo>
                <a:cubicBezTo>
                  <a:pt x="2734" y="590"/>
                  <a:pt x="2734" y="590"/>
                  <a:pt x="2734" y="590"/>
                </a:cubicBezTo>
                <a:cubicBezTo>
                  <a:pt x="2735" y="589"/>
                  <a:pt x="2735" y="589"/>
                  <a:pt x="2735" y="589"/>
                </a:cubicBezTo>
                <a:cubicBezTo>
                  <a:pt x="2737" y="592"/>
                  <a:pt x="2737" y="592"/>
                  <a:pt x="2737" y="592"/>
                </a:cubicBezTo>
                <a:cubicBezTo>
                  <a:pt x="2738" y="592"/>
                  <a:pt x="2738" y="592"/>
                  <a:pt x="2738" y="592"/>
                </a:cubicBezTo>
                <a:cubicBezTo>
                  <a:pt x="2739" y="591"/>
                  <a:pt x="2739" y="591"/>
                  <a:pt x="2739" y="591"/>
                </a:cubicBezTo>
                <a:cubicBezTo>
                  <a:pt x="2742" y="591"/>
                  <a:pt x="2742" y="591"/>
                  <a:pt x="2742" y="591"/>
                </a:cubicBezTo>
                <a:cubicBezTo>
                  <a:pt x="2741" y="592"/>
                  <a:pt x="2741" y="592"/>
                  <a:pt x="2741" y="592"/>
                </a:cubicBezTo>
                <a:cubicBezTo>
                  <a:pt x="2745" y="595"/>
                  <a:pt x="2745" y="595"/>
                  <a:pt x="2745" y="595"/>
                </a:cubicBezTo>
                <a:cubicBezTo>
                  <a:pt x="2748" y="599"/>
                  <a:pt x="2748" y="599"/>
                  <a:pt x="2748" y="599"/>
                </a:cubicBezTo>
                <a:cubicBezTo>
                  <a:pt x="2749" y="599"/>
                  <a:pt x="2749" y="599"/>
                  <a:pt x="2749" y="599"/>
                </a:cubicBezTo>
                <a:cubicBezTo>
                  <a:pt x="2748" y="600"/>
                  <a:pt x="2748" y="600"/>
                  <a:pt x="2748" y="600"/>
                </a:cubicBezTo>
                <a:cubicBezTo>
                  <a:pt x="2750" y="602"/>
                  <a:pt x="2750" y="602"/>
                  <a:pt x="2750" y="602"/>
                </a:cubicBezTo>
                <a:cubicBezTo>
                  <a:pt x="2751" y="604"/>
                  <a:pt x="2751" y="604"/>
                  <a:pt x="2751" y="604"/>
                </a:cubicBezTo>
                <a:cubicBezTo>
                  <a:pt x="2747" y="603"/>
                  <a:pt x="2747" y="603"/>
                  <a:pt x="2747" y="603"/>
                </a:cubicBezTo>
                <a:cubicBezTo>
                  <a:pt x="2747" y="602"/>
                  <a:pt x="2747" y="602"/>
                  <a:pt x="2747" y="602"/>
                </a:cubicBezTo>
                <a:cubicBezTo>
                  <a:pt x="2746" y="603"/>
                  <a:pt x="2746" y="603"/>
                  <a:pt x="2746" y="603"/>
                </a:cubicBezTo>
                <a:cubicBezTo>
                  <a:pt x="2744" y="603"/>
                  <a:pt x="2744" y="603"/>
                  <a:pt x="2744" y="603"/>
                </a:cubicBezTo>
                <a:cubicBezTo>
                  <a:pt x="2742" y="606"/>
                  <a:pt x="2742" y="606"/>
                  <a:pt x="2742" y="606"/>
                </a:cubicBezTo>
                <a:cubicBezTo>
                  <a:pt x="2747" y="608"/>
                  <a:pt x="2747" y="608"/>
                  <a:pt x="2747" y="608"/>
                </a:cubicBezTo>
                <a:cubicBezTo>
                  <a:pt x="2748" y="608"/>
                  <a:pt x="2748" y="608"/>
                  <a:pt x="2748" y="608"/>
                </a:cubicBezTo>
                <a:cubicBezTo>
                  <a:pt x="2749" y="610"/>
                  <a:pt x="2749" y="610"/>
                  <a:pt x="2749" y="610"/>
                </a:cubicBezTo>
                <a:cubicBezTo>
                  <a:pt x="2749" y="614"/>
                  <a:pt x="2749" y="614"/>
                  <a:pt x="2749" y="614"/>
                </a:cubicBezTo>
                <a:cubicBezTo>
                  <a:pt x="2750" y="615"/>
                  <a:pt x="2750" y="615"/>
                  <a:pt x="2750" y="615"/>
                </a:cubicBezTo>
                <a:cubicBezTo>
                  <a:pt x="2751" y="614"/>
                  <a:pt x="2751" y="614"/>
                  <a:pt x="2751" y="614"/>
                </a:cubicBezTo>
                <a:cubicBezTo>
                  <a:pt x="2753" y="618"/>
                  <a:pt x="2753" y="618"/>
                  <a:pt x="2753" y="618"/>
                </a:cubicBezTo>
                <a:cubicBezTo>
                  <a:pt x="2749" y="620"/>
                  <a:pt x="2749" y="620"/>
                  <a:pt x="2749" y="620"/>
                </a:cubicBezTo>
                <a:cubicBezTo>
                  <a:pt x="2749" y="621"/>
                  <a:pt x="2749" y="621"/>
                  <a:pt x="2749" y="621"/>
                </a:cubicBezTo>
                <a:cubicBezTo>
                  <a:pt x="2751" y="622"/>
                  <a:pt x="2751" y="622"/>
                  <a:pt x="2751" y="622"/>
                </a:cubicBezTo>
                <a:cubicBezTo>
                  <a:pt x="2751" y="624"/>
                  <a:pt x="2751" y="624"/>
                  <a:pt x="2751" y="624"/>
                </a:cubicBezTo>
                <a:cubicBezTo>
                  <a:pt x="2750" y="625"/>
                  <a:pt x="2750" y="625"/>
                  <a:pt x="2750" y="625"/>
                </a:cubicBezTo>
                <a:cubicBezTo>
                  <a:pt x="2750" y="626"/>
                  <a:pt x="2750" y="626"/>
                  <a:pt x="2750" y="626"/>
                </a:cubicBezTo>
                <a:cubicBezTo>
                  <a:pt x="2751" y="628"/>
                  <a:pt x="2751" y="628"/>
                  <a:pt x="2751" y="628"/>
                </a:cubicBezTo>
                <a:cubicBezTo>
                  <a:pt x="2749" y="628"/>
                  <a:pt x="2749" y="628"/>
                  <a:pt x="2749" y="628"/>
                </a:cubicBezTo>
                <a:cubicBezTo>
                  <a:pt x="2752" y="633"/>
                  <a:pt x="2752" y="633"/>
                  <a:pt x="2752" y="633"/>
                </a:cubicBezTo>
                <a:cubicBezTo>
                  <a:pt x="2753" y="633"/>
                  <a:pt x="2753" y="633"/>
                  <a:pt x="2753" y="633"/>
                </a:cubicBezTo>
                <a:cubicBezTo>
                  <a:pt x="2754" y="636"/>
                  <a:pt x="2754" y="636"/>
                  <a:pt x="2754" y="636"/>
                </a:cubicBezTo>
                <a:cubicBezTo>
                  <a:pt x="2754" y="636"/>
                  <a:pt x="2754" y="636"/>
                  <a:pt x="2754" y="636"/>
                </a:cubicBezTo>
                <a:cubicBezTo>
                  <a:pt x="2754" y="638"/>
                  <a:pt x="2754" y="638"/>
                  <a:pt x="2754" y="638"/>
                </a:cubicBezTo>
                <a:cubicBezTo>
                  <a:pt x="2756" y="637"/>
                  <a:pt x="2756" y="637"/>
                  <a:pt x="2756" y="637"/>
                </a:cubicBezTo>
                <a:cubicBezTo>
                  <a:pt x="2756" y="634"/>
                  <a:pt x="2756" y="634"/>
                  <a:pt x="2756" y="634"/>
                </a:cubicBezTo>
                <a:cubicBezTo>
                  <a:pt x="2757" y="636"/>
                  <a:pt x="2757" y="636"/>
                  <a:pt x="2757" y="636"/>
                </a:cubicBezTo>
                <a:cubicBezTo>
                  <a:pt x="2758" y="633"/>
                  <a:pt x="2758" y="633"/>
                  <a:pt x="2758" y="633"/>
                </a:cubicBezTo>
                <a:cubicBezTo>
                  <a:pt x="2763" y="630"/>
                  <a:pt x="2763" y="630"/>
                  <a:pt x="2763" y="630"/>
                </a:cubicBezTo>
                <a:cubicBezTo>
                  <a:pt x="2765" y="629"/>
                  <a:pt x="2765" y="629"/>
                  <a:pt x="2765" y="629"/>
                </a:cubicBezTo>
                <a:cubicBezTo>
                  <a:pt x="2765" y="630"/>
                  <a:pt x="2765" y="630"/>
                  <a:pt x="2765" y="630"/>
                </a:cubicBezTo>
                <a:cubicBezTo>
                  <a:pt x="2766" y="629"/>
                  <a:pt x="2766" y="629"/>
                  <a:pt x="2766" y="629"/>
                </a:cubicBezTo>
                <a:cubicBezTo>
                  <a:pt x="2767" y="629"/>
                  <a:pt x="2767" y="629"/>
                  <a:pt x="2767" y="629"/>
                </a:cubicBezTo>
                <a:cubicBezTo>
                  <a:pt x="2768" y="631"/>
                  <a:pt x="2768" y="631"/>
                  <a:pt x="2768" y="631"/>
                </a:cubicBezTo>
                <a:cubicBezTo>
                  <a:pt x="2770" y="630"/>
                  <a:pt x="2770" y="630"/>
                  <a:pt x="2770" y="630"/>
                </a:cubicBezTo>
                <a:cubicBezTo>
                  <a:pt x="2771" y="631"/>
                  <a:pt x="2771" y="631"/>
                  <a:pt x="2771" y="631"/>
                </a:cubicBezTo>
                <a:cubicBezTo>
                  <a:pt x="2772" y="630"/>
                  <a:pt x="2772" y="630"/>
                  <a:pt x="2772" y="630"/>
                </a:cubicBezTo>
                <a:cubicBezTo>
                  <a:pt x="2771" y="629"/>
                  <a:pt x="2771" y="629"/>
                  <a:pt x="2771" y="629"/>
                </a:cubicBezTo>
                <a:cubicBezTo>
                  <a:pt x="2774" y="627"/>
                  <a:pt x="2774" y="627"/>
                  <a:pt x="2774" y="627"/>
                </a:cubicBezTo>
                <a:cubicBezTo>
                  <a:pt x="2776" y="627"/>
                  <a:pt x="2776" y="627"/>
                  <a:pt x="2776" y="627"/>
                </a:cubicBezTo>
                <a:cubicBezTo>
                  <a:pt x="2779" y="624"/>
                  <a:pt x="2779" y="624"/>
                  <a:pt x="2779" y="624"/>
                </a:cubicBezTo>
                <a:cubicBezTo>
                  <a:pt x="2778" y="623"/>
                  <a:pt x="2778" y="623"/>
                  <a:pt x="2778" y="623"/>
                </a:cubicBezTo>
                <a:cubicBezTo>
                  <a:pt x="2780" y="622"/>
                  <a:pt x="2780" y="622"/>
                  <a:pt x="2780" y="622"/>
                </a:cubicBezTo>
                <a:cubicBezTo>
                  <a:pt x="2779" y="614"/>
                  <a:pt x="2779" y="614"/>
                  <a:pt x="2779" y="614"/>
                </a:cubicBezTo>
                <a:cubicBezTo>
                  <a:pt x="2778" y="614"/>
                  <a:pt x="2778" y="614"/>
                  <a:pt x="2778" y="614"/>
                </a:cubicBezTo>
                <a:cubicBezTo>
                  <a:pt x="2778" y="615"/>
                  <a:pt x="2778" y="615"/>
                  <a:pt x="2778" y="615"/>
                </a:cubicBezTo>
                <a:cubicBezTo>
                  <a:pt x="2778" y="612"/>
                  <a:pt x="2778" y="612"/>
                  <a:pt x="2778" y="612"/>
                </a:cubicBezTo>
                <a:cubicBezTo>
                  <a:pt x="2776" y="605"/>
                  <a:pt x="2776" y="605"/>
                  <a:pt x="2776" y="605"/>
                </a:cubicBezTo>
                <a:cubicBezTo>
                  <a:pt x="2775" y="603"/>
                  <a:pt x="2775" y="603"/>
                  <a:pt x="2775" y="603"/>
                </a:cubicBezTo>
                <a:cubicBezTo>
                  <a:pt x="2775" y="599"/>
                  <a:pt x="2775" y="599"/>
                  <a:pt x="2775" y="599"/>
                </a:cubicBezTo>
                <a:cubicBezTo>
                  <a:pt x="2769" y="591"/>
                  <a:pt x="2769" y="591"/>
                  <a:pt x="2769" y="591"/>
                </a:cubicBezTo>
                <a:cubicBezTo>
                  <a:pt x="2763" y="586"/>
                  <a:pt x="2763" y="586"/>
                  <a:pt x="2763" y="586"/>
                </a:cubicBezTo>
                <a:cubicBezTo>
                  <a:pt x="2759" y="579"/>
                  <a:pt x="2759" y="579"/>
                  <a:pt x="2759" y="579"/>
                </a:cubicBezTo>
                <a:cubicBezTo>
                  <a:pt x="2758" y="577"/>
                  <a:pt x="2758" y="577"/>
                  <a:pt x="2758" y="577"/>
                </a:cubicBezTo>
                <a:cubicBezTo>
                  <a:pt x="2751" y="572"/>
                  <a:pt x="2751" y="572"/>
                  <a:pt x="2751" y="572"/>
                </a:cubicBezTo>
                <a:cubicBezTo>
                  <a:pt x="2750" y="571"/>
                  <a:pt x="2750" y="571"/>
                  <a:pt x="2750" y="571"/>
                </a:cubicBezTo>
                <a:cubicBezTo>
                  <a:pt x="2746" y="570"/>
                  <a:pt x="2746" y="570"/>
                  <a:pt x="2746" y="570"/>
                </a:cubicBezTo>
                <a:cubicBezTo>
                  <a:pt x="2745" y="567"/>
                  <a:pt x="2745" y="567"/>
                  <a:pt x="2745" y="567"/>
                </a:cubicBezTo>
                <a:cubicBezTo>
                  <a:pt x="2746" y="566"/>
                  <a:pt x="2746" y="566"/>
                  <a:pt x="2746" y="566"/>
                </a:cubicBezTo>
                <a:cubicBezTo>
                  <a:pt x="2746" y="564"/>
                  <a:pt x="2746" y="564"/>
                  <a:pt x="2746" y="564"/>
                </a:cubicBezTo>
                <a:cubicBezTo>
                  <a:pt x="2746" y="562"/>
                  <a:pt x="2746" y="562"/>
                  <a:pt x="2746" y="562"/>
                </a:cubicBezTo>
                <a:cubicBezTo>
                  <a:pt x="2748" y="560"/>
                  <a:pt x="2748" y="560"/>
                  <a:pt x="2748" y="560"/>
                </a:cubicBezTo>
                <a:cubicBezTo>
                  <a:pt x="2749" y="558"/>
                  <a:pt x="2749" y="558"/>
                  <a:pt x="2749" y="558"/>
                </a:cubicBezTo>
                <a:cubicBezTo>
                  <a:pt x="2751" y="556"/>
                  <a:pt x="2751" y="556"/>
                  <a:pt x="2751" y="556"/>
                </a:cubicBezTo>
                <a:cubicBezTo>
                  <a:pt x="2753" y="556"/>
                  <a:pt x="2753" y="556"/>
                  <a:pt x="2753" y="556"/>
                </a:cubicBezTo>
                <a:cubicBezTo>
                  <a:pt x="2754" y="555"/>
                  <a:pt x="2754" y="555"/>
                  <a:pt x="2754" y="555"/>
                </a:cubicBezTo>
                <a:cubicBezTo>
                  <a:pt x="2755" y="554"/>
                  <a:pt x="2755" y="554"/>
                  <a:pt x="2755" y="554"/>
                </a:cubicBezTo>
                <a:cubicBezTo>
                  <a:pt x="2755" y="552"/>
                  <a:pt x="2755" y="552"/>
                  <a:pt x="2755" y="552"/>
                </a:cubicBezTo>
                <a:cubicBezTo>
                  <a:pt x="2760" y="547"/>
                  <a:pt x="2760" y="547"/>
                  <a:pt x="2760" y="547"/>
                </a:cubicBezTo>
                <a:cubicBezTo>
                  <a:pt x="2759" y="546"/>
                  <a:pt x="2759" y="546"/>
                  <a:pt x="2759" y="546"/>
                </a:cubicBezTo>
                <a:cubicBezTo>
                  <a:pt x="2762" y="544"/>
                  <a:pt x="2762" y="544"/>
                  <a:pt x="2762" y="544"/>
                </a:cubicBezTo>
                <a:cubicBezTo>
                  <a:pt x="2763" y="542"/>
                  <a:pt x="2763" y="542"/>
                  <a:pt x="2763" y="542"/>
                </a:cubicBezTo>
                <a:cubicBezTo>
                  <a:pt x="2761" y="541"/>
                  <a:pt x="2761" y="541"/>
                  <a:pt x="2761" y="541"/>
                </a:cubicBezTo>
                <a:cubicBezTo>
                  <a:pt x="2761" y="535"/>
                  <a:pt x="2761" y="535"/>
                  <a:pt x="2761" y="535"/>
                </a:cubicBezTo>
                <a:cubicBezTo>
                  <a:pt x="2759" y="534"/>
                  <a:pt x="2759" y="534"/>
                  <a:pt x="2759" y="534"/>
                </a:cubicBezTo>
                <a:cubicBezTo>
                  <a:pt x="2759" y="531"/>
                  <a:pt x="2759" y="531"/>
                  <a:pt x="2759" y="531"/>
                </a:cubicBezTo>
                <a:cubicBezTo>
                  <a:pt x="2760" y="526"/>
                  <a:pt x="2760" y="526"/>
                  <a:pt x="2760" y="526"/>
                </a:cubicBezTo>
                <a:cubicBezTo>
                  <a:pt x="2760" y="523"/>
                  <a:pt x="2760" y="523"/>
                  <a:pt x="2760" y="523"/>
                </a:cubicBezTo>
                <a:cubicBezTo>
                  <a:pt x="2761" y="524"/>
                  <a:pt x="2761" y="524"/>
                  <a:pt x="2761" y="524"/>
                </a:cubicBezTo>
                <a:cubicBezTo>
                  <a:pt x="2765" y="520"/>
                  <a:pt x="2765" y="520"/>
                  <a:pt x="2765" y="520"/>
                </a:cubicBezTo>
                <a:cubicBezTo>
                  <a:pt x="2765" y="520"/>
                  <a:pt x="2765" y="520"/>
                  <a:pt x="2765" y="520"/>
                </a:cubicBezTo>
                <a:cubicBezTo>
                  <a:pt x="2765" y="520"/>
                  <a:pt x="2765" y="520"/>
                  <a:pt x="2765" y="520"/>
                </a:cubicBezTo>
                <a:cubicBezTo>
                  <a:pt x="2766" y="520"/>
                  <a:pt x="2766" y="520"/>
                  <a:pt x="2766" y="520"/>
                </a:cubicBezTo>
                <a:cubicBezTo>
                  <a:pt x="2766" y="517"/>
                  <a:pt x="2766" y="517"/>
                  <a:pt x="2766" y="517"/>
                </a:cubicBezTo>
                <a:cubicBezTo>
                  <a:pt x="2769" y="516"/>
                  <a:pt x="2769" y="516"/>
                  <a:pt x="2769" y="516"/>
                </a:cubicBezTo>
                <a:cubicBezTo>
                  <a:pt x="2770" y="517"/>
                  <a:pt x="2770" y="517"/>
                  <a:pt x="2770" y="517"/>
                </a:cubicBezTo>
                <a:cubicBezTo>
                  <a:pt x="2771" y="514"/>
                  <a:pt x="2771" y="514"/>
                  <a:pt x="2771" y="514"/>
                </a:cubicBezTo>
                <a:cubicBezTo>
                  <a:pt x="2772" y="513"/>
                  <a:pt x="2772" y="513"/>
                  <a:pt x="2772" y="513"/>
                </a:cubicBezTo>
                <a:cubicBezTo>
                  <a:pt x="2772" y="509"/>
                  <a:pt x="2772" y="509"/>
                  <a:pt x="2772" y="509"/>
                </a:cubicBezTo>
                <a:cubicBezTo>
                  <a:pt x="2774" y="508"/>
                  <a:pt x="2774" y="508"/>
                  <a:pt x="2774" y="508"/>
                </a:cubicBezTo>
                <a:cubicBezTo>
                  <a:pt x="2774" y="506"/>
                  <a:pt x="2774" y="506"/>
                  <a:pt x="2774" y="506"/>
                </a:cubicBezTo>
                <a:cubicBezTo>
                  <a:pt x="2774" y="505"/>
                  <a:pt x="2774" y="505"/>
                  <a:pt x="2774" y="505"/>
                </a:cubicBezTo>
                <a:cubicBezTo>
                  <a:pt x="2777" y="506"/>
                  <a:pt x="2777" y="506"/>
                  <a:pt x="2777" y="506"/>
                </a:cubicBezTo>
                <a:cubicBezTo>
                  <a:pt x="2779" y="505"/>
                  <a:pt x="2779" y="505"/>
                  <a:pt x="2779" y="505"/>
                </a:cubicBezTo>
                <a:cubicBezTo>
                  <a:pt x="2780" y="506"/>
                  <a:pt x="2780" y="506"/>
                  <a:pt x="2780" y="506"/>
                </a:cubicBezTo>
                <a:cubicBezTo>
                  <a:pt x="2780" y="510"/>
                  <a:pt x="2780" y="510"/>
                  <a:pt x="2780" y="510"/>
                </a:cubicBezTo>
                <a:cubicBezTo>
                  <a:pt x="2784" y="511"/>
                  <a:pt x="2784" y="511"/>
                  <a:pt x="2784" y="511"/>
                </a:cubicBezTo>
                <a:cubicBezTo>
                  <a:pt x="2787" y="513"/>
                  <a:pt x="2787" y="513"/>
                  <a:pt x="2787" y="513"/>
                </a:cubicBezTo>
                <a:cubicBezTo>
                  <a:pt x="2788" y="512"/>
                  <a:pt x="2788" y="512"/>
                  <a:pt x="2788" y="512"/>
                </a:cubicBezTo>
                <a:cubicBezTo>
                  <a:pt x="2789" y="513"/>
                  <a:pt x="2789" y="513"/>
                  <a:pt x="2789" y="513"/>
                </a:cubicBezTo>
                <a:cubicBezTo>
                  <a:pt x="2791" y="511"/>
                  <a:pt x="2791" y="511"/>
                  <a:pt x="2791" y="511"/>
                </a:cubicBezTo>
                <a:cubicBezTo>
                  <a:pt x="2794" y="510"/>
                  <a:pt x="2794" y="510"/>
                  <a:pt x="2794" y="510"/>
                </a:cubicBezTo>
                <a:cubicBezTo>
                  <a:pt x="2795" y="509"/>
                  <a:pt x="2795" y="509"/>
                  <a:pt x="2795" y="509"/>
                </a:cubicBezTo>
                <a:cubicBezTo>
                  <a:pt x="2796" y="509"/>
                  <a:pt x="2796" y="509"/>
                  <a:pt x="2796" y="509"/>
                </a:cubicBezTo>
                <a:cubicBezTo>
                  <a:pt x="2798" y="506"/>
                  <a:pt x="2798" y="506"/>
                  <a:pt x="2798" y="506"/>
                </a:cubicBezTo>
                <a:cubicBezTo>
                  <a:pt x="2801" y="502"/>
                  <a:pt x="2801" y="502"/>
                  <a:pt x="2801" y="502"/>
                </a:cubicBezTo>
                <a:cubicBezTo>
                  <a:pt x="2800" y="501"/>
                  <a:pt x="2800" y="501"/>
                  <a:pt x="2800" y="501"/>
                </a:cubicBezTo>
                <a:cubicBezTo>
                  <a:pt x="2803" y="500"/>
                  <a:pt x="2803" y="500"/>
                  <a:pt x="2803" y="500"/>
                </a:cubicBezTo>
                <a:cubicBezTo>
                  <a:pt x="2803" y="497"/>
                  <a:pt x="2803" y="497"/>
                  <a:pt x="2803" y="497"/>
                </a:cubicBezTo>
                <a:cubicBezTo>
                  <a:pt x="2802" y="495"/>
                  <a:pt x="2802" y="495"/>
                  <a:pt x="2802" y="495"/>
                </a:cubicBezTo>
                <a:cubicBezTo>
                  <a:pt x="2803" y="496"/>
                  <a:pt x="2803" y="496"/>
                  <a:pt x="2803" y="496"/>
                </a:cubicBezTo>
                <a:cubicBezTo>
                  <a:pt x="2804" y="496"/>
                  <a:pt x="2804" y="496"/>
                  <a:pt x="2804" y="496"/>
                </a:cubicBezTo>
                <a:cubicBezTo>
                  <a:pt x="2806" y="493"/>
                  <a:pt x="2806" y="493"/>
                  <a:pt x="2806" y="493"/>
                </a:cubicBezTo>
                <a:cubicBezTo>
                  <a:pt x="2805" y="491"/>
                  <a:pt x="2805" y="491"/>
                  <a:pt x="2805" y="491"/>
                </a:cubicBezTo>
                <a:cubicBezTo>
                  <a:pt x="2806" y="491"/>
                  <a:pt x="2806" y="491"/>
                  <a:pt x="2806" y="491"/>
                </a:cubicBezTo>
                <a:cubicBezTo>
                  <a:pt x="2806" y="488"/>
                  <a:pt x="2806" y="488"/>
                  <a:pt x="2806" y="488"/>
                </a:cubicBezTo>
                <a:cubicBezTo>
                  <a:pt x="2808" y="487"/>
                  <a:pt x="2808" y="487"/>
                  <a:pt x="2808" y="487"/>
                </a:cubicBezTo>
                <a:cubicBezTo>
                  <a:pt x="2808" y="484"/>
                  <a:pt x="2808" y="484"/>
                  <a:pt x="2808" y="484"/>
                </a:cubicBezTo>
                <a:cubicBezTo>
                  <a:pt x="2810" y="483"/>
                  <a:pt x="2810" y="483"/>
                  <a:pt x="2810" y="483"/>
                </a:cubicBezTo>
                <a:cubicBezTo>
                  <a:pt x="2811" y="482"/>
                  <a:pt x="2811" y="482"/>
                  <a:pt x="2811" y="482"/>
                </a:cubicBezTo>
                <a:cubicBezTo>
                  <a:pt x="2810" y="481"/>
                  <a:pt x="2810" y="481"/>
                  <a:pt x="2810" y="481"/>
                </a:cubicBezTo>
                <a:cubicBezTo>
                  <a:pt x="2810" y="479"/>
                  <a:pt x="2810" y="479"/>
                  <a:pt x="2810" y="479"/>
                </a:cubicBezTo>
                <a:cubicBezTo>
                  <a:pt x="2812" y="478"/>
                  <a:pt x="2812" y="478"/>
                  <a:pt x="2812" y="478"/>
                </a:cubicBezTo>
                <a:cubicBezTo>
                  <a:pt x="2813" y="469"/>
                  <a:pt x="2813" y="469"/>
                  <a:pt x="2813" y="469"/>
                </a:cubicBezTo>
                <a:cubicBezTo>
                  <a:pt x="2816" y="466"/>
                  <a:pt x="2816" y="466"/>
                  <a:pt x="2816" y="466"/>
                </a:cubicBezTo>
                <a:cubicBezTo>
                  <a:pt x="2816" y="465"/>
                  <a:pt x="2816" y="465"/>
                  <a:pt x="2816" y="465"/>
                </a:cubicBezTo>
                <a:cubicBezTo>
                  <a:pt x="2818" y="463"/>
                  <a:pt x="2818" y="463"/>
                  <a:pt x="2818" y="463"/>
                </a:cubicBezTo>
                <a:cubicBezTo>
                  <a:pt x="2818" y="460"/>
                  <a:pt x="2818" y="460"/>
                  <a:pt x="2818" y="460"/>
                </a:cubicBezTo>
                <a:cubicBezTo>
                  <a:pt x="2821" y="457"/>
                  <a:pt x="2821" y="457"/>
                  <a:pt x="2821" y="457"/>
                </a:cubicBezTo>
                <a:cubicBezTo>
                  <a:pt x="2821" y="455"/>
                  <a:pt x="2821" y="455"/>
                  <a:pt x="2821" y="455"/>
                </a:cubicBezTo>
                <a:cubicBezTo>
                  <a:pt x="2820" y="455"/>
                  <a:pt x="2820" y="455"/>
                  <a:pt x="2820" y="455"/>
                </a:cubicBezTo>
                <a:cubicBezTo>
                  <a:pt x="2819" y="452"/>
                  <a:pt x="2819" y="452"/>
                  <a:pt x="2819" y="452"/>
                </a:cubicBezTo>
                <a:cubicBezTo>
                  <a:pt x="2821" y="450"/>
                  <a:pt x="2821" y="450"/>
                  <a:pt x="2821" y="450"/>
                </a:cubicBezTo>
                <a:cubicBezTo>
                  <a:pt x="2820" y="446"/>
                  <a:pt x="2820" y="446"/>
                  <a:pt x="2820" y="446"/>
                </a:cubicBezTo>
                <a:cubicBezTo>
                  <a:pt x="2822" y="444"/>
                  <a:pt x="2822" y="444"/>
                  <a:pt x="2822" y="444"/>
                </a:cubicBezTo>
                <a:cubicBezTo>
                  <a:pt x="2822" y="442"/>
                  <a:pt x="2822" y="442"/>
                  <a:pt x="2822" y="442"/>
                </a:cubicBezTo>
                <a:cubicBezTo>
                  <a:pt x="2821" y="442"/>
                  <a:pt x="2821" y="442"/>
                  <a:pt x="2821" y="442"/>
                </a:cubicBezTo>
                <a:cubicBezTo>
                  <a:pt x="2822" y="439"/>
                  <a:pt x="2822" y="439"/>
                  <a:pt x="2822" y="439"/>
                </a:cubicBezTo>
                <a:cubicBezTo>
                  <a:pt x="2822" y="436"/>
                  <a:pt x="2822" y="436"/>
                  <a:pt x="2822" y="436"/>
                </a:cubicBezTo>
                <a:cubicBezTo>
                  <a:pt x="2824" y="434"/>
                  <a:pt x="2824" y="434"/>
                  <a:pt x="2824" y="434"/>
                </a:cubicBezTo>
                <a:cubicBezTo>
                  <a:pt x="2824" y="431"/>
                  <a:pt x="2824" y="431"/>
                  <a:pt x="2824" y="431"/>
                </a:cubicBezTo>
                <a:cubicBezTo>
                  <a:pt x="2824" y="431"/>
                  <a:pt x="2824" y="431"/>
                  <a:pt x="2824" y="431"/>
                </a:cubicBezTo>
                <a:cubicBezTo>
                  <a:pt x="2824" y="428"/>
                  <a:pt x="2824" y="428"/>
                  <a:pt x="2824" y="428"/>
                </a:cubicBezTo>
                <a:cubicBezTo>
                  <a:pt x="2825" y="424"/>
                  <a:pt x="2825" y="424"/>
                  <a:pt x="2825" y="424"/>
                </a:cubicBezTo>
                <a:cubicBezTo>
                  <a:pt x="2825" y="421"/>
                  <a:pt x="2825" y="421"/>
                  <a:pt x="2825" y="421"/>
                </a:cubicBezTo>
                <a:cubicBezTo>
                  <a:pt x="2828" y="418"/>
                  <a:pt x="2828" y="418"/>
                  <a:pt x="2828" y="418"/>
                </a:cubicBezTo>
                <a:cubicBezTo>
                  <a:pt x="2828" y="416"/>
                  <a:pt x="2828" y="416"/>
                  <a:pt x="2828" y="416"/>
                </a:cubicBezTo>
                <a:cubicBezTo>
                  <a:pt x="2827" y="414"/>
                  <a:pt x="2827" y="414"/>
                  <a:pt x="2827" y="414"/>
                </a:cubicBezTo>
                <a:cubicBezTo>
                  <a:pt x="2827" y="411"/>
                  <a:pt x="2827" y="411"/>
                  <a:pt x="2827" y="411"/>
                </a:cubicBezTo>
                <a:cubicBezTo>
                  <a:pt x="2827" y="410"/>
                  <a:pt x="2827" y="410"/>
                  <a:pt x="2827" y="410"/>
                </a:cubicBezTo>
                <a:cubicBezTo>
                  <a:pt x="2827" y="408"/>
                  <a:pt x="2827" y="408"/>
                  <a:pt x="2827" y="408"/>
                </a:cubicBezTo>
                <a:cubicBezTo>
                  <a:pt x="2826" y="408"/>
                  <a:pt x="2826" y="408"/>
                  <a:pt x="2826" y="408"/>
                </a:cubicBezTo>
                <a:cubicBezTo>
                  <a:pt x="2825" y="403"/>
                  <a:pt x="2825" y="403"/>
                  <a:pt x="2825" y="403"/>
                </a:cubicBezTo>
                <a:cubicBezTo>
                  <a:pt x="2825" y="402"/>
                  <a:pt x="2825" y="402"/>
                  <a:pt x="2825" y="402"/>
                </a:cubicBezTo>
                <a:cubicBezTo>
                  <a:pt x="2825" y="400"/>
                  <a:pt x="2825" y="400"/>
                  <a:pt x="2825" y="400"/>
                </a:cubicBezTo>
                <a:cubicBezTo>
                  <a:pt x="2825" y="396"/>
                  <a:pt x="2825" y="396"/>
                  <a:pt x="2825" y="396"/>
                </a:cubicBezTo>
                <a:cubicBezTo>
                  <a:pt x="2822" y="393"/>
                  <a:pt x="2822" y="393"/>
                  <a:pt x="2822" y="393"/>
                </a:cubicBezTo>
                <a:cubicBezTo>
                  <a:pt x="2821" y="393"/>
                  <a:pt x="2821" y="393"/>
                  <a:pt x="2821" y="393"/>
                </a:cubicBezTo>
                <a:cubicBezTo>
                  <a:pt x="2820" y="391"/>
                  <a:pt x="2820" y="391"/>
                  <a:pt x="2820" y="391"/>
                </a:cubicBezTo>
                <a:cubicBezTo>
                  <a:pt x="2821" y="390"/>
                  <a:pt x="2821" y="390"/>
                  <a:pt x="2821" y="390"/>
                </a:cubicBezTo>
                <a:cubicBezTo>
                  <a:pt x="2823" y="388"/>
                  <a:pt x="2823" y="388"/>
                  <a:pt x="2823" y="388"/>
                </a:cubicBezTo>
                <a:cubicBezTo>
                  <a:pt x="2822" y="387"/>
                  <a:pt x="2822" y="387"/>
                  <a:pt x="2822" y="387"/>
                </a:cubicBezTo>
                <a:cubicBezTo>
                  <a:pt x="2821" y="388"/>
                  <a:pt x="2821" y="388"/>
                  <a:pt x="2821" y="388"/>
                </a:cubicBezTo>
                <a:cubicBezTo>
                  <a:pt x="2819" y="388"/>
                  <a:pt x="2819" y="388"/>
                  <a:pt x="2819" y="388"/>
                </a:cubicBezTo>
                <a:cubicBezTo>
                  <a:pt x="2817" y="381"/>
                  <a:pt x="2817" y="381"/>
                  <a:pt x="2817" y="381"/>
                </a:cubicBezTo>
                <a:cubicBezTo>
                  <a:pt x="2817" y="380"/>
                  <a:pt x="2817" y="380"/>
                  <a:pt x="2817" y="380"/>
                </a:cubicBezTo>
                <a:cubicBezTo>
                  <a:pt x="2817" y="378"/>
                  <a:pt x="2817" y="378"/>
                  <a:pt x="2817" y="378"/>
                </a:cubicBezTo>
                <a:cubicBezTo>
                  <a:pt x="2816" y="374"/>
                  <a:pt x="2816" y="374"/>
                  <a:pt x="2816" y="374"/>
                </a:cubicBezTo>
                <a:cubicBezTo>
                  <a:pt x="2817" y="373"/>
                  <a:pt x="2817" y="373"/>
                  <a:pt x="2817" y="373"/>
                </a:cubicBezTo>
                <a:cubicBezTo>
                  <a:pt x="2815" y="368"/>
                  <a:pt x="2815" y="368"/>
                  <a:pt x="2815" y="368"/>
                </a:cubicBezTo>
                <a:cubicBezTo>
                  <a:pt x="2817" y="367"/>
                  <a:pt x="2817" y="367"/>
                  <a:pt x="2817" y="367"/>
                </a:cubicBezTo>
                <a:cubicBezTo>
                  <a:pt x="2816" y="366"/>
                  <a:pt x="2816" y="366"/>
                  <a:pt x="2816" y="366"/>
                </a:cubicBezTo>
                <a:cubicBezTo>
                  <a:pt x="2816" y="365"/>
                  <a:pt x="2816" y="365"/>
                  <a:pt x="2816" y="365"/>
                </a:cubicBezTo>
                <a:cubicBezTo>
                  <a:pt x="2816" y="364"/>
                  <a:pt x="2816" y="364"/>
                  <a:pt x="2816" y="364"/>
                </a:cubicBezTo>
                <a:cubicBezTo>
                  <a:pt x="2815" y="363"/>
                  <a:pt x="2815" y="363"/>
                  <a:pt x="2815" y="363"/>
                </a:cubicBezTo>
                <a:cubicBezTo>
                  <a:pt x="2816" y="361"/>
                  <a:pt x="2816" y="361"/>
                  <a:pt x="2816" y="361"/>
                </a:cubicBezTo>
                <a:cubicBezTo>
                  <a:pt x="2816" y="359"/>
                  <a:pt x="2816" y="359"/>
                  <a:pt x="2816" y="359"/>
                </a:cubicBezTo>
                <a:cubicBezTo>
                  <a:pt x="2816" y="358"/>
                  <a:pt x="2816" y="358"/>
                  <a:pt x="2816" y="358"/>
                </a:cubicBezTo>
                <a:cubicBezTo>
                  <a:pt x="2817" y="357"/>
                  <a:pt x="2817" y="357"/>
                  <a:pt x="2817" y="357"/>
                </a:cubicBezTo>
                <a:cubicBezTo>
                  <a:pt x="2815" y="355"/>
                  <a:pt x="2815" y="355"/>
                  <a:pt x="2815" y="355"/>
                </a:cubicBezTo>
                <a:cubicBezTo>
                  <a:pt x="2815" y="353"/>
                  <a:pt x="2815" y="353"/>
                  <a:pt x="2815" y="353"/>
                </a:cubicBezTo>
                <a:cubicBezTo>
                  <a:pt x="2816" y="352"/>
                  <a:pt x="2816" y="352"/>
                  <a:pt x="2816" y="352"/>
                </a:cubicBezTo>
                <a:cubicBezTo>
                  <a:pt x="2816" y="350"/>
                  <a:pt x="2816" y="350"/>
                  <a:pt x="2816" y="350"/>
                </a:cubicBezTo>
                <a:cubicBezTo>
                  <a:pt x="2814" y="351"/>
                  <a:pt x="2814" y="351"/>
                  <a:pt x="2814" y="351"/>
                </a:cubicBezTo>
                <a:cubicBezTo>
                  <a:pt x="2813" y="351"/>
                  <a:pt x="2813" y="351"/>
                  <a:pt x="2813" y="351"/>
                </a:cubicBezTo>
                <a:cubicBezTo>
                  <a:pt x="2810" y="349"/>
                  <a:pt x="2810" y="349"/>
                  <a:pt x="2810" y="349"/>
                </a:cubicBezTo>
                <a:cubicBezTo>
                  <a:pt x="2811" y="347"/>
                  <a:pt x="2811" y="347"/>
                  <a:pt x="2811" y="347"/>
                </a:cubicBezTo>
                <a:cubicBezTo>
                  <a:pt x="2812" y="345"/>
                  <a:pt x="2812" y="345"/>
                  <a:pt x="2812" y="345"/>
                </a:cubicBezTo>
                <a:cubicBezTo>
                  <a:pt x="2812" y="343"/>
                  <a:pt x="2812" y="343"/>
                  <a:pt x="2812" y="343"/>
                </a:cubicBezTo>
                <a:cubicBezTo>
                  <a:pt x="2809" y="340"/>
                  <a:pt x="2809" y="340"/>
                  <a:pt x="2809" y="340"/>
                </a:cubicBezTo>
                <a:cubicBezTo>
                  <a:pt x="2807" y="340"/>
                  <a:pt x="2807" y="340"/>
                  <a:pt x="2807" y="340"/>
                </a:cubicBezTo>
                <a:cubicBezTo>
                  <a:pt x="2805" y="338"/>
                  <a:pt x="2805" y="338"/>
                  <a:pt x="2805" y="338"/>
                </a:cubicBezTo>
                <a:cubicBezTo>
                  <a:pt x="2807" y="337"/>
                  <a:pt x="2807" y="337"/>
                  <a:pt x="2807" y="337"/>
                </a:cubicBezTo>
                <a:cubicBezTo>
                  <a:pt x="2807" y="335"/>
                  <a:pt x="2807" y="335"/>
                  <a:pt x="2807" y="335"/>
                </a:cubicBezTo>
                <a:cubicBezTo>
                  <a:pt x="2808" y="334"/>
                  <a:pt x="2808" y="334"/>
                  <a:pt x="2808" y="334"/>
                </a:cubicBezTo>
                <a:cubicBezTo>
                  <a:pt x="2806" y="330"/>
                  <a:pt x="2806" y="330"/>
                  <a:pt x="2806" y="330"/>
                </a:cubicBezTo>
                <a:cubicBezTo>
                  <a:pt x="2805" y="330"/>
                  <a:pt x="2805" y="330"/>
                  <a:pt x="2805" y="330"/>
                </a:cubicBezTo>
                <a:cubicBezTo>
                  <a:pt x="2804" y="329"/>
                  <a:pt x="2804" y="329"/>
                  <a:pt x="2804" y="329"/>
                </a:cubicBezTo>
                <a:cubicBezTo>
                  <a:pt x="2802" y="329"/>
                  <a:pt x="2802" y="329"/>
                  <a:pt x="2802" y="329"/>
                </a:cubicBezTo>
                <a:cubicBezTo>
                  <a:pt x="2802" y="327"/>
                  <a:pt x="2802" y="327"/>
                  <a:pt x="2802" y="327"/>
                </a:cubicBezTo>
                <a:cubicBezTo>
                  <a:pt x="2797" y="326"/>
                  <a:pt x="2797" y="326"/>
                  <a:pt x="2797" y="326"/>
                </a:cubicBezTo>
                <a:cubicBezTo>
                  <a:pt x="2796" y="324"/>
                  <a:pt x="2796" y="324"/>
                  <a:pt x="2796" y="324"/>
                </a:cubicBezTo>
                <a:cubicBezTo>
                  <a:pt x="2793" y="324"/>
                  <a:pt x="2793" y="324"/>
                  <a:pt x="2793" y="324"/>
                </a:cubicBezTo>
                <a:cubicBezTo>
                  <a:pt x="2792" y="323"/>
                  <a:pt x="2792" y="323"/>
                  <a:pt x="2792" y="323"/>
                </a:cubicBezTo>
                <a:cubicBezTo>
                  <a:pt x="2791" y="321"/>
                  <a:pt x="2791" y="321"/>
                  <a:pt x="2791" y="321"/>
                </a:cubicBezTo>
                <a:cubicBezTo>
                  <a:pt x="2790" y="319"/>
                  <a:pt x="2790" y="319"/>
                  <a:pt x="2790" y="319"/>
                </a:cubicBezTo>
                <a:cubicBezTo>
                  <a:pt x="2787" y="319"/>
                  <a:pt x="2787" y="319"/>
                  <a:pt x="2787" y="319"/>
                </a:cubicBezTo>
                <a:cubicBezTo>
                  <a:pt x="2785" y="317"/>
                  <a:pt x="2785" y="317"/>
                  <a:pt x="2785" y="317"/>
                </a:cubicBezTo>
                <a:cubicBezTo>
                  <a:pt x="2783" y="319"/>
                  <a:pt x="2783" y="319"/>
                  <a:pt x="2783" y="319"/>
                </a:cubicBezTo>
                <a:cubicBezTo>
                  <a:pt x="2781" y="319"/>
                  <a:pt x="2781" y="319"/>
                  <a:pt x="2781" y="319"/>
                </a:cubicBezTo>
                <a:cubicBezTo>
                  <a:pt x="2780" y="320"/>
                  <a:pt x="2780" y="320"/>
                  <a:pt x="2780" y="320"/>
                </a:cubicBezTo>
                <a:cubicBezTo>
                  <a:pt x="2779" y="320"/>
                  <a:pt x="2779" y="320"/>
                  <a:pt x="2779" y="320"/>
                </a:cubicBezTo>
                <a:cubicBezTo>
                  <a:pt x="2778" y="320"/>
                  <a:pt x="2778" y="320"/>
                  <a:pt x="2778" y="320"/>
                </a:cubicBezTo>
                <a:cubicBezTo>
                  <a:pt x="2778" y="319"/>
                  <a:pt x="2778" y="319"/>
                  <a:pt x="2778" y="319"/>
                </a:cubicBezTo>
                <a:cubicBezTo>
                  <a:pt x="2776" y="317"/>
                  <a:pt x="2776" y="317"/>
                  <a:pt x="2776" y="317"/>
                </a:cubicBezTo>
                <a:cubicBezTo>
                  <a:pt x="2774" y="318"/>
                  <a:pt x="2774" y="318"/>
                  <a:pt x="2774" y="318"/>
                </a:cubicBezTo>
                <a:cubicBezTo>
                  <a:pt x="2775" y="321"/>
                  <a:pt x="2775" y="321"/>
                  <a:pt x="2775" y="321"/>
                </a:cubicBezTo>
                <a:cubicBezTo>
                  <a:pt x="2777" y="323"/>
                  <a:pt x="2777" y="323"/>
                  <a:pt x="2777" y="323"/>
                </a:cubicBezTo>
                <a:cubicBezTo>
                  <a:pt x="2776" y="325"/>
                  <a:pt x="2776" y="325"/>
                  <a:pt x="2776" y="325"/>
                </a:cubicBezTo>
                <a:cubicBezTo>
                  <a:pt x="2777" y="328"/>
                  <a:pt x="2777" y="328"/>
                  <a:pt x="2777" y="328"/>
                </a:cubicBezTo>
                <a:cubicBezTo>
                  <a:pt x="2776" y="331"/>
                  <a:pt x="2776" y="331"/>
                  <a:pt x="2776" y="331"/>
                </a:cubicBezTo>
                <a:cubicBezTo>
                  <a:pt x="2775" y="332"/>
                  <a:pt x="2775" y="332"/>
                  <a:pt x="2775" y="332"/>
                </a:cubicBezTo>
                <a:cubicBezTo>
                  <a:pt x="2775" y="329"/>
                  <a:pt x="2775" y="329"/>
                  <a:pt x="2775" y="329"/>
                </a:cubicBezTo>
                <a:cubicBezTo>
                  <a:pt x="2775" y="327"/>
                  <a:pt x="2775" y="327"/>
                  <a:pt x="2775" y="327"/>
                </a:cubicBezTo>
                <a:cubicBezTo>
                  <a:pt x="2774" y="324"/>
                  <a:pt x="2774" y="324"/>
                  <a:pt x="2774" y="324"/>
                </a:cubicBezTo>
                <a:cubicBezTo>
                  <a:pt x="2773" y="325"/>
                  <a:pt x="2773" y="325"/>
                  <a:pt x="2773" y="325"/>
                </a:cubicBezTo>
                <a:cubicBezTo>
                  <a:pt x="2774" y="327"/>
                  <a:pt x="2774" y="327"/>
                  <a:pt x="2774" y="327"/>
                </a:cubicBezTo>
                <a:cubicBezTo>
                  <a:pt x="2773" y="330"/>
                  <a:pt x="2773" y="330"/>
                  <a:pt x="2773" y="330"/>
                </a:cubicBezTo>
                <a:cubicBezTo>
                  <a:pt x="2771" y="332"/>
                  <a:pt x="2771" y="332"/>
                  <a:pt x="2771" y="332"/>
                </a:cubicBezTo>
                <a:cubicBezTo>
                  <a:pt x="2766" y="332"/>
                  <a:pt x="2766" y="332"/>
                  <a:pt x="2766" y="332"/>
                </a:cubicBezTo>
                <a:cubicBezTo>
                  <a:pt x="2765" y="332"/>
                  <a:pt x="2765" y="332"/>
                  <a:pt x="2765" y="332"/>
                </a:cubicBezTo>
                <a:cubicBezTo>
                  <a:pt x="2767" y="330"/>
                  <a:pt x="2767" y="330"/>
                  <a:pt x="2767" y="330"/>
                </a:cubicBezTo>
                <a:cubicBezTo>
                  <a:pt x="2768" y="330"/>
                  <a:pt x="2768" y="330"/>
                  <a:pt x="2768" y="330"/>
                </a:cubicBezTo>
                <a:cubicBezTo>
                  <a:pt x="2768" y="327"/>
                  <a:pt x="2768" y="327"/>
                  <a:pt x="2768" y="327"/>
                </a:cubicBezTo>
                <a:cubicBezTo>
                  <a:pt x="2769" y="326"/>
                  <a:pt x="2769" y="326"/>
                  <a:pt x="2769" y="326"/>
                </a:cubicBezTo>
                <a:cubicBezTo>
                  <a:pt x="2770" y="325"/>
                  <a:pt x="2770" y="325"/>
                  <a:pt x="2770" y="325"/>
                </a:cubicBezTo>
                <a:cubicBezTo>
                  <a:pt x="2767" y="325"/>
                  <a:pt x="2767" y="325"/>
                  <a:pt x="2767" y="325"/>
                </a:cubicBezTo>
                <a:cubicBezTo>
                  <a:pt x="2766" y="326"/>
                  <a:pt x="2766" y="326"/>
                  <a:pt x="2766" y="326"/>
                </a:cubicBezTo>
                <a:cubicBezTo>
                  <a:pt x="2766" y="324"/>
                  <a:pt x="2766" y="324"/>
                  <a:pt x="2766" y="324"/>
                </a:cubicBezTo>
                <a:cubicBezTo>
                  <a:pt x="2764" y="325"/>
                  <a:pt x="2764" y="325"/>
                  <a:pt x="2764" y="325"/>
                </a:cubicBezTo>
                <a:cubicBezTo>
                  <a:pt x="2763" y="327"/>
                  <a:pt x="2763" y="327"/>
                  <a:pt x="2763" y="327"/>
                </a:cubicBezTo>
                <a:cubicBezTo>
                  <a:pt x="2762" y="328"/>
                  <a:pt x="2762" y="328"/>
                  <a:pt x="2762" y="328"/>
                </a:cubicBezTo>
                <a:cubicBezTo>
                  <a:pt x="2761" y="328"/>
                  <a:pt x="2761" y="328"/>
                  <a:pt x="2761" y="328"/>
                </a:cubicBezTo>
                <a:cubicBezTo>
                  <a:pt x="2760" y="329"/>
                  <a:pt x="2760" y="329"/>
                  <a:pt x="2760" y="329"/>
                </a:cubicBezTo>
                <a:cubicBezTo>
                  <a:pt x="2758" y="327"/>
                  <a:pt x="2758" y="327"/>
                  <a:pt x="2758" y="327"/>
                </a:cubicBezTo>
                <a:cubicBezTo>
                  <a:pt x="2758" y="325"/>
                  <a:pt x="2758" y="325"/>
                  <a:pt x="2758" y="325"/>
                </a:cubicBezTo>
                <a:cubicBezTo>
                  <a:pt x="2757" y="321"/>
                  <a:pt x="2757" y="321"/>
                  <a:pt x="2757" y="321"/>
                </a:cubicBezTo>
                <a:cubicBezTo>
                  <a:pt x="2755" y="318"/>
                  <a:pt x="2755" y="318"/>
                  <a:pt x="2755" y="318"/>
                </a:cubicBezTo>
                <a:cubicBezTo>
                  <a:pt x="2755" y="313"/>
                  <a:pt x="2755" y="313"/>
                  <a:pt x="2755" y="313"/>
                </a:cubicBezTo>
                <a:cubicBezTo>
                  <a:pt x="2753" y="314"/>
                  <a:pt x="2753" y="314"/>
                  <a:pt x="2753" y="314"/>
                </a:cubicBezTo>
                <a:cubicBezTo>
                  <a:pt x="2752" y="313"/>
                  <a:pt x="2752" y="313"/>
                  <a:pt x="2752" y="313"/>
                </a:cubicBezTo>
                <a:cubicBezTo>
                  <a:pt x="2750" y="315"/>
                  <a:pt x="2750" y="315"/>
                  <a:pt x="2750" y="315"/>
                </a:cubicBezTo>
                <a:cubicBezTo>
                  <a:pt x="2748" y="315"/>
                  <a:pt x="2748" y="315"/>
                  <a:pt x="2748" y="315"/>
                </a:cubicBezTo>
                <a:cubicBezTo>
                  <a:pt x="2746" y="317"/>
                  <a:pt x="2746" y="317"/>
                  <a:pt x="2746" y="317"/>
                </a:cubicBezTo>
                <a:cubicBezTo>
                  <a:pt x="2744" y="317"/>
                  <a:pt x="2744" y="317"/>
                  <a:pt x="2744" y="317"/>
                </a:cubicBezTo>
                <a:cubicBezTo>
                  <a:pt x="2742" y="315"/>
                  <a:pt x="2742" y="315"/>
                  <a:pt x="2742" y="315"/>
                </a:cubicBezTo>
                <a:cubicBezTo>
                  <a:pt x="2740" y="316"/>
                  <a:pt x="2740" y="316"/>
                  <a:pt x="2740" y="316"/>
                </a:cubicBezTo>
                <a:cubicBezTo>
                  <a:pt x="2738" y="315"/>
                  <a:pt x="2738" y="315"/>
                  <a:pt x="2738" y="315"/>
                </a:cubicBezTo>
                <a:cubicBezTo>
                  <a:pt x="2737" y="313"/>
                  <a:pt x="2737" y="313"/>
                  <a:pt x="2737" y="313"/>
                </a:cubicBezTo>
                <a:cubicBezTo>
                  <a:pt x="2738" y="311"/>
                  <a:pt x="2738" y="311"/>
                  <a:pt x="2738" y="311"/>
                </a:cubicBezTo>
                <a:cubicBezTo>
                  <a:pt x="2739" y="309"/>
                  <a:pt x="2739" y="309"/>
                  <a:pt x="2739" y="309"/>
                </a:cubicBezTo>
                <a:cubicBezTo>
                  <a:pt x="2741" y="306"/>
                  <a:pt x="2741" y="306"/>
                  <a:pt x="2741" y="306"/>
                </a:cubicBezTo>
                <a:cubicBezTo>
                  <a:pt x="2741" y="304"/>
                  <a:pt x="2741" y="304"/>
                  <a:pt x="2741" y="304"/>
                </a:cubicBezTo>
                <a:cubicBezTo>
                  <a:pt x="2744" y="302"/>
                  <a:pt x="2744" y="302"/>
                  <a:pt x="2744" y="302"/>
                </a:cubicBezTo>
                <a:cubicBezTo>
                  <a:pt x="2744" y="298"/>
                  <a:pt x="2744" y="298"/>
                  <a:pt x="2744" y="298"/>
                </a:cubicBezTo>
                <a:cubicBezTo>
                  <a:pt x="2747" y="296"/>
                  <a:pt x="2747" y="296"/>
                  <a:pt x="2747" y="296"/>
                </a:cubicBezTo>
                <a:cubicBezTo>
                  <a:pt x="2747" y="293"/>
                  <a:pt x="2747" y="293"/>
                  <a:pt x="2747" y="293"/>
                </a:cubicBezTo>
                <a:cubicBezTo>
                  <a:pt x="2748" y="293"/>
                  <a:pt x="2748" y="293"/>
                  <a:pt x="2748" y="293"/>
                </a:cubicBezTo>
                <a:cubicBezTo>
                  <a:pt x="2748" y="292"/>
                  <a:pt x="2748" y="292"/>
                  <a:pt x="2748" y="292"/>
                </a:cubicBezTo>
                <a:cubicBezTo>
                  <a:pt x="2750" y="289"/>
                  <a:pt x="2750" y="289"/>
                  <a:pt x="2750" y="289"/>
                </a:cubicBezTo>
                <a:cubicBezTo>
                  <a:pt x="2750" y="287"/>
                  <a:pt x="2750" y="287"/>
                  <a:pt x="2750" y="287"/>
                </a:cubicBezTo>
                <a:cubicBezTo>
                  <a:pt x="2752" y="284"/>
                  <a:pt x="2752" y="284"/>
                  <a:pt x="2752" y="284"/>
                </a:cubicBezTo>
                <a:cubicBezTo>
                  <a:pt x="2751" y="282"/>
                  <a:pt x="2751" y="282"/>
                  <a:pt x="2751" y="282"/>
                </a:cubicBezTo>
                <a:cubicBezTo>
                  <a:pt x="2751" y="281"/>
                  <a:pt x="2751" y="281"/>
                  <a:pt x="2751" y="281"/>
                </a:cubicBezTo>
                <a:cubicBezTo>
                  <a:pt x="2751" y="277"/>
                  <a:pt x="2751" y="277"/>
                  <a:pt x="2751" y="277"/>
                </a:cubicBezTo>
                <a:cubicBezTo>
                  <a:pt x="2752" y="272"/>
                  <a:pt x="2752" y="272"/>
                  <a:pt x="2752" y="272"/>
                </a:cubicBezTo>
                <a:cubicBezTo>
                  <a:pt x="2753" y="272"/>
                  <a:pt x="2753" y="272"/>
                  <a:pt x="2753" y="272"/>
                </a:cubicBezTo>
                <a:cubicBezTo>
                  <a:pt x="2754" y="268"/>
                  <a:pt x="2754" y="268"/>
                  <a:pt x="2754" y="268"/>
                </a:cubicBezTo>
                <a:cubicBezTo>
                  <a:pt x="2755" y="268"/>
                  <a:pt x="2755" y="268"/>
                  <a:pt x="2755" y="268"/>
                </a:cubicBezTo>
                <a:cubicBezTo>
                  <a:pt x="2755" y="265"/>
                  <a:pt x="2755" y="265"/>
                  <a:pt x="2755" y="265"/>
                </a:cubicBezTo>
                <a:cubicBezTo>
                  <a:pt x="2758" y="262"/>
                  <a:pt x="2758" y="262"/>
                  <a:pt x="2758" y="262"/>
                </a:cubicBezTo>
                <a:cubicBezTo>
                  <a:pt x="2758" y="259"/>
                  <a:pt x="2758" y="259"/>
                  <a:pt x="2758" y="259"/>
                </a:cubicBezTo>
                <a:cubicBezTo>
                  <a:pt x="2760" y="258"/>
                  <a:pt x="2760" y="258"/>
                  <a:pt x="2760" y="258"/>
                </a:cubicBezTo>
                <a:cubicBezTo>
                  <a:pt x="2759" y="255"/>
                  <a:pt x="2759" y="255"/>
                  <a:pt x="2759" y="255"/>
                </a:cubicBezTo>
                <a:cubicBezTo>
                  <a:pt x="2760" y="254"/>
                  <a:pt x="2760" y="254"/>
                  <a:pt x="2760" y="254"/>
                </a:cubicBezTo>
                <a:cubicBezTo>
                  <a:pt x="2760" y="251"/>
                  <a:pt x="2760" y="251"/>
                  <a:pt x="2760" y="251"/>
                </a:cubicBezTo>
                <a:cubicBezTo>
                  <a:pt x="2761" y="251"/>
                  <a:pt x="2761" y="251"/>
                  <a:pt x="2761" y="251"/>
                </a:cubicBezTo>
                <a:cubicBezTo>
                  <a:pt x="2762" y="251"/>
                  <a:pt x="2762" y="251"/>
                  <a:pt x="2762" y="251"/>
                </a:cubicBezTo>
                <a:cubicBezTo>
                  <a:pt x="2762" y="249"/>
                  <a:pt x="2762" y="249"/>
                  <a:pt x="2762" y="249"/>
                </a:cubicBezTo>
                <a:cubicBezTo>
                  <a:pt x="2761" y="247"/>
                  <a:pt x="2761" y="247"/>
                  <a:pt x="2761" y="247"/>
                </a:cubicBezTo>
                <a:cubicBezTo>
                  <a:pt x="2761" y="243"/>
                  <a:pt x="2761" y="243"/>
                  <a:pt x="2761" y="243"/>
                </a:cubicBezTo>
                <a:cubicBezTo>
                  <a:pt x="2761" y="240"/>
                  <a:pt x="2761" y="240"/>
                  <a:pt x="2761" y="240"/>
                </a:cubicBezTo>
                <a:cubicBezTo>
                  <a:pt x="2762" y="237"/>
                  <a:pt x="2762" y="237"/>
                  <a:pt x="2762" y="237"/>
                </a:cubicBezTo>
                <a:cubicBezTo>
                  <a:pt x="2765" y="234"/>
                  <a:pt x="2765" y="234"/>
                  <a:pt x="2765" y="234"/>
                </a:cubicBezTo>
                <a:cubicBezTo>
                  <a:pt x="2766" y="230"/>
                  <a:pt x="2766" y="230"/>
                  <a:pt x="2766" y="230"/>
                </a:cubicBezTo>
                <a:cubicBezTo>
                  <a:pt x="2763" y="226"/>
                  <a:pt x="2763" y="226"/>
                  <a:pt x="2763" y="226"/>
                </a:cubicBezTo>
                <a:cubicBezTo>
                  <a:pt x="2763" y="224"/>
                  <a:pt x="2763" y="224"/>
                  <a:pt x="2763" y="224"/>
                </a:cubicBezTo>
                <a:cubicBezTo>
                  <a:pt x="2765" y="222"/>
                  <a:pt x="2765" y="222"/>
                  <a:pt x="2765" y="222"/>
                </a:cubicBezTo>
                <a:cubicBezTo>
                  <a:pt x="2766" y="220"/>
                  <a:pt x="2766" y="220"/>
                  <a:pt x="2766" y="220"/>
                </a:cubicBezTo>
                <a:cubicBezTo>
                  <a:pt x="2770" y="217"/>
                  <a:pt x="2770" y="217"/>
                  <a:pt x="2770" y="217"/>
                </a:cubicBezTo>
                <a:cubicBezTo>
                  <a:pt x="2770" y="215"/>
                  <a:pt x="2770" y="215"/>
                  <a:pt x="2770" y="215"/>
                </a:cubicBezTo>
                <a:cubicBezTo>
                  <a:pt x="2771" y="215"/>
                  <a:pt x="2771" y="215"/>
                  <a:pt x="2771" y="215"/>
                </a:cubicBezTo>
                <a:cubicBezTo>
                  <a:pt x="2773" y="216"/>
                  <a:pt x="2773" y="216"/>
                  <a:pt x="2773" y="216"/>
                </a:cubicBezTo>
                <a:cubicBezTo>
                  <a:pt x="2775" y="216"/>
                  <a:pt x="2775" y="216"/>
                  <a:pt x="2775" y="216"/>
                </a:cubicBezTo>
                <a:cubicBezTo>
                  <a:pt x="2778" y="213"/>
                  <a:pt x="2778" y="213"/>
                  <a:pt x="2778" y="213"/>
                </a:cubicBezTo>
                <a:cubicBezTo>
                  <a:pt x="2781" y="213"/>
                  <a:pt x="2781" y="213"/>
                  <a:pt x="2781" y="213"/>
                </a:cubicBezTo>
                <a:cubicBezTo>
                  <a:pt x="2784" y="211"/>
                  <a:pt x="2784" y="211"/>
                  <a:pt x="2784" y="211"/>
                </a:cubicBezTo>
                <a:cubicBezTo>
                  <a:pt x="2787" y="211"/>
                  <a:pt x="2787" y="211"/>
                  <a:pt x="2787" y="211"/>
                </a:cubicBezTo>
                <a:cubicBezTo>
                  <a:pt x="2789" y="210"/>
                  <a:pt x="2789" y="210"/>
                  <a:pt x="2789" y="210"/>
                </a:cubicBezTo>
                <a:cubicBezTo>
                  <a:pt x="2790" y="210"/>
                  <a:pt x="2790" y="210"/>
                  <a:pt x="2790" y="210"/>
                </a:cubicBezTo>
                <a:cubicBezTo>
                  <a:pt x="2792" y="210"/>
                  <a:pt x="2792" y="210"/>
                  <a:pt x="2792" y="210"/>
                </a:cubicBezTo>
                <a:cubicBezTo>
                  <a:pt x="2793" y="208"/>
                  <a:pt x="2793" y="208"/>
                  <a:pt x="2793" y="208"/>
                </a:cubicBezTo>
                <a:cubicBezTo>
                  <a:pt x="2795" y="209"/>
                  <a:pt x="2795" y="209"/>
                  <a:pt x="2795" y="209"/>
                </a:cubicBezTo>
                <a:cubicBezTo>
                  <a:pt x="2794" y="211"/>
                  <a:pt x="2794" y="211"/>
                  <a:pt x="2794" y="211"/>
                </a:cubicBezTo>
                <a:cubicBezTo>
                  <a:pt x="2795" y="212"/>
                  <a:pt x="2795" y="212"/>
                  <a:pt x="2795" y="212"/>
                </a:cubicBezTo>
                <a:cubicBezTo>
                  <a:pt x="2797" y="214"/>
                  <a:pt x="2797" y="214"/>
                  <a:pt x="2797" y="214"/>
                </a:cubicBezTo>
                <a:cubicBezTo>
                  <a:pt x="2798" y="212"/>
                  <a:pt x="2798" y="212"/>
                  <a:pt x="2798" y="212"/>
                </a:cubicBezTo>
                <a:cubicBezTo>
                  <a:pt x="2800" y="210"/>
                  <a:pt x="2800" y="210"/>
                  <a:pt x="2800" y="210"/>
                </a:cubicBezTo>
                <a:cubicBezTo>
                  <a:pt x="2797" y="208"/>
                  <a:pt x="2797" y="208"/>
                  <a:pt x="2797" y="208"/>
                </a:cubicBezTo>
                <a:cubicBezTo>
                  <a:pt x="2797" y="207"/>
                  <a:pt x="2797" y="207"/>
                  <a:pt x="2797" y="207"/>
                </a:cubicBezTo>
                <a:cubicBezTo>
                  <a:pt x="2799" y="206"/>
                  <a:pt x="2799" y="206"/>
                  <a:pt x="2799" y="206"/>
                </a:cubicBezTo>
                <a:cubicBezTo>
                  <a:pt x="2803" y="206"/>
                  <a:pt x="2803" y="206"/>
                  <a:pt x="2803" y="206"/>
                </a:cubicBezTo>
                <a:cubicBezTo>
                  <a:pt x="2805" y="205"/>
                  <a:pt x="2805" y="205"/>
                  <a:pt x="2805" y="205"/>
                </a:cubicBezTo>
                <a:cubicBezTo>
                  <a:pt x="2809" y="206"/>
                  <a:pt x="2809" y="206"/>
                  <a:pt x="2809" y="206"/>
                </a:cubicBezTo>
                <a:cubicBezTo>
                  <a:pt x="2810" y="207"/>
                  <a:pt x="2810" y="207"/>
                  <a:pt x="2810" y="207"/>
                </a:cubicBezTo>
                <a:cubicBezTo>
                  <a:pt x="2811" y="207"/>
                  <a:pt x="2811" y="207"/>
                  <a:pt x="2811" y="207"/>
                </a:cubicBezTo>
                <a:cubicBezTo>
                  <a:pt x="2812" y="206"/>
                  <a:pt x="2812" y="206"/>
                  <a:pt x="2812" y="206"/>
                </a:cubicBezTo>
                <a:cubicBezTo>
                  <a:pt x="2813" y="206"/>
                  <a:pt x="2813" y="206"/>
                  <a:pt x="2813" y="206"/>
                </a:cubicBezTo>
                <a:cubicBezTo>
                  <a:pt x="2813" y="204"/>
                  <a:pt x="2813" y="204"/>
                  <a:pt x="2813" y="204"/>
                </a:cubicBezTo>
                <a:cubicBezTo>
                  <a:pt x="2814" y="204"/>
                  <a:pt x="2814" y="204"/>
                  <a:pt x="2814" y="204"/>
                </a:cubicBezTo>
                <a:cubicBezTo>
                  <a:pt x="2817" y="204"/>
                  <a:pt x="2817" y="204"/>
                  <a:pt x="2817" y="204"/>
                </a:cubicBezTo>
                <a:cubicBezTo>
                  <a:pt x="2819" y="205"/>
                  <a:pt x="2819" y="205"/>
                  <a:pt x="2819" y="205"/>
                </a:cubicBezTo>
                <a:cubicBezTo>
                  <a:pt x="2823" y="204"/>
                  <a:pt x="2823" y="204"/>
                  <a:pt x="2823" y="204"/>
                </a:cubicBezTo>
                <a:cubicBezTo>
                  <a:pt x="2823" y="202"/>
                  <a:pt x="2823" y="202"/>
                  <a:pt x="2823" y="202"/>
                </a:cubicBezTo>
                <a:cubicBezTo>
                  <a:pt x="2821" y="202"/>
                  <a:pt x="2821" y="202"/>
                  <a:pt x="2821" y="202"/>
                </a:cubicBezTo>
                <a:cubicBezTo>
                  <a:pt x="2821" y="202"/>
                  <a:pt x="2821" y="202"/>
                  <a:pt x="2821" y="202"/>
                </a:cubicBezTo>
                <a:cubicBezTo>
                  <a:pt x="2818" y="201"/>
                  <a:pt x="2818" y="201"/>
                  <a:pt x="2818" y="201"/>
                </a:cubicBezTo>
                <a:cubicBezTo>
                  <a:pt x="2820" y="199"/>
                  <a:pt x="2820" y="199"/>
                  <a:pt x="2820" y="199"/>
                </a:cubicBezTo>
                <a:cubicBezTo>
                  <a:pt x="2820" y="200"/>
                  <a:pt x="2820" y="200"/>
                  <a:pt x="2820" y="200"/>
                </a:cubicBezTo>
                <a:cubicBezTo>
                  <a:pt x="2823" y="199"/>
                  <a:pt x="2823" y="199"/>
                  <a:pt x="2823" y="199"/>
                </a:cubicBezTo>
                <a:cubicBezTo>
                  <a:pt x="2820" y="197"/>
                  <a:pt x="2820" y="197"/>
                  <a:pt x="2820" y="197"/>
                </a:cubicBezTo>
                <a:cubicBezTo>
                  <a:pt x="2820" y="196"/>
                  <a:pt x="2820" y="196"/>
                  <a:pt x="2820" y="196"/>
                </a:cubicBezTo>
                <a:cubicBezTo>
                  <a:pt x="2822" y="196"/>
                  <a:pt x="2822" y="196"/>
                  <a:pt x="2822" y="196"/>
                </a:cubicBezTo>
                <a:cubicBezTo>
                  <a:pt x="2824" y="193"/>
                  <a:pt x="2824" y="193"/>
                  <a:pt x="2824" y="193"/>
                </a:cubicBezTo>
                <a:cubicBezTo>
                  <a:pt x="2827" y="193"/>
                  <a:pt x="2827" y="193"/>
                  <a:pt x="2827" y="193"/>
                </a:cubicBezTo>
                <a:cubicBezTo>
                  <a:pt x="2829" y="194"/>
                  <a:pt x="2829" y="194"/>
                  <a:pt x="2829" y="194"/>
                </a:cubicBezTo>
                <a:cubicBezTo>
                  <a:pt x="2830" y="193"/>
                  <a:pt x="2830" y="193"/>
                  <a:pt x="2830" y="193"/>
                </a:cubicBezTo>
                <a:cubicBezTo>
                  <a:pt x="2834" y="194"/>
                  <a:pt x="2834" y="194"/>
                  <a:pt x="2834" y="194"/>
                </a:cubicBezTo>
                <a:cubicBezTo>
                  <a:pt x="2837" y="194"/>
                  <a:pt x="2837" y="194"/>
                  <a:pt x="2837" y="194"/>
                </a:cubicBezTo>
                <a:cubicBezTo>
                  <a:pt x="2836" y="195"/>
                  <a:pt x="2836" y="195"/>
                  <a:pt x="2836" y="195"/>
                </a:cubicBezTo>
                <a:cubicBezTo>
                  <a:pt x="2838" y="196"/>
                  <a:pt x="2838" y="196"/>
                  <a:pt x="2838" y="196"/>
                </a:cubicBezTo>
                <a:cubicBezTo>
                  <a:pt x="2839" y="195"/>
                  <a:pt x="2839" y="195"/>
                  <a:pt x="2839" y="195"/>
                </a:cubicBezTo>
                <a:cubicBezTo>
                  <a:pt x="2838" y="194"/>
                  <a:pt x="2838" y="194"/>
                  <a:pt x="2838" y="194"/>
                </a:cubicBezTo>
                <a:cubicBezTo>
                  <a:pt x="2841" y="194"/>
                  <a:pt x="2841" y="194"/>
                  <a:pt x="2841" y="194"/>
                </a:cubicBezTo>
                <a:cubicBezTo>
                  <a:pt x="2844" y="194"/>
                  <a:pt x="2844" y="194"/>
                  <a:pt x="2844" y="194"/>
                </a:cubicBezTo>
                <a:cubicBezTo>
                  <a:pt x="2846" y="195"/>
                  <a:pt x="2846" y="195"/>
                  <a:pt x="2846" y="195"/>
                </a:cubicBezTo>
                <a:cubicBezTo>
                  <a:pt x="2848" y="196"/>
                  <a:pt x="2848" y="196"/>
                  <a:pt x="2848" y="196"/>
                </a:cubicBezTo>
                <a:cubicBezTo>
                  <a:pt x="2848" y="197"/>
                  <a:pt x="2848" y="197"/>
                  <a:pt x="2848" y="197"/>
                </a:cubicBezTo>
                <a:cubicBezTo>
                  <a:pt x="2851" y="197"/>
                  <a:pt x="2851" y="197"/>
                  <a:pt x="2851" y="197"/>
                </a:cubicBezTo>
                <a:cubicBezTo>
                  <a:pt x="2852" y="196"/>
                  <a:pt x="2852" y="196"/>
                  <a:pt x="2852" y="196"/>
                </a:cubicBezTo>
                <a:cubicBezTo>
                  <a:pt x="2854" y="196"/>
                  <a:pt x="2854" y="196"/>
                  <a:pt x="2854" y="196"/>
                </a:cubicBezTo>
                <a:cubicBezTo>
                  <a:pt x="2854" y="197"/>
                  <a:pt x="2854" y="197"/>
                  <a:pt x="2854" y="197"/>
                </a:cubicBezTo>
                <a:cubicBezTo>
                  <a:pt x="2851" y="200"/>
                  <a:pt x="2851" y="200"/>
                  <a:pt x="2851" y="200"/>
                </a:cubicBezTo>
                <a:cubicBezTo>
                  <a:pt x="2848" y="200"/>
                  <a:pt x="2848" y="200"/>
                  <a:pt x="2848" y="200"/>
                </a:cubicBezTo>
                <a:cubicBezTo>
                  <a:pt x="2847" y="201"/>
                  <a:pt x="2847" y="201"/>
                  <a:pt x="2847" y="201"/>
                </a:cubicBezTo>
                <a:cubicBezTo>
                  <a:pt x="2847" y="203"/>
                  <a:pt x="2847" y="203"/>
                  <a:pt x="2847" y="203"/>
                </a:cubicBezTo>
                <a:cubicBezTo>
                  <a:pt x="2846" y="203"/>
                  <a:pt x="2846" y="203"/>
                  <a:pt x="2846" y="203"/>
                </a:cubicBezTo>
                <a:cubicBezTo>
                  <a:pt x="2845" y="204"/>
                  <a:pt x="2845" y="204"/>
                  <a:pt x="2845" y="204"/>
                </a:cubicBezTo>
                <a:cubicBezTo>
                  <a:pt x="2846" y="204"/>
                  <a:pt x="2846" y="204"/>
                  <a:pt x="2846" y="204"/>
                </a:cubicBezTo>
                <a:cubicBezTo>
                  <a:pt x="2847" y="204"/>
                  <a:pt x="2847" y="204"/>
                  <a:pt x="2847" y="204"/>
                </a:cubicBezTo>
                <a:cubicBezTo>
                  <a:pt x="2850" y="208"/>
                  <a:pt x="2850" y="208"/>
                  <a:pt x="2850" y="208"/>
                </a:cubicBezTo>
                <a:cubicBezTo>
                  <a:pt x="2851" y="207"/>
                  <a:pt x="2851" y="207"/>
                  <a:pt x="2851" y="207"/>
                </a:cubicBezTo>
                <a:cubicBezTo>
                  <a:pt x="2854" y="206"/>
                  <a:pt x="2854" y="206"/>
                  <a:pt x="2854" y="206"/>
                </a:cubicBezTo>
                <a:cubicBezTo>
                  <a:pt x="2855" y="205"/>
                  <a:pt x="2855" y="205"/>
                  <a:pt x="2855" y="205"/>
                </a:cubicBezTo>
                <a:cubicBezTo>
                  <a:pt x="2855" y="204"/>
                  <a:pt x="2855" y="204"/>
                  <a:pt x="2855" y="204"/>
                </a:cubicBezTo>
                <a:cubicBezTo>
                  <a:pt x="2857" y="203"/>
                  <a:pt x="2857" y="203"/>
                  <a:pt x="2857" y="203"/>
                </a:cubicBezTo>
                <a:cubicBezTo>
                  <a:pt x="2855" y="201"/>
                  <a:pt x="2855" y="201"/>
                  <a:pt x="2855" y="201"/>
                </a:cubicBezTo>
                <a:cubicBezTo>
                  <a:pt x="2857" y="201"/>
                  <a:pt x="2857" y="201"/>
                  <a:pt x="2857" y="201"/>
                </a:cubicBezTo>
                <a:cubicBezTo>
                  <a:pt x="2859" y="203"/>
                  <a:pt x="2859" y="203"/>
                  <a:pt x="2859" y="203"/>
                </a:cubicBezTo>
                <a:cubicBezTo>
                  <a:pt x="2861" y="203"/>
                  <a:pt x="2861" y="203"/>
                  <a:pt x="2861" y="203"/>
                </a:cubicBezTo>
                <a:cubicBezTo>
                  <a:pt x="2862" y="202"/>
                  <a:pt x="2862" y="202"/>
                  <a:pt x="2862" y="202"/>
                </a:cubicBezTo>
                <a:cubicBezTo>
                  <a:pt x="2861" y="201"/>
                  <a:pt x="2861" y="201"/>
                  <a:pt x="2861" y="201"/>
                </a:cubicBezTo>
                <a:cubicBezTo>
                  <a:pt x="2862" y="200"/>
                  <a:pt x="2862" y="200"/>
                  <a:pt x="2862" y="200"/>
                </a:cubicBezTo>
                <a:cubicBezTo>
                  <a:pt x="2863" y="199"/>
                  <a:pt x="2863" y="199"/>
                  <a:pt x="2863" y="199"/>
                </a:cubicBezTo>
                <a:cubicBezTo>
                  <a:pt x="2864" y="199"/>
                  <a:pt x="2864" y="199"/>
                  <a:pt x="2864" y="199"/>
                </a:cubicBezTo>
                <a:cubicBezTo>
                  <a:pt x="2864" y="197"/>
                  <a:pt x="2864" y="197"/>
                  <a:pt x="2864" y="197"/>
                </a:cubicBezTo>
                <a:cubicBezTo>
                  <a:pt x="2863" y="196"/>
                  <a:pt x="2863" y="196"/>
                  <a:pt x="2863" y="196"/>
                </a:cubicBezTo>
                <a:cubicBezTo>
                  <a:pt x="2865" y="195"/>
                  <a:pt x="2865" y="195"/>
                  <a:pt x="2865" y="195"/>
                </a:cubicBezTo>
                <a:cubicBezTo>
                  <a:pt x="2866" y="196"/>
                  <a:pt x="2866" y="196"/>
                  <a:pt x="2866" y="196"/>
                </a:cubicBezTo>
                <a:cubicBezTo>
                  <a:pt x="2867" y="195"/>
                  <a:pt x="2867" y="195"/>
                  <a:pt x="2867" y="195"/>
                </a:cubicBezTo>
                <a:cubicBezTo>
                  <a:pt x="2868" y="196"/>
                  <a:pt x="2868" y="196"/>
                  <a:pt x="2868" y="196"/>
                </a:cubicBezTo>
                <a:cubicBezTo>
                  <a:pt x="2869" y="198"/>
                  <a:pt x="2869" y="198"/>
                  <a:pt x="2869" y="198"/>
                </a:cubicBezTo>
                <a:cubicBezTo>
                  <a:pt x="2870" y="199"/>
                  <a:pt x="2870" y="199"/>
                  <a:pt x="2870" y="199"/>
                </a:cubicBezTo>
                <a:cubicBezTo>
                  <a:pt x="2873" y="196"/>
                  <a:pt x="2873" y="196"/>
                  <a:pt x="2873" y="196"/>
                </a:cubicBezTo>
                <a:cubicBezTo>
                  <a:pt x="2871" y="195"/>
                  <a:pt x="2871" y="195"/>
                  <a:pt x="2871" y="195"/>
                </a:cubicBezTo>
                <a:cubicBezTo>
                  <a:pt x="2872" y="194"/>
                  <a:pt x="2872" y="194"/>
                  <a:pt x="2872" y="194"/>
                </a:cubicBezTo>
                <a:cubicBezTo>
                  <a:pt x="2873" y="193"/>
                  <a:pt x="2873" y="193"/>
                  <a:pt x="2873" y="193"/>
                </a:cubicBezTo>
                <a:cubicBezTo>
                  <a:pt x="2875" y="194"/>
                  <a:pt x="2875" y="194"/>
                  <a:pt x="2875" y="194"/>
                </a:cubicBezTo>
                <a:cubicBezTo>
                  <a:pt x="2876" y="193"/>
                  <a:pt x="2876" y="193"/>
                  <a:pt x="2876" y="193"/>
                </a:cubicBezTo>
                <a:cubicBezTo>
                  <a:pt x="2877" y="193"/>
                  <a:pt x="2877" y="193"/>
                  <a:pt x="2877" y="193"/>
                </a:cubicBezTo>
                <a:cubicBezTo>
                  <a:pt x="2878" y="192"/>
                  <a:pt x="2878" y="192"/>
                  <a:pt x="2878" y="192"/>
                </a:cubicBezTo>
                <a:cubicBezTo>
                  <a:pt x="2876" y="190"/>
                  <a:pt x="2876" y="190"/>
                  <a:pt x="2876" y="190"/>
                </a:cubicBezTo>
                <a:cubicBezTo>
                  <a:pt x="2876" y="190"/>
                  <a:pt x="2876" y="190"/>
                  <a:pt x="2876" y="190"/>
                </a:cubicBezTo>
                <a:cubicBezTo>
                  <a:pt x="2876" y="189"/>
                  <a:pt x="2876" y="189"/>
                  <a:pt x="2876" y="189"/>
                </a:cubicBezTo>
                <a:cubicBezTo>
                  <a:pt x="2874" y="188"/>
                  <a:pt x="2874" y="188"/>
                  <a:pt x="2874" y="188"/>
                </a:cubicBezTo>
                <a:cubicBezTo>
                  <a:pt x="2873" y="187"/>
                  <a:pt x="2873" y="187"/>
                  <a:pt x="2873" y="187"/>
                </a:cubicBezTo>
                <a:cubicBezTo>
                  <a:pt x="2873" y="187"/>
                  <a:pt x="2873" y="187"/>
                  <a:pt x="2873" y="187"/>
                </a:cubicBezTo>
                <a:cubicBezTo>
                  <a:pt x="2873" y="188"/>
                  <a:pt x="2873" y="188"/>
                  <a:pt x="2873" y="188"/>
                </a:cubicBezTo>
                <a:cubicBezTo>
                  <a:pt x="2872" y="188"/>
                  <a:pt x="2872" y="188"/>
                  <a:pt x="2872" y="188"/>
                </a:cubicBezTo>
                <a:cubicBezTo>
                  <a:pt x="2870" y="187"/>
                  <a:pt x="2870" y="187"/>
                  <a:pt x="2870" y="187"/>
                </a:cubicBezTo>
                <a:cubicBezTo>
                  <a:pt x="2869" y="188"/>
                  <a:pt x="2869" y="188"/>
                  <a:pt x="2869" y="188"/>
                </a:cubicBezTo>
                <a:cubicBezTo>
                  <a:pt x="2870" y="189"/>
                  <a:pt x="2870" y="189"/>
                  <a:pt x="2870" y="189"/>
                </a:cubicBezTo>
                <a:cubicBezTo>
                  <a:pt x="2868" y="189"/>
                  <a:pt x="2868" y="189"/>
                  <a:pt x="2868" y="189"/>
                </a:cubicBezTo>
                <a:cubicBezTo>
                  <a:pt x="2867" y="189"/>
                  <a:pt x="2867" y="189"/>
                  <a:pt x="2867" y="189"/>
                </a:cubicBezTo>
                <a:cubicBezTo>
                  <a:pt x="2865" y="188"/>
                  <a:pt x="2865" y="188"/>
                  <a:pt x="2865" y="188"/>
                </a:cubicBezTo>
                <a:cubicBezTo>
                  <a:pt x="2866" y="187"/>
                  <a:pt x="2866" y="187"/>
                  <a:pt x="2866" y="187"/>
                </a:cubicBezTo>
                <a:cubicBezTo>
                  <a:pt x="2867" y="186"/>
                  <a:pt x="2867" y="186"/>
                  <a:pt x="2867" y="186"/>
                </a:cubicBezTo>
                <a:cubicBezTo>
                  <a:pt x="2864" y="182"/>
                  <a:pt x="2864" y="182"/>
                  <a:pt x="2864" y="182"/>
                </a:cubicBezTo>
                <a:cubicBezTo>
                  <a:pt x="2866" y="181"/>
                  <a:pt x="2866" y="181"/>
                  <a:pt x="2866" y="181"/>
                </a:cubicBezTo>
                <a:cubicBezTo>
                  <a:pt x="2864" y="179"/>
                  <a:pt x="2864" y="179"/>
                  <a:pt x="2864" y="179"/>
                </a:cubicBezTo>
                <a:cubicBezTo>
                  <a:pt x="2865" y="175"/>
                  <a:pt x="2865" y="175"/>
                  <a:pt x="2865" y="175"/>
                </a:cubicBezTo>
                <a:cubicBezTo>
                  <a:pt x="2865" y="173"/>
                  <a:pt x="2865" y="173"/>
                  <a:pt x="2865" y="173"/>
                </a:cubicBezTo>
                <a:cubicBezTo>
                  <a:pt x="2866" y="171"/>
                  <a:pt x="2866" y="171"/>
                  <a:pt x="2866" y="171"/>
                </a:cubicBezTo>
                <a:cubicBezTo>
                  <a:pt x="2866" y="168"/>
                  <a:pt x="2866" y="168"/>
                  <a:pt x="2866" y="168"/>
                </a:cubicBezTo>
                <a:cubicBezTo>
                  <a:pt x="2868" y="166"/>
                  <a:pt x="2868" y="166"/>
                  <a:pt x="2868" y="166"/>
                </a:cubicBezTo>
                <a:cubicBezTo>
                  <a:pt x="2868" y="164"/>
                  <a:pt x="2868" y="164"/>
                  <a:pt x="2868" y="164"/>
                </a:cubicBezTo>
                <a:cubicBezTo>
                  <a:pt x="2868" y="163"/>
                  <a:pt x="2868" y="163"/>
                  <a:pt x="2868" y="163"/>
                </a:cubicBezTo>
                <a:cubicBezTo>
                  <a:pt x="2870" y="162"/>
                  <a:pt x="2870" y="162"/>
                  <a:pt x="2870" y="162"/>
                </a:cubicBezTo>
                <a:cubicBezTo>
                  <a:pt x="2867" y="160"/>
                  <a:pt x="2867" y="160"/>
                  <a:pt x="2867" y="160"/>
                </a:cubicBezTo>
                <a:cubicBezTo>
                  <a:pt x="2868" y="152"/>
                  <a:pt x="2868" y="152"/>
                  <a:pt x="2868" y="152"/>
                </a:cubicBezTo>
                <a:cubicBezTo>
                  <a:pt x="2870" y="151"/>
                  <a:pt x="2870" y="151"/>
                  <a:pt x="2870" y="151"/>
                </a:cubicBezTo>
                <a:cubicBezTo>
                  <a:pt x="2868" y="148"/>
                  <a:pt x="2868" y="148"/>
                  <a:pt x="2868" y="148"/>
                </a:cubicBezTo>
                <a:cubicBezTo>
                  <a:pt x="2868" y="146"/>
                  <a:pt x="2868" y="146"/>
                  <a:pt x="2868" y="146"/>
                </a:cubicBezTo>
                <a:cubicBezTo>
                  <a:pt x="2866" y="145"/>
                  <a:pt x="2866" y="145"/>
                  <a:pt x="2866" y="145"/>
                </a:cubicBezTo>
                <a:cubicBezTo>
                  <a:pt x="2866" y="144"/>
                  <a:pt x="2866" y="144"/>
                  <a:pt x="2866" y="144"/>
                </a:cubicBezTo>
                <a:cubicBezTo>
                  <a:pt x="2868" y="142"/>
                  <a:pt x="2868" y="142"/>
                  <a:pt x="2868" y="142"/>
                </a:cubicBezTo>
                <a:cubicBezTo>
                  <a:pt x="2868" y="139"/>
                  <a:pt x="2868" y="139"/>
                  <a:pt x="2868" y="139"/>
                </a:cubicBezTo>
                <a:cubicBezTo>
                  <a:pt x="2869" y="139"/>
                  <a:pt x="2869" y="139"/>
                  <a:pt x="2869" y="139"/>
                </a:cubicBezTo>
                <a:cubicBezTo>
                  <a:pt x="2871" y="135"/>
                  <a:pt x="2871" y="135"/>
                  <a:pt x="2871" y="135"/>
                </a:cubicBezTo>
                <a:cubicBezTo>
                  <a:pt x="2874" y="135"/>
                  <a:pt x="2874" y="135"/>
                  <a:pt x="2874" y="135"/>
                </a:cubicBezTo>
                <a:cubicBezTo>
                  <a:pt x="2875" y="135"/>
                  <a:pt x="2875" y="135"/>
                  <a:pt x="2875" y="135"/>
                </a:cubicBezTo>
                <a:cubicBezTo>
                  <a:pt x="2876" y="135"/>
                  <a:pt x="2876" y="135"/>
                  <a:pt x="2876" y="135"/>
                </a:cubicBezTo>
                <a:cubicBezTo>
                  <a:pt x="2877" y="134"/>
                  <a:pt x="2877" y="134"/>
                  <a:pt x="2877" y="134"/>
                </a:cubicBezTo>
                <a:cubicBezTo>
                  <a:pt x="2881" y="133"/>
                  <a:pt x="2881" y="133"/>
                  <a:pt x="2881" y="133"/>
                </a:cubicBezTo>
                <a:cubicBezTo>
                  <a:pt x="2881" y="132"/>
                  <a:pt x="2881" y="132"/>
                  <a:pt x="2881" y="132"/>
                </a:cubicBezTo>
                <a:cubicBezTo>
                  <a:pt x="2883" y="132"/>
                  <a:pt x="2883" y="132"/>
                  <a:pt x="2883" y="132"/>
                </a:cubicBezTo>
                <a:cubicBezTo>
                  <a:pt x="2883" y="130"/>
                  <a:pt x="2883" y="130"/>
                  <a:pt x="2883" y="130"/>
                </a:cubicBezTo>
                <a:cubicBezTo>
                  <a:pt x="2884" y="130"/>
                  <a:pt x="2884" y="130"/>
                  <a:pt x="2884" y="130"/>
                </a:cubicBezTo>
                <a:cubicBezTo>
                  <a:pt x="2885" y="129"/>
                  <a:pt x="2885" y="129"/>
                  <a:pt x="2885" y="129"/>
                </a:cubicBezTo>
                <a:cubicBezTo>
                  <a:pt x="2887" y="129"/>
                  <a:pt x="2887" y="129"/>
                  <a:pt x="2887" y="129"/>
                </a:cubicBezTo>
                <a:cubicBezTo>
                  <a:pt x="2888" y="131"/>
                  <a:pt x="2888" y="131"/>
                  <a:pt x="2888" y="131"/>
                </a:cubicBezTo>
                <a:cubicBezTo>
                  <a:pt x="2889" y="131"/>
                  <a:pt x="2889" y="131"/>
                  <a:pt x="2889" y="131"/>
                </a:cubicBezTo>
                <a:cubicBezTo>
                  <a:pt x="2889" y="131"/>
                  <a:pt x="2889" y="131"/>
                  <a:pt x="2889" y="131"/>
                </a:cubicBezTo>
                <a:cubicBezTo>
                  <a:pt x="2890" y="133"/>
                  <a:pt x="2890" y="133"/>
                  <a:pt x="2890" y="133"/>
                </a:cubicBezTo>
                <a:cubicBezTo>
                  <a:pt x="2891" y="133"/>
                  <a:pt x="2891" y="133"/>
                  <a:pt x="2891" y="133"/>
                </a:cubicBezTo>
                <a:cubicBezTo>
                  <a:pt x="2893" y="131"/>
                  <a:pt x="2893" y="131"/>
                  <a:pt x="2893" y="131"/>
                </a:cubicBezTo>
                <a:cubicBezTo>
                  <a:pt x="2893" y="129"/>
                  <a:pt x="2893" y="129"/>
                  <a:pt x="2893" y="129"/>
                </a:cubicBezTo>
                <a:cubicBezTo>
                  <a:pt x="2894" y="128"/>
                  <a:pt x="2894" y="128"/>
                  <a:pt x="2894" y="128"/>
                </a:cubicBezTo>
                <a:cubicBezTo>
                  <a:pt x="2894" y="126"/>
                  <a:pt x="2894" y="126"/>
                  <a:pt x="2894" y="126"/>
                </a:cubicBezTo>
                <a:cubicBezTo>
                  <a:pt x="2895" y="126"/>
                  <a:pt x="2895" y="126"/>
                  <a:pt x="2895" y="126"/>
                </a:cubicBezTo>
                <a:cubicBezTo>
                  <a:pt x="2896" y="127"/>
                  <a:pt x="2896" y="127"/>
                  <a:pt x="2896" y="127"/>
                </a:cubicBezTo>
                <a:cubicBezTo>
                  <a:pt x="2898" y="129"/>
                  <a:pt x="2898" y="129"/>
                  <a:pt x="2898" y="129"/>
                </a:cubicBezTo>
                <a:cubicBezTo>
                  <a:pt x="2898" y="131"/>
                  <a:pt x="2898" y="131"/>
                  <a:pt x="2898" y="131"/>
                </a:cubicBezTo>
                <a:cubicBezTo>
                  <a:pt x="2898" y="132"/>
                  <a:pt x="2898" y="132"/>
                  <a:pt x="2898" y="132"/>
                </a:cubicBezTo>
                <a:cubicBezTo>
                  <a:pt x="2899" y="133"/>
                  <a:pt x="2899" y="133"/>
                  <a:pt x="2899" y="133"/>
                </a:cubicBezTo>
                <a:cubicBezTo>
                  <a:pt x="2899" y="135"/>
                  <a:pt x="2899" y="135"/>
                  <a:pt x="2899" y="135"/>
                </a:cubicBezTo>
                <a:cubicBezTo>
                  <a:pt x="2898" y="137"/>
                  <a:pt x="2898" y="137"/>
                  <a:pt x="2898" y="137"/>
                </a:cubicBezTo>
                <a:cubicBezTo>
                  <a:pt x="2899" y="137"/>
                  <a:pt x="2899" y="137"/>
                  <a:pt x="2899" y="137"/>
                </a:cubicBezTo>
                <a:cubicBezTo>
                  <a:pt x="2899" y="139"/>
                  <a:pt x="2899" y="139"/>
                  <a:pt x="2899" y="139"/>
                </a:cubicBezTo>
                <a:cubicBezTo>
                  <a:pt x="2899" y="139"/>
                  <a:pt x="2899" y="139"/>
                  <a:pt x="2899" y="139"/>
                </a:cubicBezTo>
                <a:cubicBezTo>
                  <a:pt x="2899" y="141"/>
                  <a:pt x="2899" y="141"/>
                  <a:pt x="2899" y="141"/>
                </a:cubicBezTo>
                <a:cubicBezTo>
                  <a:pt x="2899" y="142"/>
                  <a:pt x="2899" y="142"/>
                  <a:pt x="2899" y="142"/>
                </a:cubicBezTo>
                <a:cubicBezTo>
                  <a:pt x="2898" y="143"/>
                  <a:pt x="2898" y="143"/>
                  <a:pt x="2898" y="143"/>
                </a:cubicBezTo>
                <a:cubicBezTo>
                  <a:pt x="2898" y="144"/>
                  <a:pt x="2898" y="144"/>
                  <a:pt x="2898" y="144"/>
                </a:cubicBezTo>
                <a:cubicBezTo>
                  <a:pt x="2899" y="145"/>
                  <a:pt x="2899" y="145"/>
                  <a:pt x="2899" y="145"/>
                </a:cubicBezTo>
                <a:cubicBezTo>
                  <a:pt x="2900" y="143"/>
                  <a:pt x="2900" y="143"/>
                  <a:pt x="2900" y="143"/>
                </a:cubicBezTo>
                <a:cubicBezTo>
                  <a:pt x="2901" y="145"/>
                  <a:pt x="2901" y="145"/>
                  <a:pt x="2901" y="145"/>
                </a:cubicBezTo>
                <a:cubicBezTo>
                  <a:pt x="2903" y="145"/>
                  <a:pt x="2903" y="145"/>
                  <a:pt x="2903" y="145"/>
                </a:cubicBezTo>
                <a:cubicBezTo>
                  <a:pt x="2903" y="149"/>
                  <a:pt x="2903" y="149"/>
                  <a:pt x="2903" y="149"/>
                </a:cubicBezTo>
                <a:cubicBezTo>
                  <a:pt x="2904" y="148"/>
                  <a:pt x="2904" y="148"/>
                  <a:pt x="2904" y="148"/>
                </a:cubicBezTo>
                <a:cubicBezTo>
                  <a:pt x="2904" y="146"/>
                  <a:pt x="2904" y="146"/>
                  <a:pt x="2904" y="146"/>
                </a:cubicBezTo>
                <a:cubicBezTo>
                  <a:pt x="2906" y="145"/>
                  <a:pt x="2906" y="145"/>
                  <a:pt x="2906" y="145"/>
                </a:cubicBezTo>
                <a:cubicBezTo>
                  <a:pt x="2908" y="145"/>
                  <a:pt x="2908" y="145"/>
                  <a:pt x="2908" y="145"/>
                </a:cubicBezTo>
                <a:cubicBezTo>
                  <a:pt x="2908" y="146"/>
                  <a:pt x="2908" y="146"/>
                  <a:pt x="2908" y="146"/>
                </a:cubicBezTo>
                <a:cubicBezTo>
                  <a:pt x="2907" y="149"/>
                  <a:pt x="2907" y="149"/>
                  <a:pt x="2907" y="149"/>
                </a:cubicBezTo>
                <a:cubicBezTo>
                  <a:pt x="2909" y="151"/>
                  <a:pt x="2909" y="151"/>
                  <a:pt x="2909" y="151"/>
                </a:cubicBezTo>
                <a:cubicBezTo>
                  <a:pt x="2909" y="153"/>
                  <a:pt x="2909" y="153"/>
                  <a:pt x="2909" y="153"/>
                </a:cubicBezTo>
                <a:cubicBezTo>
                  <a:pt x="2910" y="150"/>
                  <a:pt x="2910" y="150"/>
                  <a:pt x="2910" y="150"/>
                </a:cubicBezTo>
                <a:cubicBezTo>
                  <a:pt x="2912" y="149"/>
                  <a:pt x="2912" y="149"/>
                  <a:pt x="2912" y="149"/>
                </a:cubicBezTo>
                <a:cubicBezTo>
                  <a:pt x="2912" y="148"/>
                  <a:pt x="2912" y="148"/>
                  <a:pt x="2912" y="148"/>
                </a:cubicBezTo>
                <a:cubicBezTo>
                  <a:pt x="2913" y="146"/>
                  <a:pt x="2913" y="146"/>
                  <a:pt x="2913" y="146"/>
                </a:cubicBezTo>
                <a:cubicBezTo>
                  <a:pt x="2913" y="141"/>
                  <a:pt x="2913" y="141"/>
                  <a:pt x="2913" y="141"/>
                </a:cubicBezTo>
                <a:cubicBezTo>
                  <a:pt x="2914" y="140"/>
                  <a:pt x="2914" y="140"/>
                  <a:pt x="2914" y="140"/>
                </a:cubicBezTo>
                <a:cubicBezTo>
                  <a:pt x="2913" y="139"/>
                  <a:pt x="2913" y="139"/>
                  <a:pt x="2913" y="139"/>
                </a:cubicBezTo>
                <a:cubicBezTo>
                  <a:pt x="2914" y="137"/>
                  <a:pt x="2914" y="137"/>
                  <a:pt x="2914" y="137"/>
                </a:cubicBezTo>
                <a:cubicBezTo>
                  <a:pt x="2915" y="135"/>
                  <a:pt x="2915" y="135"/>
                  <a:pt x="2915" y="135"/>
                </a:cubicBezTo>
                <a:cubicBezTo>
                  <a:pt x="2914" y="135"/>
                  <a:pt x="2914" y="135"/>
                  <a:pt x="2914" y="135"/>
                </a:cubicBezTo>
                <a:cubicBezTo>
                  <a:pt x="2914" y="134"/>
                  <a:pt x="2914" y="134"/>
                  <a:pt x="2914" y="134"/>
                </a:cubicBezTo>
                <a:cubicBezTo>
                  <a:pt x="2915" y="134"/>
                  <a:pt x="2915" y="134"/>
                  <a:pt x="2915" y="134"/>
                </a:cubicBezTo>
                <a:cubicBezTo>
                  <a:pt x="2915" y="131"/>
                  <a:pt x="2915" y="131"/>
                  <a:pt x="2915" y="131"/>
                </a:cubicBezTo>
                <a:cubicBezTo>
                  <a:pt x="2914" y="129"/>
                  <a:pt x="2914" y="129"/>
                  <a:pt x="2914" y="129"/>
                </a:cubicBezTo>
                <a:cubicBezTo>
                  <a:pt x="2915" y="126"/>
                  <a:pt x="2915" y="126"/>
                  <a:pt x="2915" y="126"/>
                </a:cubicBezTo>
                <a:cubicBezTo>
                  <a:pt x="2917" y="125"/>
                  <a:pt x="2917" y="125"/>
                  <a:pt x="2917" y="125"/>
                </a:cubicBezTo>
                <a:cubicBezTo>
                  <a:pt x="2919" y="125"/>
                  <a:pt x="2919" y="125"/>
                  <a:pt x="2919" y="125"/>
                </a:cubicBezTo>
                <a:cubicBezTo>
                  <a:pt x="2920" y="126"/>
                  <a:pt x="2920" y="126"/>
                  <a:pt x="2920" y="126"/>
                </a:cubicBezTo>
                <a:cubicBezTo>
                  <a:pt x="2922" y="127"/>
                  <a:pt x="2922" y="127"/>
                  <a:pt x="2922" y="127"/>
                </a:cubicBezTo>
                <a:cubicBezTo>
                  <a:pt x="2922" y="126"/>
                  <a:pt x="2922" y="126"/>
                  <a:pt x="2922" y="126"/>
                </a:cubicBezTo>
                <a:cubicBezTo>
                  <a:pt x="2921" y="125"/>
                  <a:pt x="2921" y="125"/>
                  <a:pt x="2921" y="125"/>
                </a:cubicBezTo>
                <a:cubicBezTo>
                  <a:pt x="2921" y="123"/>
                  <a:pt x="2921" y="123"/>
                  <a:pt x="2921" y="123"/>
                </a:cubicBezTo>
                <a:cubicBezTo>
                  <a:pt x="2918" y="121"/>
                  <a:pt x="2918" y="121"/>
                  <a:pt x="2918" y="121"/>
                </a:cubicBezTo>
                <a:cubicBezTo>
                  <a:pt x="2917" y="117"/>
                  <a:pt x="2917" y="117"/>
                  <a:pt x="2917" y="117"/>
                </a:cubicBezTo>
                <a:cubicBezTo>
                  <a:pt x="2916" y="116"/>
                  <a:pt x="2916" y="116"/>
                  <a:pt x="2916" y="116"/>
                </a:cubicBezTo>
                <a:cubicBezTo>
                  <a:pt x="2916" y="115"/>
                  <a:pt x="2916" y="115"/>
                  <a:pt x="2916" y="115"/>
                </a:cubicBezTo>
                <a:cubicBezTo>
                  <a:pt x="2914" y="114"/>
                  <a:pt x="2914" y="114"/>
                  <a:pt x="2914" y="114"/>
                </a:cubicBezTo>
                <a:cubicBezTo>
                  <a:pt x="2913" y="111"/>
                  <a:pt x="2913" y="111"/>
                  <a:pt x="2913" y="111"/>
                </a:cubicBezTo>
                <a:cubicBezTo>
                  <a:pt x="2914" y="110"/>
                  <a:pt x="2914" y="110"/>
                  <a:pt x="2914" y="110"/>
                </a:cubicBezTo>
                <a:cubicBezTo>
                  <a:pt x="2914" y="108"/>
                  <a:pt x="2914" y="108"/>
                  <a:pt x="2914" y="108"/>
                </a:cubicBezTo>
                <a:cubicBezTo>
                  <a:pt x="2911" y="106"/>
                  <a:pt x="2911" y="106"/>
                  <a:pt x="2911" y="106"/>
                </a:cubicBezTo>
                <a:cubicBezTo>
                  <a:pt x="2912" y="104"/>
                  <a:pt x="2912" y="104"/>
                  <a:pt x="2912" y="104"/>
                </a:cubicBezTo>
                <a:cubicBezTo>
                  <a:pt x="2911" y="103"/>
                  <a:pt x="2911" y="103"/>
                  <a:pt x="2911" y="103"/>
                </a:cubicBezTo>
                <a:cubicBezTo>
                  <a:pt x="2914" y="101"/>
                  <a:pt x="2914" y="101"/>
                  <a:pt x="2914" y="101"/>
                </a:cubicBezTo>
                <a:cubicBezTo>
                  <a:pt x="2916" y="101"/>
                  <a:pt x="2916" y="101"/>
                  <a:pt x="2916" y="101"/>
                </a:cubicBezTo>
                <a:cubicBezTo>
                  <a:pt x="2917" y="99"/>
                  <a:pt x="2917" y="99"/>
                  <a:pt x="2917" y="99"/>
                </a:cubicBezTo>
                <a:cubicBezTo>
                  <a:pt x="2920" y="99"/>
                  <a:pt x="2920" y="99"/>
                  <a:pt x="2920" y="99"/>
                </a:cubicBezTo>
                <a:cubicBezTo>
                  <a:pt x="2921" y="98"/>
                  <a:pt x="2921" y="98"/>
                  <a:pt x="2921" y="98"/>
                </a:cubicBezTo>
                <a:cubicBezTo>
                  <a:pt x="2924" y="100"/>
                  <a:pt x="2924" y="100"/>
                  <a:pt x="2924" y="100"/>
                </a:cubicBezTo>
                <a:cubicBezTo>
                  <a:pt x="2927" y="100"/>
                  <a:pt x="2927" y="100"/>
                  <a:pt x="2927" y="100"/>
                </a:cubicBezTo>
                <a:cubicBezTo>
                  <a:pt x="2928" y="101"/>
                  <a:pt x="2928" y="101"/>
                  <a:pt x="2928" y="101"/>
                </a:cubicBezTo>
                <a:cubicBezTo>
                  <a:pt x="2930" y="101"/>
                  <a:pt x="2930" y="101"/>
                  <a:pt x="2930" y="101"/>
                </a:cubicBezTo>
                <a:cubicBezTo>
                  <a:pt x="2931" y="101"/>
                  <a:pt x="2931" y="101"/>
                  <a:pt x="2931" y="101"/>
                </a:cubicBezTo>
                <a:cubicBezTo>
                  <a:pt x="2928" y="102"/>
                  <a:pt x="2928" y="102"/>
                  <a:pt x="2928" y="102"/>
                </a:cubicBezTo>
                <a:cubicBezTo>
                  <a:pt x="2930" y="103"/>
                  <a:pt x="2930" y="103"/>
                  <a:pt x="2930" y="103"/>
                </a:cubicBezTo>
                <a:cubicBezTo>
                  <a:pt x="2928" y="104"/>
                  <a:pt x="2928" y="104"/>
                  <a:pt x="2928" y="104"/>
                </a:cubicBezTo>
                <a:cubicBezTo>
                  <a:pt x="2925" y="103"/>
                  <a:pt x="2925" y="103"/>
                  <a:pt x="2925" y="103"/>
                </a:cubicBezTo>
                <a:cubicBezTo>
                  <a:pt x="2923" y="106"/>
                  <a:pt x="2923" y="106"/>
                  <a:pt x="2923" y="106"/>
                </a:cubicBezTo>
                <a:cubicBezTo>
                  <a:pt x="2922" y="108"/>
                  <a:pt x="2922" y="108"/>
                  <a:pt x="2922" y="108"/>
                </a:cubicBezTo>
                <a:cubicBezTo>
                  <a:pt x="2923" y="110"/>
                  <a:pt x="2923" y="110"/>
                  <a:pt x="2923" y="110"/>
                </a:cubicBezTo>
                <a:cubicBezTo>
                  <a:pt x="2924" y="112"/>
                  <a:pt x="2924" y="112"/>
                  <a:pt x="2924" y="112"/>
                </a:cubicBezTo>
                <a:cubicBezTo>
                  <a:pt x="2925" y="113"/>
                  <a:pt x="2925" y="113"/>
                  <a:pt x="2925" y="113"/>
                </a:cubicBezTo>
                <a:cubicBezTo>
                  <a:pt x="2925" y="115"/>
                  <a:pt x="2925" y="115"/>
                  <a:pt x="2925" y="115"/>
                </a:cubicBezTo>
                <a:cubicBezTo>
                  <a:pt x="2927" y="118"/>
                  <a:pt x="2927" y="118"/>
                  <a:pt x="2927" y="118"/>
                </a:cubicBezTo>
                <a:cubicBezTo>
                  <a:pt x="2928" y="119"/>
                  <a:pt x="2928" y="119"/>
                  <a:pt x="2928" y="119"/>
                </a:cubicBezTo>
                <a:cubicBezTo>
                  <a:pt x="2928" y="119"/>
                  <a:pt x="2928" y="119"/>
                  <a:pt x="2928" y="119"/>
                </a:cubicBezTo>
                <a:cubicBezTo>
                  <a:pt x="2927" y="120"/>
                  <a:pt x="2927" y="120"/>
                  <a:pt x="2927" y="120"/>
                </a:cubicBezTo>
                <a:cubicBezTo>
                  <a:pt x="2929" y="121"/>
                  <a:pt x="2929" y="121"/>
                  <a:pt x="2929" y="121"/>
                </a:cubicBezTo>
                <a:cubicBezTo>
                  <a:pt x="2930" y="123"/>
                  <a:pt x="2930" y="123"/>
                  <a:pt x="2930" y="123"/>
                </a:cubicBezTo>
                <a:cubicBezTo>
                  <a:pt x="2930" y="124"/>
                  <a:pt x="2930" y="124"/>
                  <a:pt x="2930" y="124"/>
                </a:cubicBezTo>
                <a:cubicBezTo>
                  <a:pt x="2929" y="125"/>
                  <a:pt x="2929" y="125"/>
                  <a:pt x="2929" y="125"/>
                </a:cubicBezTo>
                <a:cubicBezTo>
                  <a:pt x="2930" y="130"/>
                  <a:pt x="2930" y="130"/>
                  <a:pt x="2930" y="130"/>
                </a:cubicBezTo>
                <a:cubicBezTo>
                  <a:pt x="2930" y="130"/>
                  <a:pt x="2930" y="130"/>
                  <a:pt x="2930" y="130"/>
                </a:cubicBezTo>
                <a:cubicBezTo>
                  <a:pt x="2931" y="129"/>
                  <a:pt x="2931" y="129"/>
                  <a:pt x="2931" y="129"/>
                </a:cubicBezTo>
                <a:cubicBezTo>
                  <a:pt x="2932" y="129"/>
                  <a:pt x="2932" y="129"/>
                  <a:pt x="2932" y="129"/>
                </a:cubicBezTo>
                <a:cubicBezTo>
                  <a:pt x="2933" y="131"/>
                  <a:pt x="2933" y="131"/>
                  <a:pt x="2933" y="131"/>
                </a:cubicBezTo>
                <a:cubicBezTo>
                  <a:pt x="2934" y="132"/>
                  <a:pt x="2934" y="132"/>
                  <a:pt x="2934" y="132"/>
                </a:cubicBezTo>
                <a:cubicBezTo>
                  <a:pt x="2932" y="135"/>
                  <a:pt x="2932" y="135"/>
                  <a:pt x="2932" y="135"/>
                </a:cubicBezTo>
                <a:cubicBezTo>
                  <a:pt x="2932" y="139"/>
                  <a:pt x="2932" y="139"/>
                  <a:pt x="2932" y="139"/>
                </a:cubicBezTo>
                <a:cubicBezTo>
                  <a:pt x="2934" y="140"/>
                  <a:pt x="2934" y="140"/>
                  <a:pt x="2934" y="140"/>
                </a:cubicBezTo>
                <a:cubicBezTo>
                  <a:pt x="2935" y="140"/>
                  <a:pt x="2935" y="140"/>
                  <a:pt x="2935" y="140"/>
                </a:cubicBezTo>
                <a:cubicBezTo>
                  <a:pt x="2937" y="140"/>
                  <a:pt x="2937" y="140"/>
                  <a:pt x="2937" y="140"/>
                </a:cubicBezTo>
                <a:cubicBezTo>
                  <a:pt x="2938" y="141"/>
                  <a:pt x="2938" y="141"/>
                  <a:pt x="2938" y="141"/>
                </a:cubicBezTo>
                <a:cubicBezTo>
                  <a:pt x="2937" y="142"/>
                  <a:pt x="2937" y="142"/>
                  <a:pt x="2937" y="142"/>
                </a:cubicBezTo>
                <a:cubicBezTo>
                  <a:pt x="2936" y="142"/>
                  <a:pt x="2936" y="142"/>
                  <a:pt x="2936" y="142"/>
                </a:cubicBezTo>
                <a:cubicBezTo>
                  <a:pt x="2934" y="143"/>
                  <a:pt x="2934" y="143"/>
                  <a:pt x="2934" y="143"/>
                </a:cubicBezTo>
                <a:cubicBezTo>
                  <a:pt x="2933" y="143"/>
                  <a:pt x="2933" y="143"/>
                  <a:pt x="2933" y="143"/>
                </a:cubicBezTo>
                <a:cubicBezTo>
                  <a:pt x="2931" y="146"/>
                  <a:pt x="2931" y="146"/>
                  <a:pt x="2931" y="146"/>
                </a:cubicBezTo>
                <a:cubicBezTo>
                  <a:pt x="2931" y="148"/>
                  <a:pt x="2931" y="148"/>
                  <a:pt x="2931" y="148"/>
                </a:cubicBezTo>
                <a:cubicBezTo>
                  <a:pt x="2928" y="149"/>
                  <a:pt x="2928" y="149"/>
                  <a:pt x="2928" y="149"/>
                </a:cubicBezTo>
                <a:cubicBezTo>
                  <a:pt x="2928" y="150"/>
                  <a:pt x="2928" y="150"/>
                  <a:pt x="2928" y="150"/>
                </a:cubicBezTo>
                <a:cubicBezTo>
                  <a:pt x="2926" y="151"/>
                  <a:pt x="2926" y="151"/>
                  <a:pt x="2926" y="151"/>
                </a:cubicBezTo>
                <a:cubicBezTo>
                  <a:pt x="2926" y="153"/>
                  <a:pt x="2926" y="153"/>
                  <a:pt x="2926" y="153"/>
                </a:cubicBezTo>
                <a:cubicBezTo>
                  <a:pt x="2925" y="154"/>
                  <a:pt x="2925" y="154"/>
                  <a:pt x="2925" y="154"/>
                </a:cubicBezTo>
                <a:cubicBezTo>
                  <a:pt x="2926" y="157"/>
                  <a:pt x="2926" y="157"/>
                  <a:pt x="2926" y="157"/>
                </a:cubicBezTo>
                <a:cubicBezTo>
                  <a:pt x="2927" y="156"/>
                  <a:pt x="2927" y="156"/>
                  <a:pt x="2927" y="156"/>
                </a:cubicBezTo>
                <a:cubicBezTo>
                  <a:pt x="2927" y="159"/>
                  <a:pt x="2927" y="159"/>
                  <a:pt x="2927" y="159"/>
                </a:cubicBezTo>
                <a:cubicBezTo>
                  <a:pt x="2925" y="162"/>
                  <a:pt x="2925" y="162"/>
                  <a:pt x="2925" y="162"/>
                </a:cubicBezTo>
                <a:cubicBezTo>
                  <a:pt x="2926" y="163"/>
                  <a:pt x="2926" y="163"/>
                  <a:pt x="2926" y="163"/>
                </a:cubicBezTo>
                <a:cubicBezTo>
                  <a:pt x="2927" y="164"/>
                  <a:pt x="2927" y="164"/>
                  <a:pt x="2927" y="164"/>
                </a:cubicBezTo>
                <a:cubicBezTo>
                  <a:pt x="2926" y="168"/>
                  <a:pt x="2926" y="168"/>
                  <a:pt x="2926" y="168"/>
                </a:cubicBezTo>
                <a:cubicBezTo>
                  <a:pt x="2927" y="172"/>
                  <a:pt x="2927" y="172"/>
                  <a:pt x="2927" y="172"/>
                </a:cubicBezTo>
                <a:cubicBezTo>
                  <a:pt x="2926" y="173"/>
                  <a:pt x="2926" y="173"/>
                  <a:pt x="2926" y="173"/>
                </a:cubicBezTo>
                <a:cubicBezTo>
                  <a:pt x="2924" y="174"/>
                  <a:pt x="2924" y="174"/>
                  <a:pt x="2924" y="174"/>
                </a:cubicBezTo>
                <a:cubicBezTo>
                  <a:pt x="2923" y="176"/>
                  <a:pt x="2923" y="176"/>
                  <a:pt x="2923" y="176"/>
                </a:cubicBezTo>
                <a:cubicBezTo>
                  <a:pt x="2924" y="177"/>
                  <a:pt x="2924" y="177"/>
                  <a:pt x="2924" y="177"/>
                </a:cubicBezTo>
                <a:cubicBezTo>
                  <a:pt x="2924" y="181"/>
                  <a:pt x="2924" y="181"/>
                  <a:pt x="2924" y="181"/>
                </a:cubicBezTo>
                <a:cubicBezTo>
                  <a:pt x="2923" y="182"/>
                  <a:pt x="2923" y="182"/>
                  <a:pt x="2923" y="182"/>
                </a:cubicBezTo>
                <a:cubicBezTo>
                  <a:pt x="2923" y="183"/>
                  <a:pt x="2923" y="183"/>
                  <a:pt x="2923" y="183"/>
                </a:cubicBezTo>
                <a:cubicBezTo>
                  <a:pt x="2925" y="185"/>
                  <a:pt x="2925" y="185"/>
                  <a:pt x="2925" y="185"/>
                </a:cubicBezTo>
                <a:cubicBezTo>
                  <a:pt x="2924" y="185"/>
                  <a:pt x="2924" y="185"/>
                  <a:pt x="2924" y="185"/>
                </a:cubicBezTo>
                <a:cubicBezTo>
                  <a:pt x="2923" y="188"/>
                  <a:pt x="2923" y="188"/>
                  <a:pt x="2923" y="188"/>
                </a:cubicBezTo>
                <a:cubicBezTo>
                  <a:pt x="2924" y="190"/>
                  <a:pt x="2924" y="190"/>
                  <a:pt x="2924" y="190"/>
                </a:cubicBezTo>
                <a:cubicBezTo>
                  <a:pt x="2924" y="192"/>
                  <a:pt x="2924" y="192"/>
                  <a:pt x="2924" y="192"/>
                </a:cubicBezTo>
                <a:cubicBezTo>
                  <a:pt x="2922" y="194"/>
                  <a:pt x="2922" y="194"/>
                  <a:pt x="2922" y="194"/>
                </a:cubicBezTo>
                <a:cubicBezTo>
                  <a:pt x="2923" y="196"/>
                  <a:pt x="2923" y="196"/>
                  <a:pt x="2923" y="196"/>
                </a:cubicBezTo>
                <a:cubicBezTo>
                  <a:pt x="2923" y="200"/>
                  <a:pt x="2923" y="200"/>
                  <a:pt x="2923" y="200"/>
                </a:cubicBezTo>
                <a:cubicBezTo>
                  <a:pt x="2925" y="204"/>
                  <a:pt x="2925" y="204"/>
                  <a:pt x="2925" y="204"/>
                </a:cubicBezTo>
                <a:cubicBezTo>
                  <a:pt x="2921" y="210"/>
                  <a:pt x="2921" y="210"/>
                  <a:pt x="2921" y="210"/>
                </a:cubicBezTo>
                <a:cubicBezTo>
                  <a:pt x="2923" y="212"/>
                  <a:pt x="2923" y="212"/>
                  <a:pt x="2923" y="212"/>
                </a:cubicBezTo>
                <a:cubicBezTo>
                  <a:pt x="2921" y="212"/>
                  <a:pt x="2921" y="212"/>
                  <a:pt x="2921" y="212"/>
                </a:cubicBezTo>
                <a:cubicBezTo>
                  <a:pt x="2918" y="212"/>
                  <a:pt x="2918" y="212"/>
                  <a:pt x="2918" y="212"/>
                </a:cubicBezTo>
                <a:cubicBezTo>
                  <a:pt x="2918" y="216"/>
                  <a:pt x="2918" y="216"/>
                  <a:pt x="2918" y="216"/>
                </a:cubicBezTo>
                <a:cubicBezTo>
                  <a:pt x="2918" y="218"/>
                  <a:pt x="2918" y="218"/>
                  <a:pt x="2918" y="218"/>
                </a:cubicBezTo>
                <a:cubicBezTo>
                  <a:pt x="2916" y="220"/>
                  <a:pt x="2916" y="220"/>
                  <a:pt x="2916" y="220"/>
                </a:cubicBezTo>
                <a:cubicBezTo>
                  <a:pt x="2912" y="218"/>
                  <a:pt x="2912" y="218"/>
                  <a:pt x="2912" y="218"/>
                </a:cubicBezTo>
                <a:cubicBezTo>
                  <a:pt x="2910" y="220"/>
                  <a:pt x="2910" y="220"/>
                  <a:pt x="2910" y="220"/>
                </a:cubicBezTo>
                <a:cubicBezTo>
                  <a:pt x="2910" y="221"/>
                  <a:pt x="2910" y="221"/>
                  <a:pt x="2910" y="221"/>
                </a:cubicBezTo>
                <a:cubicBezTo>
                  <a:pt x="2913" y="221"/>
                  <a:pt x="2913" y="221"/>
                  <a:pt x="2913" y="221"/>
                </a:cubicBezTo>
                <a:cubicBezTo>
                  <a:pt x="2917" y="227"/>
                  <a:pt x="2917" y="227"/>
                  <a:pt x="2917" y="227"/>
                </a:cubicBezTo>
                <a:cubicBezTo>
                  <a:pt x="2916" y="232"/>
                  <a:pt x="2916" y="232"/>
                  <a:pt x="2916" y="232"/>
                </a:cubicBezTo>
                <a:cubicBezTo>
                  <a:pt x="2916" y="233"/>
                  <a:pt x="2916" y="233"/>
                  <a:pt x="2916" y="233"/>
                </a:cubicBezTo>
                <a:cubicBezTo>
                  <a:pt x="2917" y="234"/>
                  <a:pt x="2917" y="234"/>
                  <a:pt x="2917" y="234"/>
                </a:cubicBezTo>
                <a:cubicBezTo>
                  <a:pt x="2915" y="235"/>
                  <a:pt x="2915" y="235"/>
                  <a:pt x="2915" y="235"/>
                </a:cubicBezTo>
                <a:cubicBezTo>
                  <a:pt x="2915" y="238"/>
                  <a:pt x="2915" y="238"/>
                  <a:pt x="2915" y="238"/>
                </a:cubicBezTo>
                <a:cubicBezTo>
                  <a:pt x="2912" y="241"/>
                  <a:pt x="2912" y="241"/>
                  <a:pt x="2912" y="241"/>
                </a:cubicBezTo>
                <a:cubicBezTo>
                  <a:pt x="2912" y="245"/>
                  <a:pt x="2912" y="245"/>
                  <a:pt x="2912" y="245"/>
                </a:cubicBezTo>
                <a:cubicBezTo>
                  <a:pt x="2914" y="249"/>
                  <a:pt x="2914" y="249"/>
                  <a:pt x="2914" y="249"/>
                </a:cubicBezTo>
                <a:cubicBezTo>
                  <a:pt x="2914" y="256"/>
                  <a:pt x="2914" y="256"/>
                  <a:pt x="2914" y="256"/>
                </a:cubicBezTo>
                <a:cubicBezTo>
                  <a:pt x="2917" y="260"/>
                  <a:pt x="2917" y="260"/>
                  <a:pt x="2917" y="260"/>
                </a:cubicBezTo>
                <a:cubicBezTo>
                  <a:pt x="2917" y="264"/>
                  <a:pt x="2917" y="264"/>
                  <a:pt x="2917" y="264"/>
                </a:cubicBezTo>
                <a:cubicBezTo>
                  <a:pt x="2922" y="274"/>
                  <a:pt x="2922" y="274"/>
                  <a:pt x="2922" y="274"/>
                </a:cubicBezTo>
                <a:cubicBezTo>
                  <a:pt x="2927" y="285"/>
                  <a:pt x="2927" y="285"/>
                  <a:pt x="2927" y="285"/>
                </a:cubicBezTo>
                <a:cubicBezTo>
                  <a:pt x="2933" y="294"/>
                  <a:pt x="2933" y="294"/>
                  <a:pt x="2933" y="294"/>
                </a:cubicBezTo>
                <a:cubicBezTo>
                  <a:pt x="2935" y="296"/>
                  <a:pt x="2935" y="296"/>
                  <a:pt x="2935" y="296"/>
                </a:cubicBezTo>
                <a:cubicBezTo>
                  <a:pt x="2935" y="299"/>
                  <a:pt x="2935" y="299"/>
                  <a:pt x="2935" y="299"/>
                </a:cubicBezTo>
                <a:cubicBezTo>
                  <a:pt x="2943" y="308"/>
                  <a:pt x="2943" y="308"/>
                  <a:pt x="2943" y="308"/>
                </a:cubicBezTo>
                <a:cubicBezTo>
                  <a:pt x="2950" y="322"/>
                  <a:pt x="2950" y="322"/>
                  <a:pt x="2950" y="322"/>
                </a:cubicBezTo>
                <a:cubicBezTo>
                  <a:pt x="2954" y="324"/>
                  <a:pt x="2954" y="324"/>
                  <a:pt x="2954" y="324"/>
                </a:cubicBezTo>
                <a:cubicBezTo>
                  <a:pt x="2957" y="324"/>
                  <a:pt x="2957" y="324"/>
                  <a:pt x="2957" y="324"/>
                </a:cubicBezTo>
                <a:cubicBezTo>
                  <a:pt x="2958" y="323"/>
                  <a:pt x="2958" y="323"/>
                  <a:pt x="2958" y="323"/>
                </a:cubicBezTo>
                <a:cubicBezTo>
                  <a:pt x="2957" y="325"/>
                  <a:pt x="2957" y="325"/>
                  <a:pt x="2957" y="325"/>
                </a:cubicBezTo>
                <a:cubicBezTo>
                  <a:pt x="2956" y="326"/>
                  <a:pt x="2956" y="326"/>
                  <a:pt x="2956" y="326"/>
                </a:cubicBezTo>
                <a:cubicBezTo>
                  <a:pt x="2954" y="326"/>
                  <a:pt x="2954" y="326"/>
                  <a:pt x="2954" y="326"/>
                </a:cubicBezTo>
                <a:cubicBezTo>
                  <a:pt x="2957" y="330"/>
                  <a:pt x="2957" y="330"/>
                  <a:pt x="2957" y="330"/>
                </a:cubicBezTo>
                <a:cubicBezTo>
                  <a:pt x="2961" y="338"/>
                  <a:pt x="2961" y="338"/>
                  <a:pt x="2961" y="338"/>
                </a:cubicBezTo>
                <a:cubicBezTo>
                  <a:pt x="2961" y="342"/>
                  <a:pt x="2961" y="342"/>
                  <a:pt x="2961" y="342"/>
                </a:cubicBezTo>
                <a:cubicBezTo>
                  <a:pt x="2963" y="345"/>
                  <a:pt x="2963" y="345"/>
                  <a:pt x="2963" y="345"/>
                </a:cubicBezTo>
                <a:cubicBezTo>
                  <a:pt x="2967" y="346"/>
                  <a:pt x="2967" y="346"/>
                  <a:pt x="2967" y="346"/>
                </a:cubicBezTo>
                <a:cubicBezTo>
                  <a:pt x="2968" y="347"/>
                  <a:pt x="2968" y="347"/>
                  <a:pt x="2968" y="347"/>
                </a:cubicBezTo>
                <a:cubicBezTo>
                  <a:pt x="2968" y="349"/>
                  <a:pt x="2968" y="349"/>
                  <a:pt x="2968" y="349"/>
                </a:cubicBezTo>
                <a:cubicBezTo>
                  <a:pt x="2968" y="351"/>
                  <a:pt x="2968" y="351"/>
                  <a:pt x="2968" y="351"/>
                </a:cubicBezTo>
                <a:cubicBezTo>
                  <a:pt x="2968" y="353"/>
                  <a:pt x="2968" y="353"/>
                  <a:pt x="2968" y="353"/>
                </a:cubicBezTo>
                <a:cubicBezTo>
                  <a:pt x="2970" y="348"/>
                  <a:pt x="2970" y="348"/>
                  <a:pt x="2970" y="348"/>
                </a:cubicBezTo>
                <a:cubicBezTo>
                  <a:pt x="2971" y="344"/>
                  <a:pt x="2971" y="344"/>
                  <a:pt x="2971" y="344"/>
                </a:cubicBezTo>
                <a:cubicBezTo>
                  <a:pt x="2972" y="343"/>
                  <a:pt x="2972" y="343"/>
                  <a:pt x="2972" y="343"/>
                </a:cubicBezTo>
                <a:cubicBezTo>
                  <a:pt x="2972" y="341"/>
                  <a:pt x="2972" y="341"/>
                  <a:pt x="2972" y="341"/>
                </a:cubicBezTo>
                <a:cubicBezTo>
                  <a:pt x="2975" y="339"/>
                  <a:pt x="2975" y="339"/>
                  <a:pt x="2975" y="339"/>
                </a:cubicBezTo>
                <a:cubicBezTo>
                  <a:pt x="2975" y="337"/>
                  <a:pt x="2975" y="337"/>
                  <a:pt x="2975" y="337"/>
                </a:cubicBezTo>
                <a:cubicBezTo>
                  <a:pt x="2975" y="336"/>
                  <a:pt x="2975" y="336"/>
                  <a:pt x="2975" y="336"/>
                </a:cubicBezTo>
                <a:cubicBezTo>
                  <a:pt x="2975" y="335"/>
                  <a:pt x="2975" y="335"/>
                  <a:pt x="2975" y="335"/>
                </a:cubicBezTo>
                <a:cubicBezTo>
                  <a:pt x="2976" y="330"/>
                  <a:pt x="2976" y="330"/>
                  <a:pt x="2976" y="330"/>
                </a:cubicBezTo>
                <a:cubicBezTo>
                  <a:pt x="2975" y="328"/>
                  <a:pt x="2975" y="328"/>
                  <a:pt x="2975" y="328"/>
                </a:cubicBezTo>
                <a:cubicBezTo>
                  <a:pt x="2975" y="325"/>
                  <a:pt x="2975" y="325"/>
                  <a:pt x="2975" y="325"/>
                </a:cubicBezTo>
                <a:cubicBezTo>
                  <a:pt x="2977" y="324"/>
                  <a:pt x="2977" y="324"/>
                  <a:pt x="2977" y="324"/>
                </a:cubicBezTo>
                <a:cubicBezTo>
                  <a:pt x="2975" y="322"/>
                  <a:pt x="2975" y="322"/>
                  <a:pt x="2975" y="322"/>
                </a:cubicBezTo>
                <a:cubicBezTo>
                  <a:pt x="2974" y="323"/>
                  <a:pt x="2974" y="323"/>
                  <a:pt x="2974" y="323"/>
                </a:cubicBezTo>
                <a:cubicBezTo>
                  <a:pt x="2973" y="322"/>
                  <a:pt x="2973" y="322"/>
                  <a:pt x="2973" y="322"/>
                </a:cubicBezTo>
                <a:cubicBezTo>
                  <a:pt x="2973" y="321"/>
                  <a:pt x="2973" y="321"/>
                  <a:pt x="2973" y="321"/>
                </a:cubicBezTo>
                <a:cubicBezTo>
                  <a:pt x="2972" y="318"/>
                  <a:pt x="2972" y="318"/>
                  <a:pt x="2972" y="318"/>
                </a:cubicBezTo>
                <a:cubicBezTo>
                  <a:pt x="2973" y="318"/>
                  <a:pt x="2973" y="318"/>
                  <a:pt x="2973" y="318"/>
                </a:cubicBezTo>
                <a:cubicBezTo>
                  <a:pt x="2974" y="317"/>
                  <a:pt x="2974" y="317"/>
                  <a:pt x="2974" y="317"/>
                </a:cubicBezTo>
                <a:cubicBezTo>
                  <a:pt x="2972" y="315"/>
                  <a:pt x="2972" y="315"/>
                  <a:pt x="2972" y="315"/>
                </a:cubicBezTo>
                <a:cubicBezTo>
                  <a:pt x="2972" y="314"/>
                  <a:pt x="2972" y="314"/>
                  <a:pt x="2972" y="314"/>
                </a:cubicBezTo>
                <a:cubicBezTo>
                  <a:pt x="2973" y="312"/>
                  <a:pt x="2973" y="312"/>
                  <a:pt x="2973" y="312"/>
                </a:cubicBezTo>
                <a:cubicBezTo>
                  <a:pt x="2971" y="312"/>
                  <a:pt x="2971" y="312"/>
                  <a:pt x="2971" y="312"/>
                </a:cubicBezTo>
                <a:cubicBezTo>
                  <a:pt x="2969" y="311"/>
                  <a:pt x="2969" y="311"/>
                  <a:pt x="2969" y="311"/>
                </a:cubicBezTo>
                <a:cubicBezTo>
                  <a:pt x="2971" y="309"/>
                  <a:pt x="2971" y="309"/>
                  <a:pt x="2971" y="309"/>
                </a:cubicBezTo>
                <a:cubicBezTo>
                  <a:pt x="2973" y="310"/>
                  <a:pt x="2973" y="310"/>
                  <a:pt x="2973" y="310"/>
                </a:cubicBezTo>
                <a:cubicBezTo>
                  <a:pt x="2975" y="308"/>
                  <a:pt x="2975" y="308"/>
                  <a:pt x="2975" y="308"/>
                </a:cubicBezTo>
                <a:cubicBezTo>
                  <a:pt x="2977" y="308"/>
                  <a:pt x="2977" y="308"/>
                  <a:pt x="2977" y="308"/>
                </a:cubicBezTo>
                <a:cubicBezTo>
                  <a:pt x="2979" y="306"/>
                  <a:pt x="2979" y="306"/>
                  <a:pt x="2979" y="306"/>
                </a:cubicBezTo>
                <a:cubicBezTo>
                  <a:pt x="2981" y="305"/>
                  <a:pt x="2981" y="305"/>
                  <a:pt x="2981" y="305"/>
                </a:cubicBezTo>
                <a:cubicBezTo>
                  <a:pt x="2981" y="306"/>
                  <a:pt x="2981" y="306"/>
                  <a:pt x="2981" y="306"/>
                </a:cubicBezTo>
                <a:cubicBezTo>
                  <a:pt x="2984" y="306"/>
                  <a:pt x="2984" y="306"/>
                  <a:pt x="2984" y="306"/>
                </a:cubicBezTo>
                <a:cubicBezTo>
                  <a:pt x="2982" y="304"/>
                  <a:pt x="2982" y="304"/>
                  <a:pt x="2982" y="304"/>
                </a:cubicBezTo>
                <a:cubicBezTo>
                  <a:pt x="2979" y="303"/>
                  <a:pt x="2979" y="303"/>
                  <a:pt x="2979" y="303"/>
                </a:cubicBezTo>
                <a:cubicBezTo>
                  <a:pt x="2979" y="300"/>
                  <a:pt x="2979" y="300"/>
                  <a:pt x="2979" y="300"/>
                </a:cubicBezTo>
                <a:cubicBezTo>
                  <a:pt x="2977" y="298"/>
                  <a:pt x="2977" y="298"/>
                  <a:pt x="2977" y="298"/>
                </a:cubicBezTo>
                <a:cubicBezTo>
                  <a:pt x="2975" y="293"/>
                  <a:pt x="2975" y="293"/>
                  <a:pt x="2975" y="293"/>
                </a:cubicBezTo>
                <a:cubicBezTo>
                  <a:pt x="2976" y="288"/>
                  <a:pt x="2976" y="288"/>
                  <a:pt x="2976" y="288"/>
                </a:cubicBezTo>
                <a:cubicBezTo>
                  <a:pt x="2974" y="286"/>
                  <a:pt x="2974" y="286"/>
                  <a:pt x="2974" y="286"/>
                </a:cubicBezTo>
                <a:cubicBezTo>
                  <a:pt x="2976" y="285"/>
                  <a:pt x="2976" y="285"/>
                  <a:pt x="2976" y="285"/>
                </a:cubicBezTo>
                <a:cubicBezTo>
                  <a:pt x="2976" y="282"/>
                  <a:pt x="2976" y="282"/>
                  <a:pt x="2976" y="282"/>
                </a:cubicBezTo>
                <a:cubicBezTo>
                  <a:pt x="2978" y="278"/>
                  <a:pt x="2978" y="278"/>
                  <a:pt x="2978" y="278"/>
                </a:cubicBezTo>
                <a:cubicBezTo>
                  <a:pt x="2977" y="277"/>
                  <a:pt x="2977" y="277"/>
                  <a:pt x="2977" y="277"/>
                </a:cubicBezTo>
                <a:cubicBezTo>
                  <a:pt x="2978" y="277"/>
                  <a:pt x="2978" y="277"/>
                  <a:pt x="2978" y="277"/>
                </a:cubicBezTo>
                <a:cubicBezTo>
                  <a:pt x="2982" y="275"/>
                  <a:pt x="2982" y="275"/>
                  <a:pt x="2982" y="275"/>
                </a:cubicBezTo>
                <a:cubicBezTo>
                  <a:pt x="2982" y="276"/>
                  <a:pt x="2982" y="276"/>
                  <a:pt x="2982" y="276"/>
                </a:cubicBezTo>
                <a:cubicBezTo>
                  <a:pt x="2988" y="274"/>
                  <a:pt x="2988" y="274"/>
                  <a:pt x="2988" y="274"/>
                </a:cubicBezTo>
                <a:cubicBezTo>
                  <a:pt x="2988" y="271"/>
                  <a:pt x="2988" y="271"/>
                  <a:pt x="2988" y="271"/>
                </a:cubicBezTo>
                <a:cubicBezTo>
                  <a:pt x="2989" y="270"/>
                  <a:pt x="2989" y="270"/>
                  <a:pt x="2989" y="270"/>
                </a:cubicBezTo>
                <a:cubicBezTo>
                  <a:pt x="2987" y="269"/>
                  <a:pt x="2987" y="269"/>
                  <a:pt x="2987" y="269"/>
                </a:cubicBezTo>
                <a:cubicBezTo>
                  <a:pt x="2984" y="264"/>
                  <a:pt x="2984" y="264"/>
                  <a:pt x="2984" y="264"/>
                </a:cubicBezTo>
                <a:cubicBezTo>
                  <a:pt x="2982" y="264"/>
                  <a:pt x="2982" y="264"/>
                  <a:pt x="2982" y="264"/>
                </a:cubicBezTo>
                <a:cubicBezTo>
                  <a:pt x="2977" y="256"/>
                  <a:pt x="2977" y="256"/>
                  <a:pt x="2977" y="256"/>
                </a:cubicBezTo>
                <a:cubicBezTo>
                  <a:pt x="2977" y="254"/>
                  <a:pt x="2977" y="254"/>
                  <a:pt x="2977" y="254"/>
                </a:cubicBezTo>
                <a:cubicBezTo>
                  <a:pt x="2976" y="253"/>
                  <a:pt x="2976" y="253"/>
                  <a:pt x="2976" y="253"/>
                </a:cubicBezTo>
                <a:cubicBezTo>
                  <a:pt x="2975" y="246"/>
                  <a:pt x="2975" y="246"/>
                  <a:pt x="2975" y="246"/>
                </a:cubicBezTo>
                <a:cubicBezTo>
                  <a:pt x="2976" y="245"/>
                  <a:pt x="2976" y="245"/>
                  <a:pt x="2976" y="245"/>
                </a:cubicBezTo>
                <a:cubicBezTo>
                  <a:pt x="2975" y="242"/>
                  <a:pt x="2975" y="242"/>
                  <a:pt x="2975" y="242"/>
                </a:cubicBezTo>
                <a:cubicBezTo>
                  <a:pt x="2976" y="239"/>
                  <a:pt x="2976" y="239"/>
                  <a:pt x="2976" y="239"/>
                </a:cubicBezTo>
                <a:cubicBezTo>
                  <a:pt x="2976" y="237"/>
                  <a:pt x="2976" y="237"/>
                  <a:pt x="2976" y="237"/>
                </a:cubicBezTo>
                <a:cubicBezTo>
                  <a:pt x="2974" y="238"/>
                  <a:pt x="2974" y="238"/>
                  <a:pt x="2974" y="238"/>
                </a:cubicBezTo>
                <a:cubicBezTo>
                  <a:pt x="2974" y="237"/>
                  <a:pt x="2974" y="237"/>
                  <a:pt x="2974" y="237"/>
                </a:cubicBezTo>
                <a:cubicBezTo>
                  <a:pt x="2975" y="234"/>
                  <a:pt x="2975" y="234"/>
                  <a:pt x="2975" y="234"/>
                </a:cubicBezTo>
                <a:cubicBezTo>
                  <a:pt x="2977" y="233"/>
                  <a:pt x="2977" y="233"/>
                  <a:pt x="2977" y="233"/>
                </a:cubicBezTo>
                <a:cubicBezTo>
                  <a:pt x="2977" y="232"/>
                  <a:pt x="2977" y="232"/>
                  <a:pt x="2977" y="232"/>
                </a:cubicBezTo>
                <a:cubicBezTo>
                  <a:pt x="2977" y="231"/>
                  <a:pt x="2977" y="231"/>
                  <a:pt x="2977" y="231"/>
                </a:cubicBezTo>
                <a:cubicBezTo>
                  <a:pt x="2978" y="230"/>
                  <a:pt x="2978" y="230"/>
                  <a:pt x="2978" y="230"/>
                </a:cubicBezTo>
                <a:cubicBezTo>
                  <a:pt x="2979" y="232"/>
                  <a:pt x="2979" y="232"/>
                  <a:pt x="2979" y="232"/>
                </a:cubicBezTo>
                <a:cubicBezTo>
                  <a:pt x="2978" y="234"/>
                  <a:pt x="2978" y="234"/>
                  <a:pt x="2978" y="234"/>
                </a:cubicBezTo>
                <a:cubicBezTo>
                  <a:pt x="2977" y="236"/>
                  <a:pt x="2977" y="236"/>
                  <a:pt x="2977" y="236"/>
                </a:cubicBezTo>
                <a:cubicBezTo>
                  <a:pt x="2978" y="239"/>
                  <a:pt x="2978" y="239"/>
                  <a:pt x="2978" y="239"/>
                </a:cubicBezTo>
                <a:cubicBezTo>
                  <a:pt x="2981" y="240"/>
                  <a:pt x="2981" y="240"/>
                  <a:pt x="2981" y="240"/>
                </a:cubicBezTo>
                <a:cubicBezTo>
                  <a:pt x="2983" y="242"/>
                  <a:pt x="2983" y="242"/>
                  <a:pt x="2983" y="242"/>
                </a:cubicBezTo>
                <a:cubicBezTo>
                  <a:pt x="2985" y="242"/>
                  <a:pt x="2985" y="242"/>
                  <a:pt x="2985" y="242"/>
                </a:cubicBezTo>
                <a:cubicBezTo>
                  <a:pt x="2985" y="239"/>
                  <a:pt x="2985" y="239"/>
                  <a:pt x="2985" y="239"/>
                </a:cubicBezTo>
                <a:cubicBezTo>
                  <a:pt x="2986" y="238"/>
                  <a:pt x="2986" y="238"/>
                  <a:pt x="2986" y="238"/>
                </a:cubicBezTo>
                <a:cubicBezTo>
                  <a:pt x="2984" y="234"/>
                  <a:pt x="2984" y="234"/>
                  <a:pt x="2984" y="234"/>
                </a:cubicBezTo>
                <a:cubicBezTo>
                  <a:pt x="2980" y="231"/>
                  <a:pt x="2980" y="231"/>
                  <a:pt x="2980" y="231"/>
                </a:cubicBezTo>
                <a:cubicBezTo>
                  <a:pt x="2980" y="226"/>
                  <a:pt x="2980" y="226"/>
                  <a:pt x="2980" y="226"/>
                </a:cubicBezTo>
                <a:cubicBezTo>
                  <a:pt x="2978" y="225"/>
                  <a:pt x="2978" y="225"/>
                  <a:pt x="2978" y="225"/>
                </a:cubicBezTo>
                <a:cubicBezTo>
                  <a:pt x="2977" y="224"/>
                  <a:pt x="2977" y="224"/>
                  <a:pt x="2977" y="224"/>
                </a:cubicBezTo>
                <a:cubicBezTo>
                  <a:pt x="2976" y="225"/>
                  <a:pt x="2976" y="225"/>
                  <a:pt x="2976" y="225"/>
                </a:cubicBezTo>
                <a:cubicBezTo>
                  <a:pt x="2975" y="226"/>
                  <a:pt x="2975" y="226"/>
                  <a:pt x="2975" y="226"/>
                </a:cubicBezTo>
                <a:cubicBezTo>
                  <a:pt x="2975" y="227"/>
                  <a:pt x="2975" y="227"/>
                  <a:pt x="2975" y="227"/>
                </a:cubicBezTo>
                <a:cubicBezTo>
                  <a:pt x="2974" y="228"/>
                  <a:pt x="2974" y="228"/>
                  <a:pt x="2974" y="228"/>
                </a:cubicBezTo>
                <a:cubicBezTo>
                  <a:pt x="2972" y="227"/>
                  <a:pt x="2972" y="227"/>
                  <a:pt x="2972" y="227"/>
                </a:cubicBezTo>
                <a:cubicBezTo>
                  <a:pt x="2972" y="223"/>
                  <a:pt x="2972" y="223"/>
                  <a:pt x="2972" y="223"/>
                </a:cubicBezTo>
                <a:cubicBezTo>
                  <a:pt x="2970" y="221"/>
                  <a:pt x="2970" y="221"/>
                  <a:pt x="2970" y="221"/>
                </a:cubicBezTo>
                <a:cubicBezTo>
                  <a:pt x="2968" y="217"/>
                  <a:pt x="2968" y="217"/>
                  <a:pt x="2968" y="217"/>
                </a:cubicBezTo>
                <a:cubicBezTo>
                  <a:pt x="2970" y="215"/>
                  <a:pt x="2970" y="215"/>
                  <a:pt x="2970" y="215"/>
                </a:cubicBezTo>
                <a:cubicBezTo>
                  <a:pt x="2971" y="215"/>
                  <a:pt x="2971" y="215"/>
                  <a:pt x="2971" y="215"/>
                </a:cubicBezTo>
                <a:cubicBezTo>
                  <a:pt x="2970" y="213"/>
                  <a:pt x="2970" y="213"/>
                  <a:pt x="2970" y="213"/>
                </a:cubicBezTo>
                <a:cubicBezTo>
                  <a:pt x="2971" y="211"/>
                  <a:pt x="2971" y="211"/>
                  <a:pt x="2971" y="211"/>
                </a:cubicBezTo>
                <a:cubicBezTo>
                  <a:pt x="2970" y="210"/>
                  <a:pt x="2970" y="210"/>
                  <a:pt x="2970" y="210"/>
                </a:cubicBezTo>
                <a:cubicBezTo>
                  <a:pt x="2971" y="208"/>
                  <a:pt x="2971" y="208"/>
                  <a:pt x="2971" y="208"/>
                </a:cubicBezTo>
                <a:cubicBezTo>
                  <a:pt x="2970" y="207"/>
                  <a:pt x="2970" y="207"/>
                  <a:pt x="2970" y="207"/>
                </a:cubicBezTo>
                <a:cubicBezTo>
                  <a:pt x="2969" y="206"/>
                  <a:pt x="2969" y="206"/>
                  <a:pt x="2969" y="206"/>
                </a:cubicBezTo>
                <a:cubicBezTo>
                  <a:pt x="2967" y="206"/>
                  <a:pt x="2967" y="206"/>
                  <a:pt x="2967" y="206"/>
                </a:cubicBezTo>
                <a:cubicBezTo>
                  <a:pt x="2964" y="204"/>
                  <a:pt x="2964" y="204"/>
                  <a:pt x="2964" y="204"/>
                </a:cubicBezTo>
                <a:cubicBezTo>
                  <a:pt x="2962" y="203"/>
                  <a:pt x="2962" y="203"/>
                  <a:pt x="2962" y="203"/>
                </a:cubicBezTo>
                <a:cubicBezTo>
                  <a:pt x="2960" y="205"/>
                  <a:pt x="2960" y="205"/>
                  <a:pt x="2960" y="205"/>
                </a:cubicBezTo>
                <a:cubicBezTo>
                  <a:pt x="2961" y="206"/>
                  <a:pt x="2961" y="206"/>
                  <a:pt x="2961" y="206"/>
                </a:cubicBezTo>
                <a:cubicBezTo>
                  <a:pt x="2963" y="209"/>
                  <a:pt x="2963" y="209"/>
                  <a:pt x="2963" y="209"/>
                </a:cubicBezTo>
                <a:cubicBezTo>
                  <a:pt x="2963" y="211"/>
                  <a:pt x="2963" y="211"/>
                  <a:pt x="2963" y="211"/>
                </a:cubicBezTo>
                <a:cubicBezTo>
                  <a:pt x="2962" y="211"/>
                  <a:pt x="2962" y="211"/>
                  <a:pt x="2962" y="211"/>
                </a:cubicBezTo>
                <a:cubicBezTo>
                  <a:pt x="2959" y="210"/>
                  <a:pt x="2959" y="210"/>
                  <a:pt x="2959" y="210"/>
                </a:cubicBezTo>
                <a:cubicBezTo>
                  <a:pt x="2957" y="207"/>
                  <a:pt x="2957" y="207"/>
                  <a:pt x="2957" y="207"/>
                </a:cubicBezTo>
                <a:cubicBezTo>
                  <a:pt x="2955" y="205"/>
                  <a:pt x="2955" y="205"/>
                  <a:pt x="2955" y="205"/>
                </a:cubicBezTo>
                <a:cubicBezTo>
                  <a:pt x="2953" y="204"/>
                  <a:pt x="2953" y="204"/>
                  <a:pt x="2953" y="204"/>
                </a:cubicBezTo>
                <a:cubicBezTo>
                  <a:pt x="2954" y="203"/>
                  <a:pt x="2954" y="203"/>
                  <a:pt x="2954" y="203"/>
                </a:cubicBezTo>
                <a:cubicBezTo>
                  <a:pt x="2952" y="199"/>
                  <a:pt x="2952" y="199"/>
                  <a:pt x="2952" y="199"/>
                </a:cubicBezTo>
                <a:cubicBezTo>
                  <a:pt x="2952" y="197"/>
                  <a:pt x="2952" y="197"/>
                  <a:pt x="2952" y="197"/>
                </a:cubicBezTo>
                <a:cubicBezTo>
                  <a:pt x="2953" y="196"/>
                  <a:pt x="2953" y="196"/>
                  <a:pt x="2953" y="196"/>
                </a:cubicBezTo>
                <a:cubicBezTo>
                  <a:pt x="2951" y="194"/>
                  <a:pt x="2951" y="194"/>
                  <a:pt x="2951" y="194"/>
                </a:cubicBezTo>
                <a:cubicBezTo>
                  <a:pt x="2952" y="192"/>
                  <a:pt x="2952" y="192"/>
                  <a:pt x="2952" y="192"/>
                </a:cubicBezTo>
                <a:cubicBezTo>
                  <a:pt x="2951" y="189"/>
                  <a:pt x="2951" y="189"/>
                  <a:pt x="2951" y="189"/>
                </a:cubicBezTo>
                <a:cubicBezTo>
                  <a:pt x="2952" y="188"/>
                  <a:pt x="2952" y="188"/>
                  <a:pt x="2952" y="188"/>
                </a:cubicBezTo>
                <a:cubicBezTo>
                  <a:pt x="2952" y="186"/>
                  <a:pt x="2952" y="186"/>
                  <a:pt x="2952" y="186"/>
                </a:cubicBezTo>
                <a:cubicBezTo>
                  <a:pt x="2953" y="184"/>
                  <a:pt x="2953" y="184"/>
                  <a:pt x="2953" y="184"/>
                </a:cubicBezTo>
                <a:cubicBezTo>
                  <a:pt x="2953" y="181"/>
                  <a:pt x="2953" y="181"/>
                  <a:pt x="2953" y="181"/>
                </a:cubicBezTo>
                <a:cubicBezTo>
                  <a:pt x="2952" y="182"/>
                  <a:pt x="2952" y="182"/>
                  <a:pt x="2952" y="182"/>
                </a:cubicBezTo>
                <a:cubicBezTo>
                  <a:pt x="2950" y="180"/>
                  <a:pt x="2950" y="180"/>
                  <a:pt x="2950" y="180"/>
                </a:cubicBezTo>
                <a:cubicBezTo>
                  <a:pt x="2950" y="179"/>
                  <a:pt x="2950" y="179"/>
                  <a:pt x="2950" y="179"/>
                </a:cubicBezTo>
                <a:cubicBezTo>
                  <a:pt x="2951" y="179"/>
                  <a:pt x="2951" y="179"/>
                  <a:pt x="2951" y="179"/>
                </a:cubicBezTo>
                <a:cubicBezTo>
                  <a:pt x="2953" y="180"/>
                  <a:pt x="2953" y="180"/>
                  <a:pt x="2953" y="180"/>
                </a:cubicBezTo>
                <a:cubicBezTo>
                  <a:pt x="2953" y="179"/>
                  <a:pt x="2953" y="179"/>
                  <a:pt x="2953" y="179"/>
                </a:cubicBezTo>
                <a:cubicBezTo>
                  <a:pt x="2952" y="178"/>
                  <a:pt x="2952" y="178"/>
                  <a:pt x="2952" y="178"/>
                </a:cubicBezTo>
                <a:cubicBezTo>
                  <a:pt x="2950" y="176"/>
                  <a:pt x="2950" y="176"/>
                  <a:pt x="2950" y="176"/>
                </a:cubicBezTo>
                <a:cubicBezTo>
                  <a:pt x="2951" y="175"/>
                  <a:pt x="2951" y="175"/>
                  <a:pt x="2951" y="175"/>
                </a:cubicBezTo>
                <a:cubicBezTo>
                  <a:pt x="2952" y="175"/>
                  <a:pt x="2952" y="175"/>
                  <a:pt x="2952" y="175"/>
                </a:cubicBezTo>
                <a:cubicBezTo>
                  <a:pt x="2951" y="174"/>
                  <a:pt x="2951" y="174"/>
                  <a:pt x="2951" y="174"/>
                </a:cubicBezTo>
                <a:cubicBezTo>
                  <a:pt x="2950" y="172"/>
                  <a:pt x="2950" y="172"/>
                  <a:pt x="2950" y="172"/>
                </a:cubicBezTo>
                <a:cubicBezTo>
                  <a:pt x="2948" y="171"/>
                  <a:pt x="2948" y="171"/>
                  <a:pt x="2948" y="171"/>
                </a:cubicBezTo>
                <a:cubicBezTo>
                  <a:pt x="2947" y="170"/>
                  <a:pt x="2947" y="170"/>
                  <a:pt x="2947" y="170"/>
                </a:cubicBezTo>
                <a:cubicBezTo>
                  <a:pt x="2948" y="170"/>
                  <a:pt x="2948" y="170"/>
                  <a:pt x="2948" y="170"/>
                </a:cubicBezTo>
                <a:cubicBezTo>
                  <a:pt x="2948" y="167"/>
                  <a:pt x="2948" y="167"/>
                  <a:pt x="2948" y="167"/>
                </a:cubicBezTo>
                <a:cubicBezTo>
                  <a:pt x="2946" y="165"/>
                  <a:pt x="2946" y="165"/>
                  <a:pt x="2946" y="165"/>
                </a:cubicBezTo>
                <a:cubicBezTo>
                  <a:pt x="2946" y="163"/>
                  <a:pt x="2946" y="163"/>
                  <a:pt x="2946" y="163"/>
                </a:cubicBezTo>
                <a:cubicBezTo>
                  <a:pt x="2947" y="162"/>
                  <a:pt x="2947" y="162"/>
                  <a:pt x="2947" y="162"/>
                </a:cubicBezTo>
                <a:cubicBezTo>
                  <a:pt x="2948" y="161"/>
                  <a:pt x="2948" y="161"/>
                  <a:pt x="2948" y="161"/>
                </a:cubicBezTo>
                <a:cubicBezTo>
                  <a:pt x="2946" y="159"/>
                  <a:pt x="2946" y="159"/>
                  <a:pt x="2946" y="159"/>
                </a:cubicBezTo>
                <a:cubicBezTo>
                  <a:pt x="2947" y="158"/>
                  <a:pt x="2947" y="158"/>
                  <a:pt x="2947" y="158"/>
                </a:cubicBezTo>
                <a:cubicBezTo>
                  <a:pt x="2948" y="158"/>
                  <a:pt x="2948" y="158"/>
                  <a:pt x="2948" y="158"/>
                </a:cubicBezTo>
                <a:cubicBezTo>
                  <a:pt x="2950" y="159"/>
                  <a:pt x="2950" y="159"/>
                  <a:pt x="2950" y="159"/>
                </a:cubicBezTo>
                <a:cubicBezTo>
                  <a:pt x="2951" y="158"/>
                  <a:pt x="2951" y="158"/>
                  <a:pt x="2951" y="158"/>
                </a:cubicBezTo>
                <a:cubicBezTo>
                  <a:pt x="2952" y="156"/>
                  <a:pt x="2952" y="156"/>
                  <a:pt x="2952" y="156"/>
                </a:cubicBezTo>
                <a:cubicBezTo>
                  <a:pt x="2954" y="155"/>
                  <a:pt x="2954" y="155"/>
                  <a:pt x="2954" y="155"/>
                </a:cubicBezTo>
                <a:cubicBezTo>
                  <a:pt x="2955" y="157"/>
                  <a:pt x="2955" y="157"/>
                  <a:pt x="2955" y="157"/>
                </a:cubicBezTo>
                <a:cubicBezTo>
                  <a:pt x="2956" y="157"/>
                  <a:pt x="2956" y="157"/>
                  <a:pt x="2956" y="157"/>
                </a:cubicBezTo>
                <a:cubicBezTo>
                  <a:pt x="2957" y="159"/>
                  <a:pt x="2957" y="159"/>
                  <a:pt x="2957" y="159"/>
                </a:cubicBezTo>
                <a:cubicBezTo>
                  <a:pt x="2960" y="155"/>
                  <a:pt x="2960" y="155"/>
                  <a:pt x="2960" y="155"/>
                </a:cubicBezTo>
                <a:cubicBezTo>
                  <a:pt x="2957" y="154"/>
                  <a:pt x="2957" y="154"/>
                  <a:pt x="2957" y="154"/>
                </a:cubicBezTo>
                <a:cubicBezTo>
                  <a:pt x="2958" y="152"/>
                  <a:pt x="2958" y="152"/>
                  <a:pt x="2958" y="152"/>
                </a:cubicBezTo>
                <a:cubicBezTo>
                  <a:pt x="2959" y="151"/>
                  <a:pt x="2959" y="151"/>
                  <a:pt x="2959" y="151"/>
                </a:cubicBezTo>
                <a:cubicBezTo>
                  <a:pt x="2962" y="146"/>
                  <a:pt x="2962" y="146"/>
                  <a:pt x="2962" y="146"/>
                </a:cubicBezTo>
                <a:cubicBezTo>
                  <a:pt x="2962" y="144"/>
                  <a:pt x="2962" y="144"/>
                  <a:pt x="2962" y="144"/>
                </a:cubicBezTo>
                <a:cubicBezTo>
                  <a:pt x="2963" y="146"/>
                  <a:pt x="2963" y="146"/>
                  <a:pt x="2963" y="146"/>
                </a:cubicBezTo>
                <a:cubicBezTo>
                  <a:pt x="2965" y="147"/>
                  <a:pt x="2965" y="147"/>
                  <a:pt x="2965" y="147"/>
                </a:cubicBezTo>
                <a:cubicBezTo>
                  <a:pt x="2965" y="149"/>
                  <a:pt x="2965" y="149"/>
                  <a:pt x="2965" y="149"/>
                </a:cubicBezTo>
                <a:cubicBezTo>
                  <a:pt x="2968" y="156"/>
                  <a:pt x="2968" y="156"/>
                  <a:pt x="2968" y="156"/>
                </a:cubicBezTo>
                <a:cubicBezTo>
                  <a:pt x="2969" y="157"/>
                  <a:pt x="2969" y="157"/>
                  <a:pt x="2969" y="157"/>
                </a:cubicBezTo>
                <a:cubicBezTo>
                  <a:pt x="2970" y="157"/>
                  <a:pt x="2970" y="157"/>
                  <a:pt x="2970" y="157"/>
                </a:cubicBezTo>
                <a:cubicBezTo>
                  <a:pt x="2971" y="151"/>
                  <a:pt x="2971" y="151"/>
                  <a:pt x="2971" y="151"/>
                </a:cubicBezTo>
                <a:cubicBezTo>
                  <a:pt x="2972" y="149"/>
                  <a:pt x="2972" y="149"/>
                  <a:pt x="2972" y="149"/>
                </a:cubicBezTo>
                <a:cubicBezTo>
                  <a:pt x="2971" y="147"/>
                  <a:pt x="2971" y="147"/>
                  <a:pt x="2971" y="147"/>
                </a:cubicBezTo>
                <a:cubicBezTo>
                  <a:pt x="2972" y="145"/>
                  <a:pt x="2972" y="145"/>
                  <a:pt x="2972" y="145"/>
                </a:cubicBezTo>
                <a:cubicBezTo>
                  <a:pt x="2971" y="143"/>
                  <a:pt x="2971" y="143"/>
                  <a:pt x="2971" y="143"/>
                </a:cubicBezTo>
                <a:cubicBezTo>
                  <a:pt x="2973" y="144"/>
                  <a:pt x="2973" y="144"/>
                  <a:pt x="2973" y="144"/>
                </a:cubicBezTo>
                <a:cubicBezTo>
                  <a:pt x="2974" y="143"/>
                  <a:pt x="2974" y="143"/>
                  <a:pt x="2974" y="143"/>
                </a:cubicBezTo>
                <a:cubicBezTo>
                  <a:pt x="2975" y="139"/>
                  <a:pt x="2975" y="139"/>
                  <a:pt x="2975" y="139"/>
                </a:cubicBezTo>
                <a:cubicBezTo>
                  <a:pt x="2977" y="139"/>
                  <a:pt x="2977" y="139"/>
                  <a:pt x="2977" y="139"/>
                </a:cubicBezTo>
                <a:cubicBezTo>
                  <a:pt x="2979" y="136"/>
                  <a:pt x="2979" y="136"/>
                  <a:pt x="2979" y="136"/>
                </a:cubicBezTo>
                <a:cubicBezTo>
                  <a:pt x="2981" y="135"/>
                  <a:pt x="2981" y="135"/>
                  <a:pt x="2981" y="135"/>
                </a:cubicBezTo>
                <a:cubicBezTo>
                  <a:pt x="2982" y="136"/>
                  <a:pt x="2982" y="136"/>
                  <a:pt x="2982" y="136"/>
                </a:cubicBezTo>
                <a:cubicBezTo>
                  <a:pt x="2986" y="134"/>
                  <a:pt x="2986" y="134"/>
                  <a:pt x="2986" y="134"/>
                </a:cubicBezTo>
                <a:cubicBezTo>
                  <a:pt x="2989" y="135"/>
                  <a:pt x="2989" y="135"/>
                  <a:pt x="2989" y="135"/>
                </a:cubicBezTo>
                <a:cubicBezTo>
                  <a:pt x="2994" y="138"/>
                  <a:pt x="2994" y="138"/>
                  <a:pt x="2994" y="138"/>
                </a:cubicBezTo>
                <a:cubicBezTo>
                  <a:pt x="2994" y="139"/>
                  <a:pt x="2994" y="139"/>
                  <a:pt x="2994" y="139"/>
                </a:cubicBezTo>
                <a:cubicBezTo>
                  <a:pt x="2996" y="140"/>
                  <a:pt x="2996" y="140"/>
                  <a:pt x="2996" y="140"/>
                </a:cubicBezTo>
                <a:cubicBezTo>
                  <a:pt x="2998" y="139"/>
                  <a:pt x="2998" y="139"/>
                  <a:pt x="2998" y="139"/>
                </a:cubicBezTo>
                <a:cubicBezTo>
                  <a:pt x="2999" y="140"/>
                  <a:pt x="2999" y="140"/>
                  <a:pt x="2999" y="140"/>
                </a:cubicBezTo>
                <a:cubicBezTo>
                  <a:pt x="2998" y="141"/>
                  <a:pt x="2998" y="141"/>
                  <a:pt x="2998" y="141"/>
                </a:cubicBezTo>
                <a:cubicBezTo>
                  <a:pt x="3001" y="144"/>
                  <a:pt x="3001" y="144"/>
                  <a:pt x="3001" y="144"/>
                </a:cubicBezTo>
                <a:cubicBezTo>
                  <a:pt x="3002" y="143"/>
                  <a:pt x="3002" y="143"/>
                  <a:pt x="3002" y="143"/>
                </a:cubicBezTo>
                <a:cubicBezTo>
                  <a:pt x="3004" y="145"/>
                  <a:pt x="3004" y="145"/>
                  <a:pt x="3004" y="145"/>
                </a:cubicBezTo>
                <a:cubicBezTo>
                  <a:pt x="3006" y="144"/>
                  <a:pt x="3006" y="144"/>
                  <a:pt x="3006" y="144"/>
                </a:cubicBezTo>
                <a:cubicBezTo>
                  <a:pt x="3007" y="145"/>
                  <a:pt x="3007" y="145"/>
                  <a:pt x="3007" y="145"/>
                </a:cubicBezTo>
                <a:cubicBezTo>
                  <a:pt x="3007" y="143"/>
                  <a:pt x="3007" y="143"/>
                  <a:pt x="3007" y="143"/>
                </a:cubicBezTo>
                <a:cubicBezTo>
                  <a:pt x="3004" y="139"/>
                  <a:pt x="3004" y="139"/>
                  <a:pt x="3004" y="139"/>
                </a:cubicBezTo>
                <a:cubicBezTo>
                  <a:pt x="3005" y="138"/>
                  <a:pt x="3005" y="138"/>
                  <a:pt x="3005" y="138"/>
                </a:cubicBezTo>
                <a:cubicBezTo>
                  <a:pt x="3005" y="137"/>
                  <a:pt x="3005" y="137"/>
                  <a:pt x="3005" y="137"/>
                </a:cubicBezTo>
                <a:cubicBezTo>
                  <a:pt x="3003" y="136"/>
                  <a:pt x="3003" y="136"/>
                  <a:pt x="3003" y="136"/>
                </a:cubicBezTo>
                <a:cubicBezTo>
                  <a:pt x="3004" y="134"/>
                  <a:pt x="3004" y="134"/>
                  <a:pt x="3004" y="134"/>
                </a:cubicBezTo>
                <a:cubicBezTo>
                  <a:pt x="3005" y="133"/>
                  <a:pt x="3005" y="133"/>
                  <a:pt x="3005" y="133"/>
                </a:cubicBezTo>
                <a:cubicBezTo>
                  <a:pt x="3005" y="128"/>
                  <a:pt x="3005" y="128"/>
                  <a:pt x="3005" y="128"/>
                </a:cubicBezTo>
                <a:cubicBezTo>
                  <a:pt x="3007" y="124"/>
                  <a:pt x="3007" y="124"/>
                  <a:pt x="3007" y="124"/>
                </a:cubicBezTo>
                <a:cubicBezTo>
                  <a:pt x="3006" y="123"/>
                  <a:pt x="3006" y="123"/>
                  <a:pt x="3006" y="123"/>
                </a:cubicBezTo>
                <a:cubicBezTo>
                  <a:pt x="3008" y="120"/>
                  <a:pt x="3008" y="120"/>
                  <a:pt x="3008" y="120"/>
                </a:cubicBezTo>
                <a:cubicBezTo>
                  <a:pt x="3008" y="118"/>
                  <a:pt x="3008" y="118"/>
                  <a:pt x="3008" y="118"/>
                </a:cubicBezTo>
                <a:cubicBezTo>
                  <a:pt x="3009" y="117"/>
                  <a:pt x="3009" y="117"/>
                  <a:pt x="3009" y="117"/>
                </a:cubicBezTo>
                <a:cubicBezTo>
                  <a:pt x="3007" y="114"/>
                  <a:pt x="3007" y="114"/>
                  <a:pt x="3007" y="114"/>
                </a:cubicBezTo>
                <a:cubicBezTo>
                  <a:pt x="3006" y="113"/>
                  <a:pt x="3006" y="113"/>
                  <a:pt x="3006" y="113"/>
                </a:cubicBezTo>
                <a:cubicBezTo>
                  <a:pt x="3006" y="112"/>
                  <a:pt x="3006" y="112"/>
                  <a:pt x="3006" y="112"/>
                </a:cubicBezTo>
                <a:cubicBezTo>
                  <a:pt x="3009" y="112"/>
                  <a:pt x="3009" y="112"/>
                  <a:pt x="3009" y="112"/>
                </a:cubicBezTo>
                <a:cubicBezTo>
                  <a:pt x="3010" y="110"/>
                  <a:pt x="3010" y="110"/>
                  <a:pt x="3010" y="110"/>
                </a:cubicBezTo>
                <a:cubicBezTo>
                  <a:pt x="3007" y="108"/>
                  <a:pt x="3007" y="108"/>
                  <a:pt x="3007" y="108"/>
                </a:cubicBezTo>
                <a:cubicBezTo>
                  <a:pt x="3006" y="107"/>
                  <a:pt x="3006" y="107"/>
                  <a:pt x="3006" y="107"/>
                </a:cubicBezTo>
                <a:cubicBezTo>
                  <a:pt x="3007" y="106"/>
                  <a:pt x="3007" y="106"/>
                  <a:pt x="3007" y="106"/>
                </a:cubicBezTo>
                <a:cubicBezTo>
                  <a:pt x="3008" y="107"/>
                  <a:pt x="3008" y="107"/>
                  <a:pt x="3008" y="107"/>
                </a:cubicBezTo>
                <a:cubicBezTo>
                  <a:pt x="3010" y="107"/>
                  <a:pt x="3010" y="107"/>
                  <a:pt x="3010" y="107"/>
                </a:cubicBezTo>
                <a:cubicBezTo>
                  <a:pt x="3010" y="105"/>
                  <a:pt x="3010" y="105"/>
                  <a:pt x="3010" y="105"/>
                </a:cubicBezTo>
                <a:cubicBezTo>
                  <a:pt x="3009" y="104"/>
                  <a:pt x="3009" y="104"/>
                  <a:pt x="3009" y="104"/>
                </a:cubicBezTo>
                <a:cubicBezTo>
                  <a:pt x="3011" y="102"/>
                  <a:pt x="3011" y="102"/>
                  <a:pt x="3011" y="102"/>
                </a:cubicBezTo>
                <a:cubicBezTo>
                  <a:pt x="3011" y="101"/>
                  <a:pt x="3011" y="101"/>
                  <a:pt x="3011" y="101"/>
                </a:cubicBezTo>
                <a:cubicBezTo>
                  <a:pt x="3010" y="99"/>
                  <a:pt x="3010" y="99"/>
                  <a:pt x="3010" y="99"/>
                </a:cubicBezTo>
                <a:cubicBezTo>
                  <a:pt x="3011" y="99"/>
                  <a:pt x="3011" y="99"/>
                  <a:pt x="3011" y="99"/>
                </a:cubicBezTo>
                <a:cubicBezTo>
                  <a:pt x="3012" y="99"/>
                  <a:pt x="3012" y="99"/>
                  <a:pt x="3012" y="99"/>
                </a:cubicBezTo>
                <a:cubicBezTo>
                  <a:pt x="3013" y="97"/>
                  <a:pt x="3013" y="97"/>
                  <a:pt x="3013" y="97"/>
                </a:cubicBezTo>
                <a:cubicBezTo>
                  <a:pt x="3014" y="96"/>
                  <a:pt x="3014" y="96"/>
                  <a:pt x="3014" y="96"/>
                </a:cubicBezTo>
                <a:cubicBezTo>
                  <a:pt x="3013" y="95"/>
                  <a:pt x="3013" y="95"/>
                  <a:pt x="3013" y="95"/>
                </a:cubicBezTo>
                <a:cubicBezTo>
                  <a:pt x="3014" y="95"/>
                  <a:pt x="3014" y="95"/>
                  <a:pt x="3014" y="95"/>
                </a:cubicBezTo>
                <a:cubicBezTo>
                  <a:pt x="3017" y="93"/>
                  <a:pt x="3017" y="93"/>
                  <a:pt x="3017" y="93"/>
                </a:cubicBezTo>
                <a:cubicBezTo>
                  <a:pt x="3016" y="91"/>
                  <a:pt x="3016" y="91"/>
                  <a:pt x="3016" y="91"/>
                </a:cubicBezTo>
                <a:cubicBezTo>
                  <a:pt x="3016" y="89"/>
                  <a:pt x="3016" y="89"/>
                  <a:pt x="3016" y="89"/>
                </a:cubicBezTo>
                <a:cubicBezTo>
                  <a:pt x="3017" y="90"/>
                  <a:pt x="3017" y="90"/>
                  <a:pt x="3017" y="90"/>
                </a:cubicBezTo>
                <a:cubicBezTo>
                  <a:pt x="3019" y="88"/>
                  <a:pt x="3019" y="88"/>
                  <a:pt x="3019" y="88"/>
                </a:cubicBezTo>
                <a:cubicBezTo>
                  <a:pt x="3018" y="85"/>
                  <a:pt x="3018" y="85"/>
                  <a:pt x="3018" y="85"/>
                </a:cubicBezTo>
                <a:cubicBezTo>
                  <a:pt x="3018" y="82"/>
                  <a:pt x="3018" y="82"/>
                  <a:pt x="3018" y="82"/>
                </a:cubicBezTo>
                <a:cubicBezTo>
                  <a:pt x="3020" y="82"/>
                  <a:pt x="3020" y="82"/>
                  <a:pt x="3020" y="82"/>
                </a:cubicBezTo>
                <a:cubicBezTo>
                  <a:pt x="3020" y="83"/>
                  <a:pt x="3020" y="83"/>
                  <a:pt x="3020" y="83"/>
                </a:cubicBezTo>
                <a:cubicBezTo>
                  <a:pt x="3021" y="82"/>
                  <a:pt x="3021" y="82"/>
                  <a:pt x="3021" y="82"/>
                </a:cubicBezTo>
                <a:cubicBezTo>
                  <a:pt x="3024" y="78"/>
                  <a:pt x="3024" y="78"/>
                  <a:pt x="3024" y="78"/>
                </a:cubicBezTo>
                <a:cubicBezTo>
                  <a:pt x="3023" y="78"/>
                  <a:pt x="3023" y="78"/>
                  <a:pt x="3023" y="78"/>
                </a:cubicBezTo>
                <a:cubicBezTo>
                  <a:pt x="3023" y="76"/>
                  <a:pt x="3023" y="76"/>
                  <a:pt x="3023" y="76"/>
                </a:cubicBezTo>
                <a:cubicBezTo>
                  <a:pt x="3025" y="76"/>
                  <a:pt x="3025" y="76"/>
                  <a:pt x="3025" y="76"/>
                </a:cubicBezTo>
                <a:cubicBezTo>
                  <a:pt x="3028" y="72"/>
                  <a:pt x="3028" y="72"/>
                  <a:pt x="3028" y="72"/>
                </a:cubicBezTo>
                <a:cubicBezTo>
                  <a:pt x="3027" y="72"/>
                  <a:pt x="3027" y="72"/>
                  <a:pt x="3027" y="72"/>
                </a:cubicBezTo>
                <a:cubicBezTo>
                  <a:pt x="3028" y="71"/>
                  <a:pt x="3028" y="71"/>
                  <a:pt x="3028" y="71"/>
                </a:cubicBezTo>
                <a:cubicBezTo>
                  <a:pt x="3030" y="71"/>
                  <a:pt x="3030" y="71"/>
                  <a:pt x="3030" y="71"/>
                </a:cubicBezTo>
                <a:cubicBezTo>
                  <a:pt x="3033" y="69"/>
                  <a:pt x="3033" y="69"/>
                  <a:pt x="3033" y="69"/>
                </a:cubicBezTo>
                <a:cubicBezTo>
                  <a:pt x="3032" y="67"/>
                  <a:pt x="3032" y="67"/>
                  <a:pt x="3032" y="67"/>
                </a:cubicBezTo>
                <a:cubicBezTo>
                  <a:pt x="3033" y="66"/>
                  <a:pt x="3033" y="66"/>
                  <a:pt x="3033" y="66"/>
                </a:cubicBezTo>
                <a:cubicBezTo>
                  <a:pt x="3034" y="67"/>
                  <a:pt x="3034" y="67"/>
                  <a:pt x="3034" y="67"/>
                </a:cubicBezTo>
                <a:cubicBezTo>
                  <a:pt x="3035" y="69"/>
                  <a:pt x="3035" y="69"/>
                  <a:pt x="3035" y="69"/>
                </a:cubicBezTo>
                <a:cubicBezTo>
                  <a:pt x="3036" y="69"/>
                  <a:pt x="3036" y="69"/>
                  <a:pt x="3036" y="69"/>
                </a:cubicBezTo>
                <a:cubicBezTo>
                  <a:pt x="3038" y="69"/>
                  <a:pt x="3038" y="69"/>
                  <a:pt x="3038" y="69"/>
                </a:cubicBezTo>
                <a:cubicBezTo>
                  <a:pt x="3040" y="70"/>
                  <a:pt x="3040" y="70"/>
                  <a:pt x="3040" y="70"/>
                </a:cubicBezTo>
                <a:cubicBezTo>
                  <a:pt x="3047" y="70"/>
                  <a:pt x="3047" y="70"/>
                  <a:pt x="3047" y="70"/>
                </a:cubicBezTo>
                <a:cubicBezTo>
                  <a:pt x="3049" y="71"/>
                  <a:pt x="3049" y="71"/>
                  <a:pt x="3049" y="71"/>
                </a:cubicBezTo>
                <a:cubicBezTo>
                  <a:pt x="3050" y="71"/>
                  <a:pt x="3050" y="71"/>
                  <a:pt x="3050" y="71"/>
                </a:cubicBezTo>
                <a:cubicBezTo>
                  <a:pt x="3049" y="68"/>
                  <a:pt x="3049" y="68"/>
                  <a:pt x="3049" y="68"/>
                </a:cubicBezTo>
                <a:cubicBezTo>
                  <a:pt x="3047" y="67"/>
                  <a:pt x="3047" y="67"/>
                  <a:pt x="3047" y="67"/>
                </a:cubicBezTo>
                <a:cubicBezTo>
                  <a:pt x="3047" y="66"/>
                  <a:pt x="3047" y="66"/>
                  <a:pt x="3047" y="66"/>
                </a:cubicBezTo>
                <a:cubicBezTo>
                  <a:pt x="3048" y="65"/>
                  <a:pt x="3048" y="65"/>
                  <a:pt x="3048" y="65"/>
                </a:cubicBezTo>
                <a:cubicBezTo>
                  <a:pt x="3048" y="59"/>
                  <a:pt x="3048" y="59"/>
                  <a:pt x="3048" y="59"/>
                </a:cubicBezTo>
                <a:cubicBezTo>
                  <a:pt x="3045" y="55"/>
                  <a:pt x="3045" y="55"/>
                  <a:pt x="3045" y="55"/>
                </a:cubicBezTo>
                <a:cubicBezTo>
                  <a:pt x="3043" y="55"/>
                  <a:pt x="3043" y="55"/>
                  <a:pt x="3043" y="55"/>
                </a:cubicBezTo>
                <a:cubicBezTo>
                  <a:pt x="3040" y="51"/>
                  <a:pt x="3040" y="51"/>
                  <a:pt x="3040" y="51"/>
                </a:cubicBezTo>
                <a:cubicBezTo>
                  <a:pt x="3042" y="50"/>
                  <a:pt x="3042" y="50"/>
                  <a:pt x="3042" y="50"/>
                </a:cubicBezTo>
                <a:cubicBezTo>
                  <a:pt x="3039" y="47"/>
                  <a:pt x="3039" y="47"/>
                  <a:pt x="3039" y="47"/>
                </a:cubicBezTo>
                <a:cubicBezTo>
                  <a:pt x="3035" y="46"/>
                  <a:pt x="3035" y="46"/>
                  <a:pt x="3035" y="46"/>
                </a:cubicBezTo>
                <a:cubicBezTo>
                  <a:pt x="3030" y="43"/>
                  <a:pt x="3030" y="43"/>
                  <a:pt x="3030" y="43"/>
                </a:cubicBezTo>
                <a:cubicBezTo>
                  <a:pt x="3028" y="40"/>
                  <a:pt x="3028" y="40"/>
                  <a:pt x="3028" y="40"/>
                </a:cubicBezTo>
                <a:cubicBezTo>
                  <a:pt x="3028" y="42"/>
                  <a:pt x="3028" y="42"/>
                  <a:pt x="3028" y="42"/>
                </a:cubicBezTo>
                <a:cubicBezTo>
                  <a:pt x="3026" y="41"/>
                  <a:pt x="3026" y="41"/>
                  <a:pt x="3026" y="41"/>
                </a:cubicBezTo>
                <a:cubicBezTo>
                  <a:pt x="3026" y="42"/>
                  <a:pt x="3026" y="42"/>
                  <a:pt x="3026" y="42"/>
                </a:cubicBezTo>
                <a:cubicBezTo>
                  <a:pt x="3025" y="44"/>
                  <a:pt x="3025" y="44"/>
                  <a:pt x="3025" y="44"/>
                </a:cubicBezTo>
                <a:cubicBezTo>
                  <a:pt x="3023" y="45"/>
                  <a:pt x="3023" y="45"/>
                  <a:pt x="3023" y="45"/>
                </a:cubicBezTo>
                <a:cubicBezTo>
                  <a:pt x="3022" y="44"/>
                  <a:pt x="3022" y="44"/>
                  <a:pt x="3022" y="44"/>
                </a:cubicBezTo>
                <a:cubicBezTo>
                  <a:pt x="3023" y="41"/>
                  <a:pt x="3023" y="41"/>
                  <a:pt x="3023" y="41"/>
                </a:cubicBezTo>
                <a:cubicBezTo>
                  <a:pt x="3025" y="40"/>
                  <a:pt x="3025" y="40"/>
                  <a:pt x="3025" y="40"/>
                </a:cubicBezTo>
                <a:cubicBezTo>
                  <a:pt x="3023" y="38"/>
                  <a:pt x="3023" y="38"/>
                  <a:pt x="3023" y="38"/>
                </a:cubicBezTo>
                <a:cubicBezTo>
                  <a:pt x="3024" y="37"/>
                  <a:pt x="3024" y="37"/>
                  <a:pt x="3024" y="37"/>
                </a:cubicBezTo>
                <a:cubicBezTo>
                  <a:pt x="3025" y="37"/>
                  <a:pt x="3025" y="37"/>
                  <a:pt x="3025" y="37"/>
                </a:cubicBezTo>
                <a:cubicBezTo>
                  <a:pt x="3026" y="39"/>
                  <a:pt x="3026" y="39"/>
                  <a:pt x="3026" y="39"/>
                </a:cubicBezTo>
                <a:cubicBezTo>
                  <a:pt x="3022" y="32"/>
                  <a:pt x="3022" y="32"/>
                  <a:pt x="3022" y="32"/>
                </a:cubicBezTo>
                <a:cubicBezTo>
                  <a:pt x="3019" y="30"/>
                  <a:pt x="3019" y="30"/>
                  <a:pt x="3019" y="30"/>
                </a:cubicBezTo>
                <a:cubicBezTo>
                  <a:pt x="3019" y="33"/>
                  <a:pt x="3019" y="33"/>
                  <a:pt x="3019" y="33"/>
                </a:cubicBezTo>
                <a:cubicBezTo>
                  <a:pt x="3019" y="34"/>
                  <a:pt x="3019" y="34"/>
                  <a:pt x="3019" y="34"/>
                </a:cubicBezTo>
                <a:cubicBezTo>
                  <a:pt x="3018" y="34"/>
                  <a:pt x="3018" y="34"/>
                  <a:pt x="3018" y="34"/>
                </a:cubicBezTo>
                <a:cubicBezTo>
                  <a:pt x="3014" y="30"/>
                  <a:pt x="3014" y="30"/>
                  <a:pt x="3014" y="30"/>
                </a:cubicBezTo>
                <a:cubicBezTo>
                  <a:pt x="3015" y="29"/>
                  <a:pt x="3015" y="29"/>
                  <a:pt x="3015" y="29"/>
                </a:cubicBezTo>
                <a:cubicBezTo>
                  <a:pt x="3017" y="29"/>
                  <a:pt x="3017" y="29"/>
                  <a:pt x="3017" y="29"/>
                </a:cubicBezTo>
                <a:cubicBezTo>
                  <a:pt x="3016" y="27"/>
                  <a:pt x="3016" y="27"/>
                  <a:pt x="3016" y="27"/>
                </a:cubicBezTo>
                <a:cubicBezTo>
                  <a:pt x="3010" y="23"/>
                  <a:pt x="3010" y="23"/>
                  <a:pt x="3010" y="23"/>
                </a:cubicBezTo>
                <a:cubicBezTo>
                  <a:pt x="3009" y="23"/>
                  <a:pt x="3009" y="23"/>
                  <a:pt x="3009" y="23"/>
                </a:cubicBezTo>
                <a:cubicBezTo>
                  <a:pt x="3010" y="24"/>
                  <a:pt x="3010" y="24"/>
                  <a:pt x="3010" y="24"/>
                </a:cubicBezTo>
                <a:cubicBezTo>
                  <a:pt x="3009" y="26"/>
                  <a:pt x="3009" y="26"/>
                  <a:pt x="3009" y="26"/>
                </a:cubicBezTo>
                <a:cubicBezTo>
                  <a:pt x="3006" y="26"/>
                  <a:pt x="3006" y="26"/>
                  <a:pt x="3006" y="26"/>
                </a:cubicBezTo>
                <a:cubicBezTo>
                  <a:pt x="3004" y="24"/>
                  <a:pt x="3004" y="24"/>
                  <a:pt x="3004" y="24"/>
                </a:cubicBezTo>
                <a:cubicBezTo>
                  <a:pt x="3001" y="23"/>
                  <a:pt x="3001" y="23"/>
                  <a:pt x="3001" y="23"/>
                </a:cubicBezTo>
                <a:cubicBezTo>
                  <a:pt x="2999" y="19"/>
                  <a:pt x="2999" y="19"/>
                  <a:pt x="2999" y="19"/>
                </a:cubicBezTo>
                <a:cubicBezTo>
                  <a:pt x="2999" y="18"/>
                  <a:pt x="2999" y="18"/>
                  <a:pt x="2999" y="18"/>
                </a:cubicBezTo>
                <a:cubicBezTo>
                  <a:pt x="2997" y="17"/>
                  <a:pt x="2997" y="17"/>
                  <a:pt x="2997" y="17"/>
                </a:cubicBezTo>
                <a:cubicBezTo>
                  <a:pt x="2996" y="17"/>
                  <a:pt x="2996" y="17"/>
                  <a:pt x="2996" y="17"/>
                </a:cubicBezTo>
                <a:cubicBezTo>
                  <a:pt x="2993" y="20"/>
                  <a:pt x="2993" y="20"/>
                  <a:pt x="2993" y="20"/>
                </a:cubicBezTo>
                <a:cubicBezTo>
                  <a:pt x="2993" y="21"/>
                  <a:pt x="2993" y="21"/>
                  <a:pt x="2993" y="21"/>
                </a:cubicBezTo>
                <a:cubicBezTo>
                  <a:pt x="2991" y="21"/>
                  <a:pt x="2991" y="21"/>
                  <a:pt x="2991" y="21"/>
                </a:cubicBezTo>
                <a:cubicBezTo>
                  <a:pt x="2990" y="22"/>
                  <a:pt x="2990" y="22"/>
                  <a:pt x="2990" y="22"/>
                </a:cubicBezTo>
                <a:cubicBezTo>
                  <a:pt x="2989" y="26"/>
                  <a:pt x="2989" y="26"/>
                  <a:pt x="2989" y="26"/>
                </a:cubicBezTo>
                <a:cubicBezTo>
                  <a:pt x="2990" y="27"/>
                  <a:pt x="2990" y="27"/>
                  <a:pt x="2990" y="27"/>
                </a:cubicBezTo>
                <a:cubicBezTo>
                  <a:pt x="2989" y="26"/>
                  <a:pt x="2989" y="26"/>
                  <a:pt x="2989" y="26"/>
                </a:cubicBezTo>
                <a:cubicBezTo>
                  <a:pt x="2987" y="22"/>
                  <a:pt x="2987" y="22"/>
                  <a:pt x="2987" y="22"/>
                </a:cubicBezTo>
                <a:cubicBezTo>
                  <a:pt x="2988" y="20"/>
                  <a:pt x="2988" y="20"/>
                  <a:pt x="2988" y="20"/>
                </a:cubicBezTo>
                <a:cubicBezTo>
                  <a:pt x="2985" y="18"/>
                  <a:pt x="2985" y="18"/>
                  <a:pt x="2985" y="18"/>
                </a:cubicBezTo>
                <a:cubicBezTo>
                  <a:pt x="2984" y="15"/>
                  <a:pt x="2984" y="15"/>
                  <a:pt x="2984" y="15"/>
                </a:cubicBezTo>
                <a:cubicBezTo>
                  <a:pt x="2983" y="15"/>
                  <a:pt x="2983" y="15"/>
                  <a:pt x="2983" y="15"/>
                </a:cubicBezTo>
                <a:cubicBezTo>
                  <a:pt x="2985" y="15"/>
                  <a:pt x="2985" y="15"/>
                  <a:pt x="2985" y="15"/>
                </a:cubicBezTo>
                <a:cubicBezTo>
                  <a:pt x="2987" y="17"/>
                  <a:pt x="2987" y="17"/>
                  <a:pt x="2987" y="17"/>
                </a:cubicBezTo>
                <a:cubicBezTo>
                  <a:pt x="2987" y="15"/>
                  <a:pt x="2987" y="15"/>
                  <a:pt x="2987" y="15"/>
                </a:cubicBezTo>
                <a:cubicBezTo>
                  <a:pt x="2989" y="15"/>
                  <a:pt x="2989" y="15"/>
                  <a:pt x="2989" y="15"/>
                </a:cubicBezTo>
                <a:cubicBezTo>
                  <a:pt x="2991" y="16"/>
                  <a:pt x="2991" y="16"/>
                  <a:pt x="2991" y="16"/>
                </a:cubicBezTo>
                <a:cubicBezTo>
                  <a:pt x="2994" y="14"/>
                  <a:pt x="2994" y="14"/>
                  <a:pt x="2994" y="14"/>
                </a:cubicBezTo>
                <a:cubicBezTo>
                  <a:pt x="2993" y="12"/>
                  <a:pt x="2993" y="12"/>
                  <a:pt x="2993" y="12"/>
                </a:cubicBezTo>
                <a:cubicBezTo>
                  <a:pt x="2987" y="10"/>
                  <a:pt x="2987" y="10"/>
                  <a:pt x="2987" y="10"/>
                </a:cubicBezTo>
                <a:cubicBezTo>
                  <a:pt x="2986" y="12"/>
                  <a:pt x="2986" y="12"/>
                  <a:pt x="2986" y="12"/>
                </a:cubicBezTo>
                <a:cubicBezTo>
                  <a:pt x="2983" y="12"/>
                  <a:pt x="2983" y="12"/>
                  <a:pt x="2983" y="12"/>
                </a:cubicBezTo>
                <a:cubicBezTo>
                  <a:pt x="2981" y="11"/>
                  <a:pt x="2981" y="11"/>
                  <a:pt x="2981" y="11"/>
                </a:cubicBezTo>
                <a:cubicBezTo>
                  <a:pt x="2983" y="11"/>
                  <a:pt x="2983" y="11"/>
                  <a:pt x="2983" y="11"/>
                </a:cubicBezTo>
                <a:cubicBezTo>
                  <a:pt x="2985" y="9"/>
                  <a:pt x="2985" y="9"/>
                  <a:pt x="2985" y="9"/>
                </a:cubicBezTo>
                <a:cubicBezTo>
                  <a:pt x="2987" y="8"/>
                  <a:pt x="2987" y="8"/>
                  <a:pt x="2987" y="8"/>
                </a:cubicBezTo>
                <a:cubicBezTo>
                  <a:pt x="2988" y="9"/>
                  <a:pt x="2988" y="9"/>
                  <a:pt x="2988" y="9"/>
                </a:cubicBezTo>
                <a:cubicBezTo>
                  <a:pt x="2991" y="10"/>
                  <a:pt x="2991" y="10"/>
                  <a:pt x="2991" y="10"/>
                </a:cubicBezTo>
                <a:cubicBezTo>
                  <a:pt x="2993" y="11"/>
                  <a:pt x="2993" y="11"/>
                  <a:pt x="2993" y="11"/>
                </a:cubicBezTo>
                <a:cubicBezTo>
                  <a:pt x="2996" y="14"/>
                  <a:pt x="2996" y="14"/>
                  <a:pt x="2996" y="14"/>
                </a:cubicBezTo>
                <a:cubicBezTo>
                  <a:pt x="2998" y="15"/>
                  <a:pt x="2998" y="15"/>
                  <a:pt x="2998" y="15"/>
                </a:cubicBezTo>
                <a:cubicBezTo>
                  <a:pt x="2999" y="17"/>
                  <a:pt x="2999" y="17"/>
                  <a:pt x="2999" y="17"/>
                </a:cubicBezTo>
                <a:cubicBezTo>
                  <a:pt x="3001" y="17"/>
                  <a:pt x="3001" y="17"/>
                  <a:pt x="3001" y="17"/>
                </a:cubicBezTo>
                <a:cubicBezTo>
                  <a:pt x="3003" y="15"/>
                  <a:pt x="3003" y="15"/>
                  <a:pt x="3003" y="15"/>
                </a:cubicBezTo>
                <a:cubicBezTo>
                  <a:pt x="3004" y="17"/>
                  <a:pt x="3004" y="17"/>
                  <a:pt x="3004" y="17"/>
                </a:cubicBezTo>
                <a:cubicBezTo>
                  <a:pt x="3009" y="13"/>
                  <a:pt x="3009" y="13"/>
                  <a:pt x="3009" y="13"/>
                </a:cubicBezTo>
                <a:cubicBezTo>
                  <a:pt x="3009" y="14"/>
                  <a:pt x="3009" y="14"/>
                  <a:pt x="3009" y="14"/>
                </a:cubicBezTo>
                <a:cubicBezTo>
                  <a:pt x="3009" y="16"/>
                  <a:pt x="3009" y="16"/>
                  <a:pt x="3009" y="16"/>
                </a:cubicBezTo>
                <a:cubicBezTo>
                  <a:pt x="3011" y="15"/>
                  <a:pt x="3011" y="15"/>
                  <a:pt x="3011" y="15"/>
                </a:cubicBezTo>
                <a:cubicBezTo>
                  <a:pt x="3011" y="12"/>
                  <a:pt x="3011" y="12"/>
                  <a:pt x="3011" y="12"/>
                </a:cubicBezTo>
                <a:cubicBezTo>
                  <a:pt x="3013" y="8"/>
                  <a:pt x="3013" y="8"/>
                  <a:pt x="3013" y="8"/>
                </a:cubicBezTo>
                <a:cubicBezTo>
                  <a:pt x="3013" y="7"/>
                  <a:pt x="3013" y="7"/>
                  <a:pt x="3013" y="7"/>
                </a:cubicBezTo>
                <a:cubicBezTo>
                  <a:pt x="3013" y="4"/>
                  <a:pt x="3013" y="4"/>
                  <a:pt x="3013" y="4"/>
                </a:cubicBezTo>
                <a:cubicBezTo>
                  <a:pt x="3012" y="0"/>
                  <a:pt x="3012" y="0"/>
                  <a:pt x="3012" y="0"/>
                </a:cubicBezTo>
                <a:cubicBezTo>
                  <a:pt x="3012" y="0"/>
                  <a:pt x="3012" y="0"/>
                  <a:pt x="3012" y="0"/>
                </a:cubicBezTo>
                <a:cubicBezTo>
                  <a:pt x="2304" y="0"/>
                  <a:pt x="2304" y="0"/>
                  <a:pt x="2304" y="0"/>
                </a:cubicBezTo>
                <a:cubicBezTo>
                  <a:pt x="2303" y="1"/>
                  <a:pt x="2303" y="1"/>
                  <a:pt x="2303" y="1"/>
                </a:cubicBezTo>
                <a:cubicBezTo>
                  <a:pt x="2302" y="3"/>
                  <a:pt x="2302" y="3"/>
                  <a:pt x="2302" y="3"/>
                </a:cubicBezTo>
                <a:cubicBezTo>
                  <a:pt x="2300" y="3"/>
                  <a:pt x="2300" y="3"/>
                  <a:pt x="2300" y="3"/>
                </a:cubicBezTo>
                <a:cubicBezTo>
                  <a:pt x="2299" y="4"/>
                  <a:pt x="2299" y="4"/>
                  <a:pt x="2299" y="4"/>
                </a:cubicBezTo>
                <a:cubicBezTo>
                  <a:pt x="2299" y="2"/>
                  <a:pt x="2299" y="2"/>
                  <a:pt x="2299" y="2"/>
                </a:cubicBezTo>
                <a:cubicBezTo>
                  <a:pt x="2301" y="1"/>
                  <a:pt x="2301" y="1"/>
                  <a:pt x="2301" y="1"/>
                </a:cubicBezTo>
                <a:cubicBezTo>
                  <a:pt x="2301" y="0"/>
                  <a:pt x="2301" y="0"/>
                  <a:pt x="2301" y="0"/>
                </a:cubicBezTo>
                <a:cubicBezTo>
                  <a:pt x="2143" y="0"/>
                  <a:pt x="2143" y="0"/>
                  <a:pt x="2143" y="0"/>
                </a:cubicBezTo>
                <a:cubicBezTo>
                  <a:pt x="2143" y="1"/>
                  <a:pt x="2143" y="1"/>
                  <a:pt x="2143" y="1"/>
                </a:cubicBezTo>
                <a:cubicBezTo>
                  <a:pt x="2144" y="2"/>
                  <a:pt x="2144" y="2"/>
                  <a:pt x="2144" y="2"/>
                </a:cubicBezTo>
                <a:cubicBezTo>
                  <a:pt x="2145" y="1"/>
                  <a:pt x="2145" y="1"/>
                  <a:pt x="2145" y="1"/>
                </a:cubicBezTo>
                <a:cubicBezTo>
                  <a:pt x="2148" y="1"/>
                  <a:pt x="2148" y="1"/>
                  <a:pt x="2148" y="1"/>
                </a:cubicBezTo>
                <a:cubicBezTo>
                  <a:pt x="2148" y="3"/>
                  <a:pt x="2148" y="3"/>
                  <a:pt x="2148" y="3"/>
                </a:cubicBezTo>
                <a:cubicBezTo>
                  <a:pt x="2151" y="5"/>
                  <a:pt x="2151" y="5"/>
                  <a:pt x="2151" y="5"/>
                </a:cubicBezTo>
                <a:cubicBezTo>
                  <a:pt x="2153" y="5"/>
                  <a:pt x="2153" y="5"/>
                  <a:pt x="2153" y="5"/>
                </a:cubicBezTo>
                <a:cubicBezTo>
                  <a:pt x="2154" y="8"/>
                  <a:pt x="2154" y="8"/>
                  <a:pt x="2154" y="8"/>
                </a:cubicBezTo>
                <a:cubicBezTo>
                  <a:pt x="2153" y="11"/>
                  <a:pt x="2153" y="11"/>
                  <a:pt x="2153" y="11"/>
                </a:cubicBezTo>
                <a:cubicBezTo>
                  <a:pt x="2149" y="14"/>
                  <a:pt x="2149" y="14"/>
                  <a:pt x="2149" y="14"/>
                </a:cubicBezTo>
                <a:cubicBezTo>
                  <a:pt x="2147" y="16"/>
                  <a:pt x="2147" y="16"/>
                  <a:pt x="2147" y="16"/>
                </a:cubicBezTo>
                <a:cubicBezTo>
                  <a:pt x="2147" y="17"/>
                  <a:pt x="2147" y="17"/>
                  <a:pt x="2147" y="17"/>
                </a:cubicBezTo>
                <a:cubicBezTo>
                  <a:pt x="2151" y="21"/>
                  <a:pt x="2151" y="21"/>
                  <a:pt x="2151" y="21"/>
                </a:cubicBezTo>
                <a:cubicBezTo>
                  <a:pt x="2153" y="22"/>
                  <a:pt x="2153" y="22"/>
                  <a:pt x="2153" y="22"/>
                </a:cubicBezTo>
                <a:cubicBezTo>
                  <a:pt x="2149" y="22"/>
                  <a:pt x="2149" y="22"/>
                  <a:pt x="2149" y="22"/>
                </a:cubicBezTo>
                <a:cubicBezTo>
                  <a:pt x="2145" y="18"/>
                  <a:pt x="2145" y="18"/>
                  <a:pt x="2145" y="18"/>
                </a:cubicBezTo>
                <a:cubicBezTo>
                  <a:pt x="2145" y="16"/>
                  <a:pt x="2145" y="16"/>
                  <a:pt x="2145" y="16"/>
                </a:cubicBezTo>
                <a:cubicBezTo>
                  <a:pt x="2147" y="12"/>
                  <a:pt x="2147" y="12"/>
                  <a:pt x="2147" y="12"/>
                </a:cubicBezTo>
                <a:cubicBezTo>
                  <a:pt x="2149" y="11"/>
                  <a:pt x="2149" y="11"/>
                  <a:pt x="2149" y="11"/>
                </a:cubicBezTo>
                <a:cubicBezTo>
                  <a:pt x="2148" y="10"/>
                  <a:pt x="2148" y="10"/>
                  <a:pt x="2148" y="10"/>
                </a:cubicBezTo>
                <a:cubicBezTo>
                  <a:pt x="2149" y="7"/>
                  <a:pt x="2149" y="7"/>
                  <a:pt x="2149" y="7"/>
                </a:cubicBezTo>
                <a:cubicBezTo>
                  <a:pt x="2149" y="7"/>
                  <a:pt x="2149" y="7"/>
                  <a:pt x="2149" y="7"/>
                </a:cubicBezTo>
                <a:cubicBezTo>
                  <a:pt x="2142" y="10"/>
                  <a:pt x="2142" y="10"/>
                  <a:pt x="2142" y="10"/>
                </a:cubicBezTo>
                <a:cubicBezTo>
                  <a:pt x="2138" y="11"/>
                  <a:pt x="2138" y="11"/>
                  <a:pt x="2138" y="11"/>
                </a:cubicBezTo>
                <a:cubicBezTo>
                  <a:pt x="2137" y="13"/>
                  <a:pt x="2137" y="13"/>
                  <a:pt x="2137" y="13"/>
                </a:cubicBezTo>
                <a:cubicBezTo>
                  <a:pt x="2135" y="14"/>
                  <a:pt x="2135" y="14"/>
                  <a:pt x="2135" y="14"/>
                </a:cubicBezTo>
                <a:cubicBezTo>
                  <a:pt x="2133" y="14"/>
                  <a:pt x="2133" y="14"/>
                  <a:pt x="2133" y="14"/>
                </a:cubicBezTo>
                <a:cubicBezTo>
                  <a:pt x="2130" y="14"/>
                  <a:pt x="2130" y="14"/>
                  <a:pt x="2130" y="14"/>
                </a:cubicBezTo>
                <a:cubicBezTo>
                  <a:pt x="2127" y="17"/>
                  <a:pt x="2127" y="17"/>
                  <a:pt x="2127" y="17"/>
                </a:cubicBezTo>
                <a:cubicBezTo>
                  <a:pt x="2119" y="19"/>
                  <a:pt x="2119" y="19"/>
                  <a:pt x="2119" y="19"/>
                </a:cubicBezTo>
                <a:cubicBezTo>
                  <a:pt x="2114" y="21"/>
                  <a:pt x="2114" y="21"/>
                  <a:pt x="2114" y="21"/>
                </a:cubicBezTo>
                <a:cubicBezTo>
                  <a:pt x="2112" y="21"/>
                  <a:pt x="2112" y="21"/>
                  <a:pt x="2112" y="21"/>
                </a:cubicBezTo>
                <a:cubicBezTo>
                  <a:pt x="2109" y="23"/>
                  <a:pt x="2109" y="23"/>
                  <a:pt x="2109" y="23"/>
                </a:cubicBezTo>
                <a:cubicBezTo>
                  <a:pt x="2106" y="23"/>
                  <a:pt x="2106" y="23"/>
                  <a:pt x="2106" y="23"/>
                </a:cubicBezTo>
                <a:cubicBezTo>
                  <a:pt x="2105" y="25"/>
                  <a:pt x="2105" y="25"/>
                  <a:pt x="2105" y="25"/>
                </a:cubicBezTo>
                <a:cubicBezTo>
                  <a:pt x="2107" y="26"/>
                  <a:pt x="2107" y="26"/>
                  <a:pt x="2107" y="26"/>
                </a:cubicBezTo>
                <a:cubicBezTo>
                  <a:pt x="2107" y="29"/>
                  <a:pt x="2107" y="29"/>
                  <a:pt x="2107" y="29"/>
                </a:cubicBezTo>
                <a:cubicBezTo>
                  <a:pt x="2106" y="31"/>
                  <a:pt x="2106" y="31"/>
                  <a:pt x="2106" y="31"/>
                </a:cubicBezTo>
                <a:cubicBezTo>
                  <a:pt x="2108" y="32"/>
                  <a:pt x="2108" y="32"/>
                  <a:pt x="2108" y="32"/>
                </a:cubicBezTo>
                <a:cubicBezTo>
                  <a:pt x="2109" y="32"/>
                  <a:pt x="2109" y="32"/>
                  <a:pt x="2109" y="32"/>
                </a:cubicBezTo>
                <a:cubicBezTo>
                  <a:pt x="2110" y="33"/>
                  <a:pt x="2110" y="33"/>
                  <a:pt x="2110" y="33"/>
                </a:cubicBezTo>
                <a:cubicBezTo>
                  <a:pt x="2109" y="35"/>
                  <a:pt x="2109" y="35"/>
                  <a:pt x="2109" y="35"/>
                </a:cubicBezTo>
                <a:cubicBezTo>
                  <a:pt x="2112" y="37"/>
                  <a:pt x="2112" y="37"/>
                  <a:pt x="2112" y="37"/>
                </a:cubicBezTo>
                <a:cubicBezTo>
                  <a:pt x="2115" y="41"/>
                  <a:pt x="2115" y="41"/>
                  <a:pt x="2115" y="41"/>
                </a:cubicBezTo>
                <a:cubicBezTo>
                  <a:pt x="2115" y="45"/>
                  <a:pt x="2115" y="45"/>
                  <a:pt x="2115" y="45"/>
                </a:cubicBezTo>
                <a:cubicBezTo>
                  <a:pt x="2116" y="47"/>
                  <a:pt x="2116" y="47"/>
                  <a:pt x="2116" y="47"/>
                </a:cubicBezTo>
                <a:cubicBezTo>
                  <a:pt x="2117" y="47"/>
                  <a:pt x="2117" y="47"/>
                  <a:pt x="2117" y="47"/>
                </a:cubicBezTo>
                <a:cubicBezTo>
                  <a:pt x="2117" y="50"/>
                  <a:pt x="2117" y="50"/>
                  <a:pt x="2117" y="50"/>
                </a:cubicBezTo>
                <a:cubicBezTo>
                  <a:pt x="2120" y="51"/>
                  <a:pt x="2120" y="51"/>
                  <a:pt x="2120" y="51"/>
                </a:cubicBezTo>
                <a:cubicBezTo>
                  <a:pt x="2122" y="51"/>
                  <a:pt x="2122" y="51"/>
                  <a:pt x="2122" y="51"/>
                </a:cubicBezTo>
                <a:cubicBezTo>
                  <a:pt x="2129" y="52"/>
                  <a:pt x="2129" y="52"/>
                  <a:pt x="2129" y="52"/>
                </a:cubicBezTo>
                <a:cubicBezTo>
                  <a:pt x="2132" y="50"/>
                  <a:pt x="2132" y="50"/>
                  <a:pt x="2132" y="50"/>
                </a:cubicBezTo>
                <a:cubicBezTo>
                  <a:pt x="2132" y="52"/>
                  <a:pt x="2132" y="52"/>
                  <a:pt x="2132" y="52"/>
                </a:cubicBezTo>
                <a:cubicBezTo>
                  <a:pt x="2133" y="53"/>
                  <a:pt x="2133" y="53"/>
                  <a:pt x="2133" y="53"/>
                </a:cubicBezTo>
                <a:cubicBezTo>
                  <a:pt x="2132" y="56"/>
                  <a:pt x="2132" y="56"/>
                  <a:pt x="2132" y="56"/>
                </a:cubicBezTo>
                <a:cubicBezTo>
                  <a:pt x="2136" y="57"/>
                  <a:pt x="2136" y="57"/>
                  <a:pt x="2136" y="57"/>
                </a:cubicBezTo>
                <a:cubicBezTo>
                  <a:pt x="2137" y="60"/>
                  <a:pt x="2137" y="60"/>
                  <a:pt x="2137" y="60"/>
                </a:cubicBezTo>
                <a:cubicBezTo>
                  <a:pt x="2142" y="60"/>
                  <a:pt x="2142" y="60"/>
                  <a:pt x="2142" y="60"/>
                </a:cubicBezTo>
                <a:cubicBezTo>
                  <a:pt x="2146" y="63"/>
                  <a:pt x="2146" y="63"/>
                  <a:pt x="2146" y="63"/>
                </a:cubicBezTo>
                <a:cubicBezTo>
                  <a:pt x="2147" y="63"/>
                  <a:pt x="2147" y="63"/>
                  <a:pt x="2147" y="63"/>
                </a:cubicBezTo>
                <a:cubicBezTo>
                  <a:pt x="2149" y="65"/>
                  <a:pt x="2149" y="65"/>
                  <a:pt x="2149" y="65"/>
                </a:cubicBezTo>
                <a:cubicBezTo>
                  <a:pt x="2150" y="70"/>
                  <a:pt x="2150" y="70"/>
                  <a:pt x="2150" y="70"/>
                </a:cubicBezTo>
                <a:cubicBezTo>
                  <a:pt x="2151" y="72"/>
                  <a:pt x="2151" y="72"/>
                  <a:pt x="2151" y="72"/>
                </a:cubicBezTo>
                <a:cubicBezTo>
                  <a:pt x="2150" y="75"/>
                  <a:pt x="2150" y="75"/>
                  <a:pt x="2150" y="75"/>
                </a:cubicBezTo>
                <a:cubicBezTo>
                  <a:pt x="2152" y="78"/>
                  <a:pt x="2152" y="78"/>
                  <a:pt x="2152" y="78"/>
                </a:cubicBezTo>
                <a:cubicBezTo>
                  <a:pt x="2154" y="79"/>
                  <a:pt x="2154" y="79"/>
                  <a:pt x="2154" y="79"/>
                </a:cubicBezTo>
                <a:cubicBezTo>
                  <a:pt x="2158" y="84"/>
                  <a:pt x="2158" y="84"/>
                  <a:pt x="2158" y="84"/>
                </a:cubicBezTo>
                <a:cubicBezTo>
                  <a:pt x="2159" y="88"/>
                  <a:pt x="2159" y="88"/>
                  <a:pt x="2159" y="88"/>
                </a:cubicBezTo>
                <a:cubicBezTo>
                  <a:pt x="2162" y="91"/>
                  <a:pt x="2162" y="91"/>
                  <a:pt x="2162" y="91"/>
                </a:cubicBezTo>
                <a:cubicBezTo>
                  <a:pt x="2162" y="93"/>
                  <a:pt x="2162" y="93"/>
                  <a:pt x="2162" y="93"/>
                </a:cubicBezTo>
                <a:cubicBezTo>
                  <a:pt x="2160" y="97"/>
                  <a:pt x="2160" y="97"/>
                  <a:pt x="2160" y="97"/>
                </a:cubicBezTo>
                <a:cubicBezTo>
                  <a:pt x="2159" y="97"/>
                  <a:pt x="2159" y="97"/>
                  <a:pt x="2159" y="97"/>
                </a:cubicBezTo>
                <a:cubicBezTo>
                  <a:pt x="2157" y="97"/>
                  <a:pt x="2157" y="97"/>
                  <a:pt x="2157" y="97"/>
                </a:cubicBezTo>
                <a:cubicBezTo>
                  <a:pt x="2159" y="100"/>
                  <a:pt x="2159" y="100"/>
                  <a:pt x="2159" y="100"/>
                </a:cubicBezTo>
                <a:cubicBezTo>
                  <a:pt x="2162" y="100"/>
                  <a:pt x="2162" y="100"/>
                  <a:pt x="2162" y="100"/>
                </a:cubicBezTo>
                <a:cubicBezTo>
                  <a:pt x="2164" y="102"/>
                  <a:pt x="2164" y="102"/>
                  <a:pt x="2164" y="102"/>
                </a:cubicBezTo>
                <a:cubicBezTo>
                  <a:pt x="2168" y="106"/>
                  <a:pt x="2168" y="106"/>
                  <a:pt x="2168" y="106"/>
                </a:cubicBezTo>
                <a:cubicBezTo>
                  <a:pt x="2172" y="107"/>
                  <a:pt x="2172" y="107"/>
                  <a:pt x="2172" y="107"/>
                </a:cubicBezTo>
                <a:cubicBezTo>
                  <a:pt x="2172" y="107"/>
                  <a:pt x="2172" y="107"/>
                  <a:pt x="2172" y="107"/>
                </a:cubicBezTo>
                <a:cubicBezTo>
                  <a:pt x="2174" y="107"/>
                  <a:pt x="2174" y="107"/>
                  <a:pt x="2174" y="107"/>
                </a:cubicBezTo>
                <a:cubicBezTo>
                  <a:pt x="2177" y="105"/>
                  <a:pt x="2177" y="105"/>
                  <a:pt x="2177" y="105"/>
                </a:cubicBezTo>
                <a:cubicBezTo>
                  <a:pt x="2180" y="104"/>
                  <a:pt x="2180" y="104"/>
                  <a:pt x="2180" y="104"/>
                </a:cubicBezTo>
                <a:cubicBezTo>
                  <a:pt x="2184" y="106"/>
                  <a:pt x="2184" y="106"/>
                  <a:pt x="2184" y="106"/>
                </a:cubicBezTo>
                <a:cubicBezTo>
                  <a:pt x="2187" y="107"/>
                  <a:pt x="2187" y="107"/>
                  <a:pt x="2187" y="107"/>
                </a:cubicBezTo>
                <a:cubicBezTo>
                  <a:pt x="2189" y="108"/>
                  <a:pt x="2189" y="108"/>
                  <a:pt x="2189" y="108"/>
                </a:cubicBezTo>
                <a:cubicBezTo>
                  <a:pt x="2190" y="110"/>
                  <a:pt x="2190" y="110"/>
                  <a:pt x="2190" y="110"/>
                </a:cubicBezTo>
                <a:cubicBezTo>
                  <a:pt x="2190" y="114"/>
                  <a:pt x="2190" y="114"/>
                  <a:pt x="2190" y="114"/>
                </a:cubicBezTo>
                <a:cubicBezTo>
                  <a:pt x="2189" y="110"/>
                  <a:pt x="2189" y="110"/>
                  <a:pt x="2189" y="110"/>
                </a:cubicBezTo>
                <a:cubicBezTo>
                  <a:pt x="2188" y="108"/>
                  <a:pt x="2188" y="108"/>
                  <a:pt x="2188" y="108"/>
                </a:cubicBezTo>
                <a:cubicBezTo>
                  <a:pt x="2185" y="108"/>
                  <a:pt x="2185" y="108"/>
                  <a:pt x="2185" y="108"/>
                </a:cubicBezTo>
                <a:cubicBezTo>
                  <a:pt x="2180" y="105"/>
                  <a:pt x="2180" y="105"/>
                  <a:pt x="2180" y="105"/>
                </a:cubicBezTo>
                <a:cubicBezTo>
                  <a:pt x="2178" y="105"/>
                  <a:pt x="2178" y="105"/>
                  <a:pt x="2178" y="105"/>
                </a:cubicBezTo>
                <a:cubicBezTo>
                  <a:pt x="2175" y="108"/>
                  <a:pt x="2175" y="108"/>
                  <a:pt x="2175" y="108"/>
                </a:cubicBezTo>
                <a:cubicBezTo>
                  <a:pt x="2175" y="111"/>
                  <a:pt x="2175" y="111"/>
                  <a:pt x="2175" y="111"/>
                </a:cubicBezTo>
                <a:cubicBezTo>
                  <a:pt x="2175" y="113"/>
                  <a:pt x="2175" y="113"/>
                  <a:pt x="2175" y="113"/>
                </a:cubicBezTo>
                <a:cubicBezTo>
                  <a:pt x="2171" y="108"/>
                  <a:pt x="2171" y="108"/>
                  <a:pt x="2171" y="108"/>
                </a:cubicBezTo>
                <a:cubicBezTo>
                  <a:pt x="2167" y="108"/>
                  <a:pt x="2167" y="108"/>
                  <a:pt x="2167" y="108"/>
                </a:cubicBezTo>
                <a:cubicBezTo>
                  <a:pt x="2165" y="107"/>
                  <a:pt x="2165" y="107"/>
                  <a:pt x="2165" y="107"/>
                </a:cubicBezTo>
                <a:cubicBezTo>
                  <a:pt x="2165" y="104"/>
                  <a:pt x="2165" y="104"/>
                  <a:pt x="2165" y="104"/>
                </a:cubicBezTo>
                <a:cubicBezTo>
                  <a:pt x="2163" y="102"/>
                  <a:pt x="2163" y="102"/>
                  <a:pt x="2163" y="102"/>
                </a:cubicBezTo>
                <a:cubicBezTo>
                  <a:pt x="2160" y="101"/>
                  <a:pt x="2160" y="101"/>
                  <a:pt x="2160" y="101"/>
                </a:cubicBezTo>
                <a:cubicBezTo>
                  <a:pt x="2157" y="101"/>
                  <a:pt x="2157" y="101"/>
                  <a:pt x="2157" y="101"/>
                </a:cubicBezTo>
                <a:cubicBezTo>
                  <a:pt x="2153" y="99"/>
                  <a:pt x="2153" y="99"/>
                  <a:pt x="2153" y="99"/>
                </a:cubicBezTo>
                <a:cubicBezTo>
                  <a:pt x="2154" y="98"/>
                  <a:pt x="2154" y="98"/>
                  <a:pt x="2154" y="98"/>
                </a:cubicBezTo>
                <a:cubicBezTo>
                  <a:pt x="2154" y="96"/>
                  <a:pt x="2154" y="96"/>
                  <a:pt x="2154" y="96"/>
                </a:cubicBezTo>
                <a:cubicBezTo>
                  <a:pt x="2155" y="95"/>
                  <a:pt x="2155" y="95"/>
                  <a:pt x="2155" y="95"/>
                </a:cubicBezTo>
                <a:cubicBezTo>
                  <a:pt x="2155" y="93"/>
                  <a:pt x="2155" y="93"/>
                  <a:pt x="2155" y="93"/>
                </a:cubicBezTo>
                <a:cubicBezTo>
                  <a:pt x="2155" y="88"/>
                  <a:pt x="2155" y="88"/>
                  <a:pt x="2155" y="88"/>
                </a:cubicBezTo>
                <a:cubicBezTo>
                  <a:pt x="2153" y="85"/>
                  <a:pt x="2153" y="85"/>
                  <a:pt x="2153" y="85"/>
                </a:cubicBezTo>
                <a:cubicBezTo>
                  <a:pt x="2152" y="84"/>
                  <a:pt x="2152" y="84"/>
                  <a:pt x="2152" y="84"/>
                </a:cubicBezTo>
                <a:cubicBezTo>
                  <a:pt x="2151" y="87"/>
                  <a:pt x="2151" y="87"/>
                  <a:pt x="2151" y="87"/>
                </a:cubicBezTo>
                <a:cubicBezTo>
                  <a:pt x="2149" y="88"/>
                  <a:pt x="2149" y="88"/>
                  <a:pt x="2149" y="88"/>
                </a:cubicBezTo>
                <a:cubicBezTo>
                  <a:pt x="2149" y="90"/>
                  <a:pt x="2149" y="90"/>
                  <a:pt x="2149" y="90"/>
                </a:cubicBezTo>
                <a:cubicBezTo>
                  <a:pt x="2148" y="92"/>
                  <a:pt x="2148" y="92"/>
                  <a:pt x="2148" y="92"/>
                </a:cubicBezTo>
                <a:cubicBezTo>
                  <a:pt x="2149" y="93"/>
                  <a:pt x="2149" y="93"/>
                  <a:pt x="2149" y="93"/>
                </a:cubicBezTo>
                <a:cubicBezTo>
                  <a:pt x="2148" y="95"/>
                  <a:pt x="2148" y="95"/>
                  <a:pt x="2148" y="95"/>
                </a:cubicBezTo>
                <a:cubicBezTo>
                  <a:pt x="2147" y="95"/>
                  <a:pt x="2147" y="95"/>
                  <a:pt x="2147" y="95"/>
                </a:cubicBezTo>
                <a:cubicBezTo>
                  <a:pt x="2146" y="89"/>
                  <a:pt x="2146" y="89"/>
                  <a:pt x="2146" y="89"/>
                </a:cubicBezTo>
                <a:cubicBezTo>
                  <a:pt x="2147" y="87"/>
                  <a:pt x="2147" y="87"/>
                  <a:pt x="2147" y="87"/>
                </a:cubicBezTo>
                <a:cubicBezTo>
                  <a:pt x="2147" y="85"/>
                  <a:pt x="2147" y="85"/>
                  <a:pt x="2147" y="85"/>
                </a:cubicBezTo>
                <a:cubicBezTo>
                  <a:pt x="2144" y="82"/>
                  <a:pt x="2144" y="82"/>
                  <a:pt x="2144" y="82"/>
                </a:cubicBezTo>
                <a:cubicBezTo>
                  <a:pt x="2144" y="79"/>
                  <a:pt x="2144" y="79"/>
                  <a:pt x="2144" y="79"/>
                </a:cubicBezTo>
                <a:cubicBezTo>
                  <a:pt x="2142" y="77"/>
                  <a:pt x="2142" y="77"/>
                  <a:pt x="2142" y="77"/>
                </a:cubicBezTo>
                <a:cubicBezTo>
                  <a:pt x="2143" y="74"/>
                  <a:pt x="2143" y="74"/>
                  <a:pt x="2143" y="74"/>
                </a:cubicBezTo>
                <a:cubicBezTo>
                  <a:pt x="2145" y="72"/>
                  <a:pt x="2145" y="72"/>
                  <a:pt x="2145" y="72"/>
                </a:cubicBezTo>
                <a:cubicBezTo>
                  <a:pt x="2146" y="71"/>
                  <a:pt x="2146" y="71"/>
                  <a:pt x="2146" y="71"/>
                </a:cubicBezTo>
                <a:cubicBezTo>
                  <a:pt x="2145" y="69"/>
                  <a:pt x="2145" y="69"/>
                  <a:pt x="2145" y="69"/>
                </a:cubicBezTo>
                <a:cubicBezTo>
                  <a:pt x="2146" y="65"/>
                  <a:pt x="2146" y="65"/>
                  <a:pt x="2146" y="65"/>
                </a:cubicBezTo>
                <a:cubicBezTo>
                  <a:pt x="2143" y="65"/>
                  <a:pt x="2143" y="65"/>
                  <a:pt x="2143" y="65"/>
                </a:cubicBezTo>
                <a:cubicBezTo>
                  <a:pt x="2143" y="65"/>
                  <a:pt x="2143" y="65"/>
                  <a:pt x="2143" y="65"/>
                </a:cubicBezTo>
                <a:cubicBezTo>
                  <a:pt x="2141" y="64"/>
                  <a:pt x="2141" y="64"/>
                  <a:pt x="2141" y="64"/>
                </a:cubicBezTo>
                <a:cubicBezTo>
                  <a:pt x="2137" y="66"/>
                  <a:pt x="2137" y="66"/>
                  <a:pt x="2137" y="66"/>
                </a:cubicBezTo>
                <a:cubicBezTo>
                  <a:pt x="2131" y="67"/>
                  <a:pt x="2131" y="67"/>
                  <a:pt x="2131" y="67"/>
                </a:cubicBezTo>
                <a:cubicBezTo>
                  <a:pt x="2128" y="67"/>
                  <a:pt x="2128" y="67"/>
                  <a:pt x="2128" y="67"/>
                </a:cubicBezTo>
                <a:cubicBezTo>
                  <a:pt x="2124" y="62"/>
                  <a:pt x="2124" y="62"/>
                  <a:pt x="2124" y="62"/>
                </a:cubicBezTo>
                <a:cubicBezTo>
                  <a:pt x="2122" y="61"/>
                  <a:pt x="2122" y="61"/>
                  <a:pt x="2122" y="61"/>
                </a:cubicBezTo>
                <a:cubicBezTo>
                  <a:pt x="2121" y="59"/>
                  <a:pt x="2121" y="59"/>
                  <a:pt x="2121" y="59"/>
                </a:cubicBezTo>
                <a:cubicBezTo>
                  <a:pt x="2116" y="59"/>
                  <a:pt x="2116" y="59"/>
                  <a:pt x="2116" y="59"/>
                </a:cubicBezTo>
                <a:cubicBezTo>
                  <a:pt x="2113" y="57"/>
                  <a:pt x="2113" y="57"/>
                  <a:pt x="2113" y="57"/>
                </a:cubicBezTo>
                <a:cubicBezTo>
                  <a:pt x="2111" y="54"/>
                  <a:pt x="2111" y="54"/>
                  <a:pt x="2111" y="54"/>
                </a:cubicBezTo>
                <a:cubicBezTo>
                  <a:pt x="2104" y="54"/>
                  <a:pt x="2104" y="54"/>
                  <a:pt x="2104" y="54"/>
                </a:cubicBezTo>
                <a:cubicBezTo>
                  <a:pt x="2102" y="54"/>
                  <a:pt x="2102" y="54"/>
                  <a:pt x="2102" y="54"/>
                </a:cubicBezTo>
                <a:cubicBezTo>
                  <a:pt x="2099" y="55"/>
                  <a:pt x="2099" y="55"/>
                  <a:pt x="2099" y="55"/>
                </a:cubicBezTo>
                <a:cubicBezTo>
                  <a:pt x="2097" y="59"/>
                  <a:pt x="2097" y="59"/>
                  <a:pt x="2097" y="59"/>
                </a:cubicBezTo>
                <a:cubicBezTo>
                  <a:pt x="2097" y="61"/>
                  <a:pt x="2097" y="61"/>
                  <a:pt x="2097" y="61"/>
                </a:cubicBezTo>
                <a:cubicBezTo>
                  <a:pt x="2095" y="62"/>
                  <a:pt x="2095" y="62"/>
                  <a:pt x="2095" y="62"/>
                </a:cubicBezTo>
                <a:cubicBezTo>
                  <a:pt x="2094" y="61"/>
                  <a:pt x="2094" y="61"/>
                  <a:pt x="2094" y="61"/>
                </a:cubicBezTo>
                <a:cubicBezTo>
                  <a:pt x="2094" y="62"/>
                  <a:pt x="2094" y="62"/>
                  <a:pt x="2094" y="62"/>
                </a:cubicBezTo>
                <a:cubicBezTo>
                  <a:pt x="2095" y="64"/>
                  <a:pt x="2095" y="64"/>
                  <a:pt x="2095" y="64"/>
                </a:cubicBezTo>
                <a:cubicBezTo>
                  <a:pt x="2099" y="62"/>
                  <a:pt x="2099" y="62"/>
                  <a:pt x="2099" y="62"/>
                </a:cubicBezTo>
                <a:cubicBezTo>
                  <a:pt x="2102" y="63"/>
                  <a:pt x="2102" y="63"/>
                  <a:pt x="2102" y="63"/>
                </a:cubicBezTo>
                <a:cubicBezTo>
                  <a:pt x="2104" y="66"/>
                  <a:pt x="2104" y="66"/>
                  <a:pt x="2104" y="66"/>
                </a:cubicBezTo>
                <a:cubicBezTo>
                  <a:pt x="2102" y="70"/>
                  <a:pt x="2102" y="70"/>
                  <a:pt x="2102" y="70"/>
                </a:cubicBezTo>
                <a:cubicBezTo>
                  <a:pt x="2099" y="71"/>
                  <a:pt x="2099" y="71"/>
                  <a:pt x="2099" y="71"/>
                </a:cubicBezTo>
                <a:cubicBezTo>
                  <a:pt x="2095" y="69"/>
                  <a:pt x="2095" y="69"/>
                  <a:pt x="2095" y="69"/>
                </a:cubicBezTo>
                <a:cubicBezTo>
                  <a:pt x="2092" y="66"/>
                  <a:pt x="2092" y="66"/>
                  <a:pt x="2092" y="66"/>
                </a:cubicBezTo>
                <a:cubicBezTo>
                  <a:pt x="2090" y="66"/>
                  <a:pt x="2090" y="66"/>
                  <a:pt x="2090" y="66"/>
                </a:cubicBezTo>
                <a:cubicBezTo>
                  <a:pt x="2087" y="68"/>
                  <a:pt x="2087" y="68"/>
                  <a:pt x="2087" y="68"/>
                </a:cubicBezTo>
                <a:cubicBezTo>
                  <a:pt x="2086" y="69"/>
                  <a:pt x="2086" y="69"/>
                  <a:pt x="2086" y="69"/>
                </a:cubicBezTo>
                <a:cubicBezTo>
                  <a:pt x="2085" y="70"/>
                  <a:pt x="2085" y="70"/>
                  <a:pt x="2085" y="70"/>
                </a:cubicBezTo>
                <a:cubicBezTo>
                  <a:pt x="2088" y="74"/>
                  <a:pt x="2088" y="74"/>
                  <a:pt x="2088" y="74"/>
                </a:cubicBezTo>
                <a:cubicBezTo>
                  <a:pt x="2089" y="74"/>
                  <a:pt x="2089" y="74"/>
                  <a:pt x="2089" y="74"/>
                </a:cubicBezTo>
                <a:cubicBezTo>
                  <a:pt x="2090" y="77"/>
                  <a:pt x="2090" y="77"/>
                  <a:pt x="2090" y="77"/>
                </a:cubicBezTo>
                <a:cubicBezTo>
                  <a:pt x="2094" y="80"/>
                  <a:pt x="2094" y="80"/>
                  <a:pt x="2094" y="80"/>
                </a:cubicBezTo>
                <a:cubicBezTo>
                  <a:pt x="2097" y="80"/>
                  <a:pt x="2097" y="80"/>
                  <a:pt x="2097" y="80"/>
                </a:cubicBezTo>
                <a:cubicBezTo>
                  <a:pt x="2099" y="82"/>
                  <a:pt x="2099" y="82"/>
                  <a:pt x="2099" y="82"/>
                </a:cubicBezTo>
                <a:cubicBezTo>
                  <a:pt x="2104" y="82"/>
                  <a:pt x="2104" y="82"/>
                  <a:pt x="2104" y="82"/>
                </a:cubicBezTo>
                <a:cubicBezTo>
                  <a:pt x="2105" y="81"/>
                  <a:pt x="2105" y="81"/>
                  <a:pt x="2105" y="81"/>
                </a:cubicBezTo>
                <a:cubicBezTo>
                  <a:pt x="2106" y="81"/>
                  <a:pt x="2106" y="81"/>
                  <a:pt x="2106" y="81"/>
                </a:cubicBezTo>
                <a:cubicBezTo>
                  <a:pt x="2106" y="82"/>
                  <a:pt x="2106" y="82"/>
                  <a:pt x="2106" y="82"/>
                </a:cubicBezTo>
                <a:cubicBezTo>
                  <a:pt x="2110" y="82"/>
                  <a:pt x="2110" y="82"/>
                  <a:pt x="2110" y="82"/>
                </a:cubicBezTo>
                <a:cubicBezTo>
                  <a:pt x="2111" y="85"/>
                  <a:pt x="2111" y="85"/>
                  <a:pt x="2111" y="85"/>
                </a:cubicBezTo>
                <a:cubicBezTo>
                  <a:pt x="2112" y="86"/>
                  <a:pt x="2112" y="86"/>
                  <a:pt x="2112" y="86"/>
                </a:cubicBezTo>
                <a:cubicBezTo>
                  <a:pt x="2113" y="88"/>
                  <a:pt x="2113" y="88"/>
                  <a:pt x="2113" y="88"/>
                </a:cubicBezTo>
                <a:cubicBezTo>
                  <a:pt x="2117" y="88"/>
                  <a:pt x="2117" y="88"/>
                  <a:pt x="2117" y="88"/>
                </a:cubicBezTo>
                <a:cubicBezTo>
                  <a:pt x="2119" y="87"/>
                  <a:pt x="2119" y="87"/>
                  <a:pt x="2119" y="87"/>
                </a:cubicBezTo>
                <a:cubicBezTo>
                  <a:pt x="2117" y="89"/>
                  <a:pt x="2117" y="89"/>
                  <a:pt x="2117" y="89"/>
                </a:cubicBezTo>
                <a:cubicBezTo>
                  <a:pt x="2113" y="90"/>
                  <a:pt x="2113" y="90"/>
                  <a:pt x="2113" y="90"/>
                </a:cubicBezTo>
                <a:cubicBezTo>
                  <a:pt x="2110" y="88"/>
                  <a:pt x="2110" y="88"/>
                  <a:pt x="2110" y="88"/>
                </a:cubicBezTo>
                <a:cubicBezTo>
                  <a:pt x="2108" y="88"/>
                  <a:pt x="2108" y="88"/>
                  <a:pt x="2108" y="88"/>
                </a:cubicBezTo>
                <a:cubicBezTo>
                  <a:pt x="2106" y="85"/>
                  <a:pt x="2106" y="85"/>
                  <a:pt x="2106" y="85"/>
                </a:cubicBezTo>
                <a:cubicBezTo>
                  <a:pt x="2104" y="84"/>
                  <a:pt x="2104" y="84"/>
                  <a:pt x="2104" y="84"/>
                </a:cubicBezTo>
                <a:cubicBezTo>
                  <a:pt x="2102" y="85"/>
                  <a:pt x="2102" y="85"/>
                  <a:pt x="2102" y="85"/>
                </a:cubicBezTo>
                <a:cubicBezTo>
                  <a:pt x="2100" y="85"/>
                  <a:pt x="2100" y="85"/>
                  <a:pt x="2100" y="85"/>
                </a:cubicBezTo>
                <a:cubicBezTo>
                  <a:pt x="2098" y="88"/>
                  <a:pt x="2098" y="88"/>
                  <a:pt x="2098" y="88"/>
                </a:cubicBezTo>
                <a:cubicBezTo>
                  <a:pt x="2097" y="86"/>
                  <a:pt x="2097" y="86"/>
                  <a:pt x="2097" y="86"/>
                </a:cubicBezTo>
                <a:cubicBezTo>
                  <a:pt x="2095" y="85"/>
                  <a:pt x="2095" y="85"/>
                  <a:pt x="2095" y="85"/>
                </a:cubicBezTo>
                <a:cubicBezTo>
                  <a:pt x="2093" y="86"/>
                  <a:pt x="2093" y="86"/>
                  <a:pt x="2093" y="86"/>
                </a:cubicBezTo>
                <a:cubicBezTo>
                  <a:pt x="2090" y="86"/>
                  <a:pt x="2090" y="86"/>
                  <a:pt x="2090" y="86"/>
                </a:cubicBezTo>
                <a:cubicBezTo>
                  <a:pt x="2087" y="84"/>
                  <a:pt x="2087" y="84"/>
                  <a:pt x="2087" y="84"/>
                </a:cubicBezTo>
                <a:cubicBezTo>
                  <a:pt x="2085" y="84"/>
                  <a:pt x="2085" y="84"/>
                  <a:pt x="2085" y="84"/>
                </a:cubicBezTo>
                <a:cubicBezTo>
                  <a:pt x="2084" y="83"/>
                  <a:pt x="2084" y="83"/>
                  <a:pt x="2084" y="83"/>
                </a:cubicBezTo>
                <a:cubicBezTo>
                  <a:pt x="2085" y="82"/>
                  <a:pt x="2085" y="82"/>
                  <a:pt x="2085" y="82"/>
                </a:cubicBezTo>
                <a:cubicBezTo>
                  <a:pt x="2085" y="80"/>
                  <a:pt x="2085" y="80"/>
                  <a:pt x="2085" y="80"/>
                </a:cubicBezTo>
                <a:cubicBezTo>
                  <a:pt x="2084" y="79"/>
                  <a:pt x="2084" y="79"/>
                  <a:pt x="2084" y="79"/>
                </a:cubicBezTo>
                <a:cubicBezTo>
                  <a:pt x="2084" y="77"/>
                  <a:pt x="2084" y="77"/>
                  <a:pt x="2084" y="77"/>
                </a:cubicBezTo>
                <a:cubicBezTo>
                  <a:pt x="2081" y="74"/>
                  <a:pt x="2081" y="74"/>
                  <a:pt x="2081" y="74"/>
                </a:cubicBezTo>
                <a:cubicBezTo>
                  <a:pt x="2079" y="72"/>
                  <a:pt x="2079" y="72"/>
                  <a:pt x="2079" y="72"/>
                </a:cubicBezTo>
                <a:cubicBezTo>
                  <a:pt x="2080" y="70"/>
                  <a:pt x="2080" y="70"/>
                  <a:pt x="2080" y="70"/>
                </a:cubicBezTo>
                <a:cubicBezTo>
                  <a:pt x="2079" y="67"/>
                  <a:pt x="2079" y="67"/>
                  <a:pt x="2079" y="67"/>
                </a:cubicBezTo>
                <a:cubicBezTo>
                  <a:pt x="2079" y="62"/>
                  <a:pt x="2079" y="62"/>
                  <a:pt x="2079" y="62"/>
                </a:cubicBezTo>
                <a:cubicBezTo>
                  <a:pt x="2077" y="60"/>
                  <a:pt x="2077" y="60"/>
                  <a:pt x="2077" y="60"/>
                </a:cubicBezTo>
                <a:cubicBezTo>
                  <a:pt x="2076" y="57"/>
                  <a:pt x="2076" y="57"/>
                  <a:pt x="2076" y="57"/>
                </a:cubicBezTo>
                <a:cubicBezTo>
                  <a:pt x="2076" y="56"/>
                  <a:pt x="2076" y="56"/>
                  <a:pt x="2076" y="56"/>
                </a:cubicBezTo>
                <a:cubicBezTo>
                  <a:pt x="2074" y="56"/>
                  <a:pt x="2074" y="56"/>
                  <a:pt x="2074" y="56"/>
                </a:cubicBezTo>
                <a:cubicBezTo>
                  <a:pt x="2074" y="53"/>
                  <a:pt x="2074" y="53"/>
                  <a:pt x="2074" y="53"/>
                </a:cubicBezTo>
                <a:cubicBezTo>
                  <a:pt x="2071" y="51"/>
                  <a:pt x="2071" y="51"/>
                  <a:pt x="2071" y="51"/>
                </a:cubicBezTo>
                <a:cubicBezTo>
                  <a:pt x="2069" y="52"/>
                  <a:pt x="2069" y="52"/>
                  <a:pt x="2069" y="52"/>
                </a:cubicBezTo>
                <a:cubicBezTo>
                  <a:pt x="2074" y="60"/>
                  <a:pt x="2074" y="60"/>
                  <a:pt x="2074" y="60"/>
                </a:cubicBezTo>
                <a:cubicBezTo>
                  <a:pt x="2075" y="65"/>
                  <a:pt x="2075" y="65"/>
                  <a:pt x="2075" y="65"/>
                </a:cubicBezTo>
                <a:cubicBezTo>
                  <a:pt x="2074" y="70"/>
                  <a:pt x="2074" y="70"/>
                  <a:pt x="2074" y="70"/>
                </a:cubicBezTo>
                <a:cubicBezTo>
                  <a:pt x="2071" y="73"/>
                  <a:pt x="2071" y="73"/>
                  <a:pt x="2071" y="73"/>
                </a:cubicBezTo>
                <a:cubicBezTo>
                  <a:pt x="2069" y="76"/>
                  <a:pt x="2069" y="76"/>
                  <a:pt x="2069" y="76"/>
                </a:cubicBezTo>
                <a:cubicBezTo>
                  <a:pt x="2069" y="77"/>
                  <a:pt x="2069" y="77"/>
                  <a:pt x="2069" y="77"/>
                </a:cubicBezTo>
                <a:cubicBezTo>
                  <a:pt x="2070" y="78"/>
                  <a:pt x="2070" y="78"/>
                  <a:pt x="2070" y="78"/>
                </a:cubicBezTo>
                <a:cubicBezTo>
                  <a:pt x="2071" y="81"/>
                  <a:pt x="2071" y="81"/>
                  <a:pt x="2071" y="81"/>
                </a:cubicBezTo>
                <a:cubicBezTo>
                  <a:pt x="2069" y="85"/>
                  <a:pt x="2069" y="85"/>
                  <a:pt x="2069" y="85"/>
                </a:cubicBezTo>
                <a:cubicBezTo>
                  <a:pt x="2069" y="88"/>
                  <a:pt x="2069" y="88"/>
                  <a:pt x="2069" y="88"/>
                </a:cubicBezTo>
                <a:cubicBezTo>
                  <a:pt x="2073" y="90"/>
                  <a:pt x="2073" y="90"/>
                  <a:pt x="2073" y="90"/>
                </a:cubicBezTo>
                <a:cubicBezTo>
                  <a:pt x="2078" y="94"/>
                  <a:pt x="2078" y="94"/>
                  <a:pt x="2078" y="94"/>
                </a:cubicBezTo>
                <a:cubicBezTo>
                  <a:pt x="2079" y="97"/>
                  <a:pt x="2079" y="97"/>
                  <a:pt x="2079" y="97"/>
                </a:cubicBezTo>
                <a:cubicBezTo>
                  <a:pt x="2082" y="97"/>
                  <a:pt x="2082" y="97"/>
                  <a:pt x="2082" y="97"/>
                </a:cubicBezTo>
                <a:cubicBezTo>
                  <a:pt x="2084" y="99"/>
                  <a:pt x="2084" y="99"/>
                  <a:pt x="2084" y="99"/>
                </a:cubicBezTo>
                <a:cubicBezTo>
                  <a:pt x="2086" y="103"/>
                  <a:pt x="2086" y="103"/>
                  <a:pt x="2086" y="103"/>
                </a:cubicBezTo>
                <a:cubicBezTo>
                  <a:pt x="2085" y="110"/>
                  <a:pt x="2085" y="110"/>
                  <a:pt x="2085" y="110"/>
                </a:cubicBezTo>
                <a:cubicBezTo>
                  <a:pt x="2084" y="112"/>
                  <a:pt x="2084" y="112"/>
                  <a:pt x="2084" y="112"/>
                </a:cubicBezTo>
                <a:cubicBezTo>
                  <a:pt x="2087" y="116"/>
                  <a:pt x="2087" y="116"/>
                  <a:pt x="2087" y="116"/>
                </a:cubicBezTo>
                <a:cubicBezTo>
                  <a:pt x="2086" y="120"/>
                  <a:pt x="2086" y="120"/>
                  <a:pt x="2086" y="120"/>
                </a:cubicBezTo>
                <a:cubicBezTo>
                  <a:pt x="2088" y="123"/>
                  <a:pt x="2088" y="123"/>
                  <a:pt x="2088" y="123"/>
                </a:cubicBezTo>
                <a:cubicBezTo>
                  <a:pt x="2091" y="127"/>
                  <a:pt x="2091" y="127"/>
                  <a:pt x="2091" y="127"/>
                </a:cubicBezTo>
                <a:cubicBezTo>
                  <a:pt x="2092" y="129"/>
                  <a:pt x="2092" y="129"/>
                  <a:pt x="2092" y="129"/>
                </a:cubicBezTo>
                <a:cubicBezTo>
                  <a:pt x="2091" y="132"/>
                  <a:pt x="2091" y="132"/>
                  <a:pt x="2091" y="132"/>
                </a:cubicBezTo>
                <a:cubicBezTo>
                  <a:pt x="2092" y="133"/>
                  <a:pt x="2092" y="133"/>
                  <a:pt x="2092" y="133"/>
                </a:cubicBezTo>
                <a:cubicBezTo>
                  <a:pt x="2095" y="134"/>
                  <a:pt x="2095" y="134"/>
                  <a:pt x="2095" y="134"/>
                </a:cubicBezTo>
                <a:cubicBezTo>
                  <a:pt x="2098" y="132"/>
                  <a:pt x="2098" y="132"/>
                  <a:pt x="2098" y="132"/>
                </a:cubicBezTo>
                <a:cubicBezTo>
                  <a:pt x="2102" y="133"/>
                  <a:pt x="2102" y="133"/>
                  <a:pt x="2102" y="133"/>
                </a:cubicBezTo>
                <a:cubicBezTo>
                  <a:pt x="2103" y="132"/>
                  <a:pt x="2103" y="132"/>
                  <a:pt x="2103" y="132"/>
                </a:cubicBezTo>
                <a:cubicBezTo>
                  <a:pt x="2104" y="129"/>
                  <a:pt x="2104" y="129"/>
                  <a:pt x="2104" y="129"/>
                </a:cubicBezTo>
                <a:cubicBezTo>
                  <a:pt x="2106" y="127"/>
                  <a:pt x="2106" y="127"/>
                  <a:pt x="2106" y="127"/>
                </a:cubicBezTo>
                <a:cubicBezTo>
                  <a:pt x="2109" y="127"/>
                  <a:pt x="2109" y="127"/>
                  <a:pt x="2109" y="127"/>
                </a:cubicBezTo>
                <a:cubicBezTo>
                  <a:pt x="2111" y="127"/>
                  <a:pt x="2111" y="127"/>
                  <a:pt x="2111" y="127"/>
                </a:cubicBezTo>
                <a:cubicBezTo>
                  <a:pt x="2114" y="129"/>
                  <a:pt x="2114" y="129"/>
                  <a:pt x="2114" y="129"/>
                </a:cubicBezTo>
                <a:cubicBezTo>
                  <a:pt x="2116" y="128"/>
                  <a:pt x="2116" y="128"/>
                  <a:pt x="2116" y="128"/>
                </a:cubicBezTo>
                <a:cubicBezTo>
                  <a:pt x="2118" y="131"/>
                  <a:pt x="2118" y="131"/>
                  <a:pt x="2118" y="131"/>
                </a:cubicBezTo>
                <a:cubicBezTo>
                  <a:pt x="2123" y="133"/>
                  <a:pt x="2123" y="133"/>
                  <a:pt x="2123" y="133"/>
                </a:cubicBezTo>
                <a:cubicBezTo>
                  <a:pt x="2126" y="132"/>
                  <a:pt x="2126" y="132"/>
                  <a:pt x="2126" y="132"/>
                </a:cubicBezTo>
                <a:cubicBezTo>
                  <a:pt x="2128" y="135"/>
                  <a:pt x="2128" y="135"/>
                  <a:pt x="2128" y="135"/>
                </a:cubicBezTo>
                <a:cubicBezTo>
                  <a:pt x="2128" y="137"/>
                  <a:pt x="2128" y="137"/>
                  <a:pt x="2128" y="137"/>
                </a:cubicBezTo>
                <a:cubicBezTo>
                  <a:pt x="2131" y="139"/>
                  <a:pt x="2131" y="139"/>
                  <a:pt x="2131" y="139"/>
                </a:cubicBezTo>
                <a:cubicBezTo>
                  <a:pt x="2132" y="140"/>
                  <a:pt x="2132" y="140"/>
                  <a:pt x="2132" y="140"/>
                </a:cubicBezTo>
                <a:cubicBezTo>
                  <a:pt x="2133" y="141"/>
                  <a:pt x="2133" y="141"/>
                  <a:pt x="2133" y="141"/>
                </a:cubicBezTo>
                <a:cubicBezTo>
                  <a:pt x="2133" y="142"/>
                  <a:pt x="2133" y="142"/>
                  <a:pt x="2133" y="142"/>
                </a:cubicBezTo>
                <a:cubicBezTo>
                  <a:pt x="2135" y="144"/>
                  <a:pt x="2135" y="144"/>
                  <a:pt x="2135" y="144"/>
                </a:cubicBezTo>
                <a:cubicBezTo>
                  <a:pt x="2133" y="145"/>
                  <a:pt x="2133" y="145"/>
                  <a:pt x="2133" y="145"/>
                </a:cubicBezTo>
                <a:cubicBezTo>
                  <a:pt x="2131" y="146"/>
                  <a:pt x="2131" y="146"/>
                  <a:pt x="2131" y="146"/>
                </a:cubicBezTo>
                <a:cubicBezTo>
                  <a:pt x="2131" y="149"/>
                  <a:pt x="2131" y="149"/>
                  <a:pt x="2131" y="149"/>
                </a:cubicBezTo>
                <a:cubicBezTo>
                  <a:pt x="2132" y="152"/>
                  <a:pt x="2132" y="152"/>
                  <a:pt x="2132" y="152"/>
                </a:cubicBezTo>
                <a:cubicBezTo>
                  <a:pt x="2134" y="153"/>
                  <a:pt x="2134" y="153"/>
                  <a:pt x="2134" y="153"/>
                </a:cubicBezTo>
                <a:cubicBezTo>
                  <a:pt x="2133" y="154"/>
                  <a:pt x="2133" y="154"/>
                  <a:pt x="2133" y="154"/>
                </a:cubicBezTo>
                <a:cubicBezTo>
                  <a:pt x="2134" y="156"/>
                  <a:pt x="2134" y="156"/>
                  <a:pt x="2134" y="156"/>
                </a:cubicBezTo>
                <a:cubicBezTo>
                  <a:pt x="2136" y="156"/>
                  <a:pt x="2136" y="156"/>
                  <a:pt x="2136" y="156"/>
                </a:cubicBezTo>
                <a:cubicBezTo>
                  <a:pt x="2138" y="158"/>
                  <a:pt x="2138" y="158"/>
                  <a:pt x="2138" y="158"/>
                </a:cubicBezTo>
                <a:cubicBezTo>
                  <a:pt x="2141" y="158"/>
                  <a:pt x="2141" y="158"/>
                  <a:pt x="2141" y="158"/>
                </a:cubicBezTo>
                <a:cubicBezTo>
                  <a:pt x="2142" y="155"/>
                  <a:pt x="2142" y="155"/>
                  <a:pt x="2142" y="155"/>
                </a:cubicBezTo>
                <a:cubicBezTo>
                  <a:pt x="2143" y="157"/>
                  <a:pt x="2143" y="157"/>
                  <a:pt x="2143" y="157"/>
                </a:cubicBezTo>
                <a:cubicBezTo>
                  <a:pt x="2145" y="156"/>
                  <a:pt x="2145" y="156"/>
                  <a:pt x="2145" y="156"/>
                </a:cubicBezTo>
                <a:cubicBezTo>
                  <a:pt x="2146" y="157"/>
                  <a:pt x="2146" y="157"/>
                  <a:pt x="2146" y="157"/>
                </a:cubicBezTo>
                <a:cubicBezTo>
                  <a:pt x="2145" y="157"/>
                  <a:pt x="2145" y="157"/>
                  <a:pt x="2145" y="157"/>
                </a:cubicBezTo>
                <a:cubicBezTo>
                  <a:pt x="2144" y="159"/>
                  <a:pt x="2144" y="159"/>
                  <a:pt x="2144" y="159"/>
                </a:cubicBezTo>
                <a:cubicBezTo>
                  <a:pt x="2141" y="159"/>
                  <a:pt x="2141" y="159"/>
                  <a:pt x="2141" y="159"/>
                </a:cubicBezTo>
                <a:cubicBezTo>
                  <a:pt x="2140" y="159"/>
                  <a:pt x="2140" y="159"/>
                  <a:pt x="2140" y="159"/>
                </a:cubicBezTo>
                <a:cubicBezTo>
                  <a:pt x="2137" y="160"/>
                  <a:pt x="2137" y="160"/>
                  <a:pt x="2137" y="160"/>
                </a:cubicBezTo>
                <a:cubicBezTo>
                  <a:pt x="2134" y="158"/>
                  <a:pt x="2134" y="158"/>
                  <a:pt x="2134" y="158"/>
                </a:cubicBezTo>
                <a:cubicBezTo>
                  <a:pt x="2132" y="158"/>
                  <a:pt x="2132" y="158"/>
                  <a:pt x="2132" y="158"/>
                </a:cubicBezTo>
                <a:cubicBezTo>
                  <a:pt x="2130" y="156"/>
                  <a:pt x="2130" y="156"/>
                  <a:pt x="2130" y="156"/>
                </a:cubicBezTo>
                <a:cubicBezTo>
                  <a:pt x="2131" y="155"/>
                  <a:pt x="2131" y="155"/>
                  <a:pt x="2131" y="155"/>
                </a:cubicBezTo>
                <a:cubicBezTo>
                  <a:pt x="2131" y="152"/>
                  <a:pt x="2131" y="152"/>
                  <a:pt x="2131" y="152"/>
                </a:cubicBezTo>
                <a:cubicBezTo>
                  <a:pt x="2129" y="150"/>
                  <a:pt x="2129" y="150"/>
                  <a:pt x="2129" y="150"/>
                </a:cubicBezTo>
                <a:cubicBezTo>
                  <a:pt x="2128" y="148"/>
                  <a:pt x="2128" y="148"/>
                  <a:pt x="2128" y="148"/>
                </a:cubicBezTo>
                <a:cubicBezTo>
                  <a:pt x="2127" y="146"/>
                  <a:pt x="2127" y="146"/>
                  <a:pt x="2127" y="146"/>
                </a:cubicBezTo>
                <a:cubicBezTo>
                  <a:pt x="2127" y="144"/>
                  <a:pt x="2127" y="144"/>
                  <a:pt x="2127" y="144"/>
                </a:cubicBezTo>
                <a:cubicBezTo>
                  <a:pt x="2124" y="141"/>
                  <a:pt x="2124" y="141"/>
                  <a:pt x="2124" y="141"/>
                </a:cubicBezTo>
                <a:cubicBezTo>
                  <a:pt x="2124" y="141"/>
                  <a:pt x="2124" y="141"/>
                  <a:pt x="2124" y="141"/>
                </a:cubicBezTo>
                <a:cubicBezTo>
                  <a:pt x="2123" y="139"/>
                  <a:pt x="2123" y="139"/>
                  <a:pt x="2123" y="139"/>
                </a:cubicBezTo>
                <a:cubicBezTo>
                  <a:pt x="2119" y="138"/>
                  <a:pt x="2119" y="138"/>
                  <a:pt x="2119" y="138"/>
                </a:cubicBezTo>
                <a:cubicBezTo>
                  <a:pt x="2119" y="135"/>
                  <a:pt x="2119" y="135"/>
                  <a:pt x="2119" y="135"/>
                </a:cubicBezTo>
                <a:cubicBezTo>
                  <a:pt x="2116" y="132"/>
                  <a:pt x="2116" y="132"/>
                  <a:pt x="2116" y="132"/>
                </a:cubicBezTo>
                <a:cubicBezTo>
                  <a:pt x="2113" y="132"/>
                  <a:pt x="2113" y="132"/>
                  <a:pt x="2113" y="132"/>
                </a:cubicBezTo>
                <a:cubicBezTo>
                  <a:pt x="2109" y="136"/>
                  <a:pt x="2109" y="136"/>
                  <a:pt x="2109" y="136"/>
                </a:cubicBezTo>
                <a:cubicBezTo>
                  <a:pt x="2107" y="136"/>
                  <a:pt x="2107" y="136"/>
                  <a:pt x="2107" y="136"/>
                </a:cubicBezTo>
                <a:cubicBezTo>
                  <a:pt x="2105" y="139"/>
                  <a:pt x="2105" y="139"/>
                  <a:pt x="2105" y="139"/>
                </a:cubicBezTo>
                <a:cubicBezTo>
                  <a:pt x="2102" y="141"/>
                  <a:pt x="2102" y="141"/>
                  <a:pt x="2102" y="141"/>
                </a:cubicBezTo>
                <a:cubicBezTo>
                  <a:pt x="2102" y="147"/>
                  <a:pt x="2102" y="147"/>
                  <a:pt x="2102" y="147"/>
                </a:cubicBezTo>
                <a:cubicBezTo>
                  <a:pt x="2103" y="149"/>
                  <a:pt x="2103" y="149"/>
                  <a:pt x="2103" y="149"/>
                </a:cubicBezTo>
                <a:cubicBezTo>
                  <a:pt x="2108" y="151"/>
                  <a:pt x="2108" y="151"/>
                  <a:pt x="2108" y="151"/>
                </a:cubicBezTo>
                <a:cubicBezTo>
                  <a:pt x="2111" y="159"/>
                  <a:pt x="2111" y="159"/>
                  <a:pt x="2111" y="159"/>
                </a:cubicBezTo>
                <a:cubicBezTo>
                  <a:pt x="2110" y="160"/>
                  <a:pt x="2110" y="160"/>
                  <a:pt x="2110" y="160"/>
                </a:cubicBezTo>
                <a:cubicBezTo>
                  <a:pt x="2107" y="166"/>
                  <a:pt x="2107" y="166"/>
                  <a:pt x="2107" y="166"/>
                </a:cubicBezTo>
                <a:cubicBezTo>
                  <a:pt x="2107" y="169"/>
                  <a:pt x="2107" y="169"/>
                  <a:pt x="2107" y="169"/>
                </a:cubicBezTo>
                <a:cubicBezTo>
                  <a:pt x="2108" y="172"/>
                  <a:pt x="2108" y="172"/>
                  <a:pt x="2108" y="172"/>
                </a:cubicBezTo>
                <a:cubicBezTo>
                  <a:pt x="2107" y="177"/>
                  <a:pt x="2107" y="177"/>
                  <a:pt x="2107" y="177"/>
                </a:cubicBezTo>
                <a:cubicBezTo>
                  <a:pt x="2106" y="179"/>
                  <a:pt x="2106" y="179"/>
                  <a:pt x="2106" y="179"/>
                </a:cubicBezTo>
                <a:cubicBezTo>
                  <a:pt x="2104" y="182"/>
                  <a:pt x="2104" y="182"/>
                  <a:pt x="2104" y="182"/>
                </a:cubicBezTo>
                <a:cubicBezTo>
                  <a:pt x="2103" y="183"/>
                  <a:pt x="2103" y="183"/>
                  <a:pt x="2103" y="183"/>
                </a:cubicBezTo>
                <a:cubicBezTo>
                  <a:pt x="2102" y="184"/>
                  <a:pt x="2102" y="184"/>
                  <a:pt x="2102" y="184"/>
                </a:cubicBezTo>
                <a:cubicBezTo>
                  <a:pt x="2100" y="186"/>
                  <a:pt x="2100" y="186"/>
                  <a:pt x="2100" y="186"/>
                </a:cubicBezTo>
                <a:cubicBezTo>
                  <a:pt x="2100" y="188"/>
                  <a:pt x="2100" y="188"/>
                  <a:pt x="2100" y="188"/>
                </a:cubicBezTo>
                <a:cubicBezTo>
                  <a:pt x="2101" y="190"/>
                  <a:pt x="2101" y="190"/>
                  <a:pt x="2101" y="190"/>
                </a:cubicBezTo>
                <a:cubicBezTo>
                  <a:pt x="2102" y="192"/>
                  <a:pt x="2102" y="192"/>
                  <a:pt x="2102" y="192"/>
                </a:cubicBezTo>
                <a:cubicBezTo>
                  <a:pt x="2099" y="194"/>
                  <a:pt x="2099" y="194"/>
                  <a:pt x="2099" y="194"/>
                </a:cubicBezTo>
                <a:cubicBezTo>
                  <a:pt x="2095" y="193"/>
                  <a:pt x="2095" y="193"/>
                  <a:pt x="2095" y="193"/>
                </a:cubicBezTo>
                <a:cubicBezTo>
                  <a:pt x="2094" y="192"/>
                  <a:pt x="2094" y="192"/>
                  <a:pt x="2094" y="192"/>
                </a:cubicBezTo>
                <a:cubicBezTo>
                  <a:pt x="2090" y="192"/>
                  <a:pt x="2090" y="192"/>
                  <a:pt x="2090" y="192"/>
                </a:cubicBezTo>
                <a:cubicBezTo>
                  <a:pt x="2087" y="192"/>
                  <a:pt x="2087" y="192"/>
                  <a:pt x="2087" y="192"/>
                </a:cubicBezTo>
                <a:cubicBezTo>
                  <a:pt x="2083" y="191"/>
                  <a:pt x="2083" y="191"/>
                  <a:pt x="2083" y="191"/>
                </a:cubicBezTo>
                <a:cubicBezTo>
                  <a:pt x="2076" y="190"/>
                  <a:pt x="2076" y="190"/>
                  <a:pt x="2076" y="190"/>
                </a:cubicBezTo>
                <a:cubicBezTo>
                  <a:pt x="2073" y="188"/>
                  <a:pt x="2073" y="188"/>
                  <a:pt x="2073" y="188"/>
                </a:cubicBezTo>
                <a:cubicBezTo>
                  <a:pt x="2072" y="186"/>
                  <a:pt x="2072" y="186"/>
                  <a:pt x="2072" y="186"/>
                </a:cubicBezTo>
                <a:cubicBezTo>
                  <a:pt x="2069" y="186"/>
                  <a:pt x="2069" y="186"/>
                  <a:pt x="2069" y="186"/>
                </a:cubicBezTo>
                <a:cubicBezTo>
                  <a:pt x="2068" y="188"/>
                  <a:pt x="2068" y="188"/>
                  <a:pt x="2068" y="188"/>
                </a:cubicBezTo>
                <a:cubicBezTo>
                  <a:pt x="2067" y="187"/>
                  <a:pt x="2067" y="187"/>
                  <a:pt x="2067" y="187"/>
                </a:cubicBezTo>
                <a:cubicBezTo>
                  <a:pt x="2066" y="187"/>
                  <a:pt x="2066" y="187"/>
                  <a:pt x="2066" y="187"/>
                </a:cubicBezTo>
                <a:cubicBezTo>
                  <a:pt x="2067" y="185"/>
                  <a:pt x="2067" y="185"/>
                  <a:pt x="2067" y="185"/>
                </a:cubicBezTo>
                <a:cubicBezTo>
                  <a:pt x="2070" y="184"/>
                  <a:pt x="2070" y="184"/>
                  <a:pt x="2070" y="184"/>
                </a:cubicBezTo>
                <a:cubicBezTo>
                  <a:pt x="2076" y="184"/>
                  <a:pt x="2076" y="184"/>
                  <a:pt x="2076" y="184"/>
                </a:cubicBezTo>
                <a:cubicBezTo>
                  <a:pt x="2077" y="182"/>
                  <a:pt x="2077" y="182"/>
                  <a:pt x="2077" y="182"/>
                </a:cubicBezTo>
                <a:cubicBezTo>
                  <a:pt x="2082" y="185"/>
                  <a:pt x="2082" y="185"/>
                  <a:pt x="2082" y="185"/>
                </a:cubicBezTo>
                <a:cubicBezTo>
                  <a:pt x="2083" y="185"/>
                  <a:pt x="2083" y="185"/>
                  <a:pt x="2083" y="185"/>
                </a:cubicBezTo>
                <a:cubicBezTo>
                  <a:pt x="2084" y="183"/>
                  <a:pt x="2084" y="183"/>
                  <a:pt x="2084" y="183"/>
                </a:cubicBezTo>
                <a:cubicBezTo>
                  <a:pt x="2086" y="183"/>
                  <a:pt x="2086" y="183"/>
                  <a:pt x="2086" y="183"/>
                </a:cubicBezTo>
                <a:cubicBezTo>
                  <a:pt x="2086" y="185"/>
                  <a:pt x="2086" y="185"/>
                  <a:pt x="2086" y="185"/>
                </a:cubicBezTo>
                <a:cubicBezTo>
                  <a:pt x="2083" y="187"/>
                  <a:pt x="2083" y="187"/>
                  <a:pt x="2083" y="187"/>
                </a:cubicBezTo>
                <a:cubicBezTo>
                  <a:pt x="2085" y="188"/>
                  <a:pt x="2085" y="188"/>
                  <a:pt x="2085" y="188"/>
                </a:cubicBezTo>
                <a:cubicBezTo>
                  <a:pt x="2088" y="188"/>
                  <a:pt x="2088" y="188"/>
                  <a:pt x="2088" y="188"/>
                </a:cubicBezTo>
                <a:cubicBezTo>
                  <a:pt x="2090" y="186"/>
                  <a:pt x="2090" y="186"/>
                  <a:pt x="2090" y="186"/>
                </a:cubicBezTo>
                <a:cubicBezTo>
                  <a:pt x="2092" y="185"/>
                  <a:pt x="2092" y="185"/>
                  <a:pt x="2092" y="185"/>
                </a:cubicBezTo>
                <a:cubicBezTo>
                  <a:pt x="2092" y="183"/>
                  <a:pt x="2092" y="183"/>
                  <a:pt x="2092" y="183"/>
                </a:cubicBezTo>
                <a:cubicBezTo>
                  <a:pt x="2090" y="181"/>
                  <a:pt x="2090" y="181"/>
                  <a:pt x="2090" y="181"/>
                </a:cubicBezTo>
                <a:cubicBezTo>
                  <a:pt x="2090" y="180"/>
                  <a:pt x="2090" y="180"/>
                  <a:pt x="2090" y="180"/>
                </a:cubicBezTo>
                <a:cubicBezTo>
                  <a:pt x="2092" y="181"/>
                  <a:pt x="2092" y="181"/>
                  <a:pt x="2092" y="181"/>
                </a:cubicBezTo>
                <a:cubicBezTo>
                  <a:pt x="2093" y="180"/>
                  <a:pt x="2093" y="180"/>
                  <a:pt x="2093" y="180"/>
                </a:cubicBezTo>
                <a:cubicBezTo>
                  <a:pt x="2093" y="176"/>
                  <a:pt x="2093" y="176"/>
                  <a:pt x="2093" y="176"/>
                </a:cubicBezTo>
                <a:cubicBezTo>
                  <a:pt x="2096" y="174"/>
                  <a:pt x="2096" y="174"/>
                  <a:pt x="2096" y="174"/>
                </a:cubicBezTo>
                <a:cubicBezTo>
                  <a:pt x="2095" y="173"/>
                  <a:pt x="2095" y="173"/>
                  <a:pt x="2095" y="173"/>
                </a:cubicBezTo>
                <a:cubicBezTo>
                  <a:pt x="2094" y="173"/>
                  <a:pt x="2094" y="173"/>
                  <a:pt x="2094" y="173"/>
                </a:cubicBezTo>
                <a:cubicBezTo>
                  <a:pt x="2093" y="173"/>
                  <a:pt x="2093" y="173"/>
                  <a:pt x="2093" y="173"/>
                </a:cubicBezTo>
                <a:cubicBezTo>
                  <a:pt x="2096" y="171"/>
                  <a:pt x="2096" y="171"/>
                  <a:pt x="2096" y="171"/>
                </a:cubicBezTo>
                <a:cubicBezTo>
                  <a:pt x="2096" y="167"/>
                  <a:pt x="2096" y="167"/>
                  <a:pt x="2096" y="167"/>
                </a:cubicBezTo>
                <a:cubicBezTo>
                  <a:pt x="2095" y="166"/>
                  <a:pt x="2095" y="166"/>
                  <a:pt x="2095" y="166"/>
                </a:cubicBezTo>
                <a:cubicBezTo>
                  <a:pt x="2096" y="164"/>
                  <a:pt x="2096" y="164"/>
                  <a:pt x="2096" y="164"/>
                </a:cubicBezTo>
                <a:cubicBezTo>
                  <a:pt x="2096" y="163"/>
                  <a:pt x="2096" y="163"/>
                  <a:pt x="2096" y="163"/>
                </a:cubicBezTo>
                <a:cubicBezTo>
                  <a:pt x="2098" y="162"/>
                  <a:pt x="2098" y="162"/>
                  <a:pt x="2098" y="162"/>
                </a:cubicBezTo>
                <a:cubicBezTo>
                  <a:pt x="2098" y="158"/>
                  <a:pt x="2098" y="158"/>
                  <a:pt x="2098" y="158"/>
                </a:cubicBezTo>
                <a:cubicBezTo>
                  <a:pt x="2095" y="156"/>
                  <a:pt x="2095" y="156"/>
                  <a:pt x="2095" y="156"/>
                </a:cubicBezTo>
                <a:cubicBezTo>
                  <a:pt x="2094" y="152"/>
                  <a:pt x="2094" y="152"/>
                  <a:pt x="2094" y="152"/>
                </a:cubicBezTo>
                <a:cubicBezTo>
                  <a:pt x="2095" y="150"/>
                  <a:pt x="2095" y="150"/>
                  <a:pt x="2095" y="150"/>
                </a:cubicBezTo>
                <a:cubicBezTo>
                  <a:pt x="2095" y="147"/>
                  <a:pt x="2095" y="147"/>
                  <a:pt x="2095" y="147"/>
                </a:cubicBezTo>
                <a:cubicBezTo>
                  <a:pt x="2096" y="148"/>
                  <a:pt x="2096" y="148"/>
                  <a:pt x="2096" y="148"/>
                </a:cubicBezTo>
                <a:cubicBezTo>
                  <a:pt x="2096" y="146"/>
                  <a:pt x="2096" y="146"/>
                  <a:pt x="2096" y="146"/>
                </a:cubicBezTo>
                <a:cubicBezTo>
                  <a:pt x="2093" y="143"/>
                  <a:pt x="2093" y="143"/>
                  <a:pt x="2093" y="143"/>
                </a:cubicBezTo>
                <a:cubicBezTo>
                  <a:pt x="2091" y="143"/>
                  <a:pt x="2091" y="143"/>
                  <a:pt x="2091" y="143"/>
                </a:cubicBezTo>
                <a:cubicBezTo>
                  <a:pt x="2090" y="141"/>
                  <a:pt x="2090" y="141"/>
                  <a:pt x="2090" y="141"/>
                </a:cubicBezTo>
                <a:cubicBezTo>
                  <a:pt x="2087" y="140"/>
                  <a:pt x="2087" y="140"/>
                  <a:pt x="2087" y="140"/>
                </a:cubicBezTo>
                <a:cubicBezTo>
                  <a:pt x="2083" y="135"/>
                  <a:pt x="2083" y="135"/>
                  <a:pt x="2083" y="135"/>
                </a:cubicBezTo>
                <a:cubicBezTo>
                  <a:pt x="2082" y="131"/>
                  <a:pt x="2082" y="131"/>
                  <a:pt x="2082" y="131"/>
                </a:cubicBezTo>
                <a:cubicBezTo>
                  <a:pt x="2081" y="130"/>
                  <a:pt x="2081" y="130"/>
                  <a:pt x="2081" y="130"/>
                </a:cubicBezTo>
                <a:cubicBezTo>
                  <a:pt x="2082" y="128"/>
                  <a:pt x="2082" y="128"/>
                  <a:pt x="2082" y="128"/>
                </a:cubicBezTo>
                <a:cubicBezTo>
                  <a:pt x="2079" y="126"/>
                  <a:pt x="2079" y="126"/>
                  <a:pt x="2079" y="126"/>
                </a:cubicBezTo>
                <a:cubicBezTo>
                  <a:pt x="2078" y="124"/>
                  <a:pt x="2078" y="124"/>
                  <a:pt x="2078" y="124"/>
                </a:cubicBezTo>
                <a:cubicBezTo>
                  <a:pt x="2079" y="122"/>
                  <a:pt x="2079" y="122"/>
                  <a:pt x="2079" y="122"/>
                </a:cubicBezTo>
                <a:cubicBezTo>
                  <a:pt x="2076" y="117"/>
                  <a:pt x="2076" y="117"/>
                  <a:pt x="2076" y="117"/>
                </a:cubicBezTo>
                <a:cubicBezTo>
                  <a:pt x="2076" y="114"/>
                  <a:pt x="2076" y="114"/>
                  <a:pt x="2076" y="114"/>
                </a:cubicBezTo>
                <a:cubicBezTo>
                  <a:pt x="2074" y="112"/>
                  <a:pt x="2074" y="112"/>
                  <a:pt x="2074" y="112"/>
                </a:cubicBezTo>
                <a:cubicBezTo>
                  <a:pt x="2074" y="110"/>
                  <a:pt x="2074" y="110"/>
                  <a:pt x="2074" y="110"/>
                </a:cubicBezTo>
                <a:cubicBezTo>
                  <a:pt x="2074" y="109"/>
                  <a:pt x="2074" y="109"/>
                  <a:pt x="2074" y="109"/>
                </a:cubicBezTo>
                <a:cubicBezTo>
                  <a:pt x="2073" y="107"/>
                  <a:pt x="2073" y="107"/>
                  <a:pt x="2073" y="107"/>
                </a:cubicBezTo>
                <a:cubicBezTo>
                  <a:pt x="2072" y="101"/>
                  <a:pt x="2072" y="101"/>
                  <a:pt x="2072" y="101"/>
                </a:cubicBezTo>
                <a:cubicBezTo>
                  <a:pt x="2071" y="99"/>
                  <a:pt x="2071" y="99"/>
                  <a:pt x="2071" y="99"/>
                </a:cubicBezTo>
                <a:cubicBezTo>
                  <a:pt x="2068" y="97"/>
                  <a:pt x="2068" y="97"/>
                  <a:pt x="2068" y="97"/>
                </a:cubicBezTo>
                <a:cubicBezTo>
                  <a:pt x="2067" y="93"/>
                  <a:pt x="2067" y="93"/>
                  <a:pt x="2067" y="93"/>
                </a:cubicBezTo>
                <a:cubicBezTo>
                  <a:pt x="2066" y="92"/>
                  <a:pt x="2066" y="92"/>
                  <a:pt x="2066" y="92"/>
                </a:cubicBezTo>
                <a:cubicBezTo>
                  <a:pt x="2065" y="93"/>
                  <a:pt x="2065" y="93"/>
                  <a:pt x="2065" y="93"/>
                </a:cubicBezTo>
                <a:cubicBezTo>
                  <a:pt x="2065" y="92"/>
                  <a:pt x="2065" y="92"/>
                  <a:pt x="2065" y="92"/>
                </a:cubicBezTo>
                <a:cubicBezTo>
                  <a:pt x="2062" y="92"/>
                  <a:pt x="2062" y="92"/>
                  <a:pt x="2062" y="92"/>
                </a:cubicBezTo>
                <a:cubicBezTo>
                  <a:pt x="2061" y="89"/>
                  <a:pt x="2061" y="89"/>
                  <a:pt x="2061" y="89"/>
                </a:cubicBezTo>
                <a:cubicBezTo>
                  <a:pt x="2059" y="87"/>
                  <a:pt x="2059" y="87"/>
                  <a:pt x="2059" y="87"/>
                </a:cubicBezTo>
                <a:cubicBezTo>
                  <a:pt x="2058" y="85"/>
                  <a:pt x="2058" y="85"/>
                  <a:pt x="2058" y="85"/>
                </a:cubicBezTo>
                <a:cubicBezTo>
                  <a:pt x="2059" y="84"/>
                  <a:pt x="2059" y="84"/>
                  <a:pt x="2059" y="84"/>
                </a:cubicBezTo>
                <a:cubicBezTo>
                  <a:pt x="2060" y="82"/>
                  <a:pt x="2060" y="82"/>
                  <a:pt x="2060" y="82"/>
                </a:cubicBezTo>
                <a:cubicBezTo>
                  <a:pt x="2059" y="80"/>
                  <a:pt x="2059" y="80"/>
                  <a:pt x="2059" y="80"/>
                </a:cubicBezTo>
                <a:cubicBezTo>
                  <a:pt x="2059" y="79"/>
                  <a:pt x="2059" y="79"/>
                  <a:pt x="2059" y="79"/>
                </a:cubicBezTo>
                <a:cubicBezTo>
                  <a:pt x="2058" y="77"/>
                  <a:pt x="2058" y="77"/>
                  <a:pt x="2058" y="77"/>
                </a:cubicBezTo>
                <a:cubicBezTo>
                  <a:pt x="2059" y="72"/>
                  <a:pt x="2059" y="72"/>
                  <a:pt x="2059" y="72"/>
                </a:cubicBezTo>
                <a:cubicBezTo>
                  <a:pt x="2058" y="69"/>
                  <a:pt x="2058" y="69"/>
                  <a:pt x="2058" y="69"/>
                </a:cubicBezTo>
                <a:cubicBezTo>
                  <a:pt x="2058" y="65"/>
                  <a:pt x="2058" y="65"/>
                  <a:pt x="2058" y="65"/>
                </a:cubicBezTo>
                <a:cubicBezTo>
                  <a:pt x="2057" y="64"/>
                  <a:pt x="2057" y="64"/>
                  <a:pt x="2057" y="64"/>
                </a:cubicBezTo>
                <a:cubicBezTo>
                  <a:pt x="2057" y="62"/>
                  <a:pt x="2057" y="62"/>
                  <a:pt x="2057" y="62"/>
                </a:cubicBezTo>
                <a:cubicBezTo>
                  <a:pt x="2055" y="59"/>
                  <a:pt x="2055" y="59"/>
                  <a:pt x="2055" y="59"/>
                </a:cubicBezTo>
                <a:cubicBezTo>
                  <a:pt x="2057" y="59"/>
                  <a:pt x="2057" y="59"/>
                  <a:pt x="2057" y="59"/>
                </a:cubicBezTo>
                <a:cubicBezTo>
                  <a:pt x="2056" y="57"/>
                  <a:pt x="2056" y="57"/>
                  <a:pt x="2056" y="57"/>
                </a:cubicBezTo>
                <a:cubicBezTo>
                  <a:pt x="2054" y="56"/>
                  <a:pt x="2054" y="56"/>
                  <a:pt x="2054" y="56"/>
                </a:cubicBezTo>
                <a:cubicBezTo>
                  <a:pt x="2051" y="56"/>
                  <a:pt x="2051" y="56"/>
                  <a:pt x="2051" y="56"/>
                </a:cubicBezTo>
                <a:cubicBezTo>
                  <a:pt x="2045" y="54"/>
                  <a:pt x="2045" y="54"/>
                  <a:pt x="2045" y="54"/>
                </a:cubicBezTo>
                <a:cubicBezTo>
                  <a:pt x="2043" y="54"/>
                  <a:pt x="2043" y="54"/>
                  <a:pt x="2043" y="54"/>
                </a:cubicBezTo>
                <a:cubicBezTo>
                  <a:pt x="2042" y="55"/>
                  <a:pt x="2042" y="55"/>
                  <a:pt x="2042" y="55"/>
                </a:cubicBezTo>
                <a:cubicBezTo>
                  <a:pt x="2040" y="54"/>
                  <a:pt x="2040" y="54"/>
                  <a:pt x="2040" y="54"/>
                </a:cubicBezTo>
                <a:cubicBezTo>
                  <a:pt x="2038" y="54"/>
                  <a:pt x="2038" y="54"/>
                  <a:pt x="2038" y="54"/>
                </a:cubicBezTo>
                <a:cubicBezTo>
                  <a:pt x="2036" y="55"/>
                  <a:pt x="2036" y="55"/>
                  <a:pt x="2036" y="55"/>
                </a:cubicBezTo>
                <a:cubicBezTo>
                  <a:pt x="2033" y="55"/>
                  <a:pt x="2033" y="55"/>
                  <a:pt x="2033" y="55"/>
                </a:cubicBezTo>
                <a:cubicBezTo>
                  <a:pt x="2031" y="56"/>
                  <a:pt x="2031" y="56"/>
                  <a:pt x="2031" y="56"/>
                </a:cubicBezTo>
                <a:cubicBezTo>
                  <a:pt x="2030" y="55"/>
                  <a:pt x="2030" y="55"/>
                  <a:pt x="2030" y="55"/>
                </a:cubicBezTo>
                <a:cubicBezTo>
                  <a:pt x="2031" y="54"/>
                  <a:pt x="2031" y="54"/>
                  <a:pt x="2031" y="54"/>
                </a:cubicBezTo>
                <a:cubicBezTo>
                  <a:pt x="2029" y="54"/>
                  <a:pt x="2029" y="54"/>
                  <a:pt x="2029" y="54"/>
                </a:cubicBezTo>
                <a:cubicBezTo>
                  <a:pt x="2027" y="54"/>
                  <a:pt x="2027" y="54"/>
                  <a:pt x="2027" y="54"/>
                </a:cubicBezTo>
                <a:cubicBezTo>
                  <a:pt x="2028" y="58"/>
                  <a:pt x="2028" y="58"/>
                  <a:pt x="2028" y="58"/>
                </a:cubicBezTo>
                <a:cubicBezTo>
                  <a:pt x="2027" y="62"/>
                  <a:pt x="2027" y="62"/>
                  <a:pt x="2027" y="62"/>
                </a:cubicBezTo>
                <a:cubicBezTo>
                  <a:pt x="2029" y="64"/>
                  <a:pt x="2029" y="64"/>
                  <a:pt x="2029" y="64"/>
                </a:cubicBezTo>
                <a:cubicBezTo>
                  <a:pt x="2028" y="65"/>
                  <a:pt x="2028" y="65"/>
                  <a:pt x="2028" y="65"/>
                </a:cubicBezTo>
                <a:cubicBezTo>
                  <a:pt x="2027" y="69"/>
                  <a:pt x="2027" y="69"/>
                  <a:pt x="2027" y="69"/>
                </a:cubicBezTo>
                <a:cubicBezTo>
                  <a:pt x="2028" y="70"/>
                  <a:pt x="2028" y="70"/>
                  <a:pt x="2028" y="70"/>
                </a:cubicBezTo>
                <a:cubicBezTo>
                  <a:pt x="2028" y="72"/>
                  <a:pt x="2028" y="72"/>
                  <a:pt x="2028" y="72"/>
                </a:cubicBezTo>
                <a:cubicBezTo>
                  <a:pt x="2029" y="74"/>
                  <a:pt x="2029" y="74"/>
                  <a:pt x="2029" y="74"/>
                </a:cubicBezTo>
                <a:cubicBezTo>
                  <a:pt x="2028" y="75"/>
                  <a:pt x="2028" y="75"/>
                  <a:pt x="2028" y="75"/>
                </a:cubicBezTo>
                <a:cubicBezTo>
                  <a:pt x="2028" y="78"/>
                  <a:pt x="2028" y="78"/>
                  <a:pt x="2028" y="78"/>
                </a:cubicBezTo>
                <a:cubicBezTo>
                  <a:pt x="2030" y="81"/>
                  <a:pt x="2030" y="81"/>
                  <a:pt x="2030" y="81"/>
                </a:cubicBezTo>
                <a:cubicBezTo>
                  <a:pt x="2029" y="83"/>
                  <a:pt x="2029" y="83"/>
                  <a:pt x="2029" y="83"/>
                </a:cubicBezTo>
                <a:cubicBezTo>
                  <a:pt x="2029" y="85"/>
                  <a:pt x="2029" y="85"/>
                  <a:pt x="2029" y="85"/>
                </a:cubicBezTo>
                <a:cubicBezTo>
                  <a:pt x="2030" y="88"/>
                  <a:pt x="2030" y="88"/>
                  <a:pt x="2030" y="88"/>
                </a:cubicBezTo>
                <a:cubicBezTo>
                  <a:pt x="2029" y="89"/>
                  <a:pt x="2029" y="89"/>
                  <a:pt x="2029" y="89"/>
                </a:cubicBezTo>
                <a:cubicBezTo>
                  <a:pt x="2027" y="90"/>
                  <a:pt x="2027" y="90"/>
                  <a:pt x="2027" y="90"/>
                </a:cubicBezTo>
                <a:cubicBezTo>
                  <a:pt x="2023" y="96"/>
                  <a:pt x="2023" y="96"/>
                  <a:pt x="2023" y="96"/>
                </a:cubicBezTo>
                <a:cubicBezTo>
                  <a:pt x="2022" y="97"/>
                  <a:pt x="2022" y="97"/>
                  <a:pt x="2022" y="97"/>
                </a:cubicBezTo>
                <a:cubicBezTo>
                  <a:pt x="2022" y="99"/>
                  <a:pt x="2022" y="99"/>
                  <a:pt x="2022" y="99"/>
                </a:cubicBezTo>
                <a:cubicBezTo>
                  <a:pt x="2024" y="101"/>
                  <a:pt x="2024" y="101"/>
                  <a:pt x="2024" y="101"/>
                </a:cubicBezTo>
                <a:cubicBezTo>
                  <a:pt x="2023" y="102"/>
                  <a:pt x="2023" y="102"/>
                  <a:pt x="2023" y="102"/>
                </a:cubicBezTo>
                <a:cubicBezTo>
                  <a:pt x="2022" y="106"/>
                  <a:pt x="2022" y="106"/>
                  <a:pt x="2022" y="106"/>
                </a:cubicBezTo>
                <a:cubicBezTo>
                  <a:pt x="2025" y="108"/>
                  <a:pt x="2025" y="108"/>
                  <a:pt x="2025" y="108"/>
                </a:cubicBezTo>
                <a:cubicBezTo>
                  <a:pt x="2026" y="107"/>
                  <a:pt x="2026" y="107"/>
                  <a:pt x="2026" y="107"/>
                </a:cubicBezTo>
                <a:cubicBezTo>
                  <a:pt x="2027" y="108"/>
                  <a:pt x="2027" y="108"/>
                  <a:pt x="2027" y="108"/>
                </a:cubicBezTo>
                <a:cubicBezTo>
                  <a:pt x="2029" y="112"/>
                  <a:pt x="2029" y="112"/>
                  <a:pt x="2029" y="112"/>
                </a:cubicBezTo>
                <a:cubicBezTo>
                  <a:pt x="2031" y="112"/>
                  <a:pt x="2031" y="112"/>
                  <a:pt x="2031" y="112"/>
                </a:cubicBezTo>
                <a:cubicBezTo>
                  <a:pt x="2033" y="114"/>
                  <a:pt x="2033" y="114"/>
                  <a:pt x="2033" y="114"/>
                </a:cubicBezTo>
                <a:cubicBezTo>
                  <a:pt x="2032" y="114"/>
                  <a:pt x="2032" y="114"/>
                  <a:pt x="2032" y="114"/>
                </a:cubicBezTo>
                <a:cubicBezTo>
                  <a:pt x="2030" y="115"/>
                  <a:pt x="2030" y="115"/>
                  <a:pt x="2030" y="115"/>
                </a:cubicBezTo>
                <a:cubicBezTo>
                  <a:pt x="2030" y="118"/>
                  <a:pt x="2030" y="118"/>
                  <a:pt x="2030" y="118"/>
                </a:cubicBezTo>
                <a:cubicBezTo>
                  <a:pt x="2033" y="120"/>
                  <a:pt x="2033" y="120"/>
                  <a:pt x="2033" y="120"/>
                </a:cubicBezTo>
                <a:cubicBezTo>
                  <a:pt x="2033" y="122"/>
                  <a:pt x="2033" y="122"/>
                  <a:pt x="2033" y="122"/>
                </a:cubicBezTo>
                <a:cubicBezTo>
                  <a:pt x="2032" y="124"/>
                  <a:pt x="2032" y="124"/>
                  <a:pt x="2032" y="124"/>
                </a:cubicBezTo>
                <a:cubicBezTo>
                  <a:pt x="2030" y="123"/>
                  <a:pt x="2030" y="123"/>
                  <a:pt x="2030" y="123"/>
                </a:cubicBezTo>
                <a:cubicBezTo>
                  <a:pt x="2030" y="124"/>
                  <a:pt x="2030" y="124"/>
                  <a:pt x="2030" y="124"/>
                </a:cubicBezTo>
                <a:cubicBezTo>
                  <a:pt x="2032" y="129"/>
                  <a:pt x="2032" y="129"/>
                  <a:pt x="2032" y="129"/>
                </a:cubicBezTo>
                <a:cubicBezTo>
                  <a:pt x="2034" y="130"/>
                  <a:pt x="2034" y="130"/>
                  <a:pt x="2034" y="130"/>
                </a:cubicBezTo>
                <a:cubicBezTo>
                  <a:pt x="2034" y="134"/>
                  <a:pt x="2034" y="134"/>
                  <a:pt x="2034" y="134"/>
                </a:cubicBezTo>
                <a:cubicBezTo>
                  <a:pt x="2035" y="132"/>
                  <a:pt x="2035" y="132"/>
                  <a:pt x="2035" y="132"/>
                </a:cubicBezTo>
                <a:cubicBezTo>
                  <a:pt x="2037" y="133"/>
                  <a:pt x="2037" y="133"/>
                  <a:pt x="2037" y="133"/>
                </a:cubicBezTo>
                <a:cubicBezTo>
                  <a:pt x="2039" y="133"/>
                  <a:pt x="2039" y="133"/>
                  <a:pt x="2039" y="133"/>
                </a:cubicBezTo>
                <a:cubicBezTo>
                  <a:pt x="2042" y="135"/>
                  <a:pt x="2042" y="135"/>
                  <a:pt x="2042" y="135"/>
                </a:cubicBezTo>
                <a:cubicBezTo>
                  <a:pt x="2044" y="132"/>
                  <a:pt x="2044" y="132"/>
                  <a:pt x="2044" y="132"/>
                </a:cubicBezTo>
                <a:cubicBezTo>
                  <a:pt x="2045" y="133"/>
                  <a:pt x="2045" y="133"/>
                  <a:pt x="2045" y="133"/>
                </a:cubicBezTo>
                <a:cubicBezTo>
                  <a:pt x="2045" y="137"/>
                  <a:pt x="2045" y="137"/>
                  <a:pt x="2045" y="137"/>
                </a:cubicBezTo>
                <a:cubicBezTo>
                  <a:pt x="2046" y="139"/>
                  <a:pt x="2046" y="139"/>
                  <a:pt x="2046" y="139"/>
                </a:cubicBezTo>
                <a:cubicBezTo>
                  <a:pt x="2047" y="139"/>
                  <a:pt x="2047" y="139"/>
                  <a:pt x="2047" y="139"/>
                </a:cubicBezTo>
                <a:cubicBezTo>
                  <a:pt x="2051" y="144"/>
                  <a:pt x="2051" y="144"/>
                  <a:pt x="2051" y="144"/>
                </a:cubicBezTo>
                <a:cubicBezTo>
                  <a:pt x="2053" y="144"/>
                  <a:pt x="2053" y="144"/>
                  <a:pt x="2053" y="144"/>
                </a:cubicBezTo>
                <a:cubicBezTo>
                  <a:pt x="2055" y="143"/>
                  <a:pt x="2055" y="143"/>
                  <a:pt x="2055" y="143"/>
                </a:cubicBezTo>
                <a:cubicBezTo>
                  <a:pt x="2057" y="143"/>
                  <a:pt x="2057" y="143"/>
                  <a:pt x="2057" y="143"/>
                </a:cubicBezTo>
                <a:cubicBezTo>
                  <a:pt x="2057" y="144"/>
                  <a:pt x="2057" y="144"/>
                  <a:pt x="2057" y="144"/>
                </a:cubicBezTo>
                <a:cubicBezTo>
                  <a:pt x="2059" y="144"/>
                  <a:pt x="2059" y="144"/>
                  <a:pt x="2059" y="144"/>
                </a:cubicBezTo>
                <a:cubicBezTo>
                  <a:pt x="2057" y="145"/>
                  <a:pt x="2057" y="145"/>
                  <a:pt x="2057" y="145"/>
                </a:cubicBezTo>
                <a:cubicBezTo>
                  <a:pt x="2057" y="151"/>
                  <a:pt x="2057" y="151"/>
                  <a:pt x="2057" y="151"/>
                </a:cubicBezTo>
                <a:cubicBezTo>
                  <a:pt x="2057" y="152"/>
                  <a:pt x="2057" y="152"/>
                  <a:pt x="2057" y="152"/>
                </a:cubicBezTo>
                <a:cubicBezTo>
                  <a:pt x="2058" y="154"/>
                  <a:pt x="2058" y="154"/>
                  <a:pt x="2058" y="154"/>
                </a:cubicBezTo>
                <a:cubicBezTo>
                  <a:pt x="2058" y="155"/>
                  <a:pt x="2058" y="155"/>
                  <a:pt x="2058" y="155"/>
                </a:cubicBezTo>
                <a:cubicBezTo>
                  <a:pt x="2056" y="156"/>
                  <a:pt x="2056" y="156"/>
                  <a:pt x="2056" y="156"/>
                </a:cubicBezTo>
                <a:cubicBezTo>
                  <a:pt x="2057" y="158"/>
                  <a:pt x="2057" y="158"/>
                  <a:pt x="2057" y="158"/>
                </a:cubicBezTo>
                <a:cubicBezTo>
                  <a:pt x="2057" y="160"/>
                  <a:pt x="2057" y="160"/>
                  <a:pt x="2057" y="160"/>
                </a:cubicBezTo>
                <a:cubicBezTo>
                  <a:pt x="2055" y="159"/>
                  <a:pt x="2055" y="159"/>
                  <a:pt x="2055" y="159"/>
                </a:cubicBezTo>
                <a:cubicBezTo>
                  <a:pt x="2052" y="155"/>
                  <a:pt x="2052" y="155"/>
                  <a:pt x="2052" y="155"/>
                </a:cubicBezTo>
                <a:cubicBezTo>
                  <a:pt x="2050" y="153"/>
                  <a:pt x="2050" y="153"/>
                  <a:pt x="2050" y="153"/>
                </a:cubicBezTo>
                <a:cubicBezTo>
                  <a:pt x="2046" y="152"/>
                  <a:pt x="2046" y="152"/>
                  <a:pt x="2046" y="152"/>
                </a:cubicBezTo>
                <a:cubicBezTo>
                  <a:pt x="2045" y="149"/>
                  <a:pt x="2045" y="149"/>
                  <a:pt x="2045" y="149"/>
                </a:cubicBezTo>
                <a:cubicBezTo>
                  <a:pt x="2043" y="147"/>
                  <a:pt x="2043" y="147"/>
                  <a:pt x="2043" y="147"/>
                </a:cubicBezTo>
                <a:cubicBezTo>
                  <a:pt x="2038" y="147"/>
                  <a:pt x="2038" y="147"/>
                  <a:pt x="2038" y="147"/>
                </a:cubicBezTo>
                <a:cubicBezTo>
                  <a:pt x="2032" y="144"/>
                  <a:pt x="2032" y="144"/>
                  <a:pt x="2032" y="144"/>
                </a:cubicBezTo>
                <a:cubicBezTo>
                  <a:pt x="2029" y="143"/>
                  <a:pt x="2029" y="143"/>
                  <a:pt x="2029" y="143"/>
                </a:cubicBezTo>
                <a:cubicBezTo>
                  <a:pt x="2028" y="141"/>
                  <a:pt x="2028" y="141"/>
                  <a:pt x="2028" y="141"/>
                </a:cubicBezTo>
                <a:cubicBezTo>
                  <a:pt x="2027" y="141"/>
                  <a:pt x="2027" y="141"/>
                  <a:pt x="2027" y="141"/>
                </a:cubicBezTo>
                <a:cubicBezTo>
                  <a:pt x="2025" y="140"/>
                  <a:pt x="2025" y="140"/>
                  <a:pt x="2025" y="140"/>
                </a:cubicBezTo>
                <a:cubicBezTo>
                  <a:pt x="2022" y="141"/>
                  <a:pt x="2022" y="141"/>
                  <a:pt x="2022" y="141"/>
                </a:cubicBezTo>
                <a:cubicBezTo>
                  <a:pt x="2020" y="142"/>
                  <a:pt x="2020" y="142"/>
                  <a:pt x="2020" y="142"/>
                </a:cubicBezTo>
                <a:cubicBezTo>
                  <a:pt x="2019" y="140"/>
                  <a:pt x="2019" y="140"/>
                  <a:pt x="2019" y="140"/>
                </a:cubicBezTo>
                <a:cubicBezTo>
                  <a:pt x="2020" y="139"/>
                  <a:pt x="2020" y="139"/>
                  <a:pt x="2020" y="139"/>
                </a:cubicBezTo>
                <a:cubicBezTo>
                  <a:pt x="2019" y="138"/>
                  <a:pt x="2019" y="138"/>
                  <a:pt x="2019" y="138"/>
                </a:cubicBezTo>
                <a:cubicBezTo>
                  <a:pt x="2013" y="135"/>
                  <a:pt x="2013" y="135"/>
                  <a:pt x="2013" y="135"/>
                </a:cubicBezTo>
                <a:cubicBezTo>
                  <a:pt x="2010" y="133"/>
                  <a:pt x="2010" y="133"/>
                  <a:pt x="2010" y="133"/>
                </a:cubicBezTo>
                <a:cubicBezTo>
                  <a:pt x="2000" y="133"/>
                  <a:pt x="2000" y="133"/>
                  <a:pt x="2000" y="133"/>
                </a:cubicBezTo>
                <a:cubicBezTo>
                  <a:pt x="1993" y="134"/>
                  <a:pt x="1993" y="134"/>
                  <a:pt x="1993" y="134"/>
                </a:cubicBezTo>
                <a:cubicBezTo>
                  <a:pt x="1991" y="133"/>
                  <a:pt x="1991" y="133"/>
                  <a:pt x="1991" y="133"/>
                </a:cubicBezTo>
                <a:cubicBezTo>
                  <a:pt x="1989" y="134"/>
                  <a:pt x="1989" y="134"/>
                  <a:pt x="1989" y="134"/>
                </a:cubicBezTo>
                <a:cubicBezTo>
                  <a:pt x="1987" y="133"/>
                  <a:pt x="1987" y="133"/>
                  <a:pt x="1987" y="133"/>
                </a:cubicBezTo>
                <a:cubicBezTo>
                  <a:pt x="1986" y="133"/>
                  <a:pt x="1986" y="133"/>
                  <a:pt x="1986" y="133"/>
                </a:cubicBezTo>
                <a:cubicBezTo>
                  <a:pt x="1985" y="133"/>
                  <a:pt x="1985" y="133"/>
                  <a:pt x="1985" y="133"/>
                </a:cubicBezTo>
                <a:cubicBezTo>
                  <a:pt x="1983" y="134"/>
                  <a:pt x="1983" y="134"/>
                  <a:pt x="1983" y="134"/>
                </a:cubicBezTo>
                <a:cubicBezTo>
                  <a:pt x="1984" y="136"/>
                  <a:pt x="1984" y="136"/>
                  <a:pt x="1984" y="136"/>
                </a:cubicBezTo>
                <a:cubicBezTo>
                  <a:pt x="1984" y="138"/>
                  <a:pt x="1984" y="138"/>
                  <a:pt x="1984" y="138"/>
                </a:cubicBezTo>
                <a:cubicBezTo>
                  <a:pt x="1982" y="138"/>
                  <a:pt x="1982" y="138"/>
                  <a:pt x="1982" y="138"/>
                </a:cubicBezTo>
                <a:cubicBezTo>
                  <a:pt x="1982" y="139"/>
                  <a:pt x="1982" y="139"/>
                  <a:pt x="1982" y="139"/>
                </a:cubicBezTo>
                <a:cubicBezTo>
                  <a:pt x="1984" y="141"/>
                  <a:pt x="1984" y="141"/>
                  <a:pt x="1984" y="141"/>
                </a:cubicBezTo>
                <a:cubicBezTo>
                  <a:pt x="1985" y="142"/>
                  <a:pt x="1985" y="142"/>
                  <a:pt x="1985" y="142"/>
                </a:cubicBezTo>
                <a:cubicBezTo>
                  <a:pt x="1986" y="146"/>
                  <a:pt x="1986" y="146"/>
                  <a:pt x="1986" y="146"/>
                </a:cubicBezTo>
                <a:cubicBezTo>
                  <a:pt x="1987" y="148"/>
                  <a:pt x="1987" y="148"/>
                  <a:pt x="1987" y="148"/>
                </a:cubicBezTo>
                <a:cubicBezTo>
                  <a:pt x="1987" y="146"/>
                  <a:pt x="1987" y="146"/>
                  <a:pt x="1987" y="146"/>
                </a:cubicBezTo>
                <a:cubicBezTo>
                  <a:pt x="1989" y="146"/>
                  <a:pt x="1989" y="146"/>
                  <a:pt x="1989" y="146"/>
                </a:cubicBezTo>
                <a:cubicBezTo>
                  <a:pt x="1990" y="149"/>
                  <a:pt x="1990" y="149"/>
                  <a:pt x="1990" y="149"/>
                </a:cubicBezTo>
                <a:cubicBezTo>
                  <a:pt x="1991" y="151"/>
                  <a:pt x="1991" y="151"/>
                  <a:pt x="1991" y="151"/>
                </a:cubicBezTo>
                <a:cubicBezTo>
                  <a:pt x="1993" y="152"/>
                  <a:pt x="1993" y="152"/>
                  <a:pt x="1993" y="152"/>
                </a:cubicBezTo>
                <a:cubicBezTo>
                  <a:pt x="1996" y="155"/>
                  <a:pt x="1996" y="155"/>
                  <a:pt x="1996" y="155"/>
                </a:cubicBezTo>
                <a:cubicBezTo>
                  <a:pt x="1993" y="154"/>
                  <a:pt x="1993" y="154"/>
                  <a:pt x="1993" y="154"/>
                </a:cubicBezTo>
                <a:cubicBezTo>
                  <a:pt x="1992" y="153"/>
                  <a:pt x="1992" y="153"/>
                  <a:pt x="1992" y="153"/>
                </a:cubicBezTo>
                <a:cubicBezTo>
                  <a:pt x="1990" y="154"/>
                  <a:pt x="1990" y="154"/>
                  <a:pt x="1990" y="154"/>
                </a:cubicBezTo>
                <a:cubicBezTo>
                  <a:pt x="1990" y="157"/>
                  <a:pt x="1990" y="157"/>
                  <a:pt x="1990" y="157"/>
                </a:cubicBezTo>
                <a:cubicBezTo>
                  <a:pt x="1988" y="158"/>
                  <a:pt x="1988" y="158"/>
                  <a:pt x="1988" y="158"/>
                </a:cubicBezTo>
                <a:cubicBezTo>
                  <a:pt x="1985" y="157"/>
                  <a:pt x="1985" y="157"/>
                  <a:pt x="1985" y="157"/>
                </a:cubicBezTo>
                <a:cubicBezTo>
                  <a:pt x="1984" y="158"/>
                  <a:pt x="1984" y="158"/>
                  <a:pt x="1984" y="158"/>
                </a:cubicBezTo>
                <a:cubicBezTo>
                  <a:pt x="1983" y="159"/>
                  <a:pt x="1983" y="159"/>
                  <a:pt x="1983" y="159"/>
                </a:cubicBezTo>
                <a:cubicBezTo>
                  <a:pt x="1986" y="162"/>
                  <a:pt x="1986" y="162"/>
                  <a:pt x="1986" y="162"/>
                </a:cubicBezTo>
                <a:cubicBezTo>
                  <a:pt x="1986" y="163"/>
                  <a:pt x="1986" y="163"/>
                  <a:pt x="1986" y="163"/>
                </a:cubicBezTo>
                <a:cubicBezTo>
                  <a:pt x="1986" y="164"/>
                  <a:pt x="1986" y="164"/>
                  <a:pt x="1986" y="164"/>
                </a:cubicBezTo>
                <a:cubicBezTo>
                  <a:pt x="1985" y="165"/>
                  <a:pt x="1985" y="165"/>
                  <a:pt x="1985" y="165"/>
                </a:cubicBezTo>
                <a:cubicBezTo>
                  <a:pt x="1980" y="165"/>
                  <a:pt x="1980" y="165"/>
                  <a:pt x="1980" y="165"/>
                </a:cubicBezTo>
                <a:cubicBezTo>
                  <a:pt x="1979" y="163"/>
                  <a:pt x="1979" y="163"/>
                  <a:pt x="1979" y="163"/>
                </a:cubicBezTo>
                <a:cubicBezTo>
                  <a:pt x="1979" y="162"/>
                  <a:pt x="1979" y="162"/>
                  <a:pt x="1979" y="162"/>
                </a:cubicBezTo>
                <a:cubicBezTo>
                  <a:pt x="1978" y="160"/>
                  <a:pt x="1978" y="160"/>
                  <a:pt x="1978" y="160"/>
                </a:cubicBezTo>
                <a:cubicBezTo>
                  <a:pt x="1980" y="158"/>
                  <a:pt x="1980" y="158"/>
                  <a:pt x="1980" y="158"/>
                </a:cubicBezTo>
                <a:cubicBezTo>
                  <a:pt x="1980" y="157"/>
                  <a:pt x="1980" y="157"/>
                  <a:pt x="1980" y="157"/>
                </a:cubicBezTo>
                <a:cubicBezTo>
                  <a:pt x="1978" y="155"/>
                  <a:pt x="1978" y="155"/>
                  <a:pt x="1978" y="155"/>
                </a:cubicBezTo>
                <a:cubicBezTo>
                  <a:pt x="1976" y="154"/>
                  <a:pt x="1976" y="154"/>
                  <a:pt x="1976" y="154"/>
                </a:cubicBezTo>
                <a:cubicBezTo>
                  <a:pt x="1978" y="153"/>
                  <a:pt x="1978" y="153"/>
                  <a:pt x="1978" y="153"/>
                </a:cubicBezTo>
                <a:cubicBezTo>
                  <a:pt x="1978" y="152"/>
                  <a:pt x="1978" y="152"/>
                  <a:pt x="1978" y="152"/>
                </a:cubicBezTo>
                <a:cubicBezTo>
                  <a:pt x="1976" y="153"/>
                  <a:pt x="1976" y="153"/>
                  <a:pt x="1976" y="153"/>
                </a:cubicBezTo>
                <a:cubicBezTo>
                  <a:pt x="1975" y="153"/>
                  <a:pt x="1975" y="153"/>
                  <a:pt x="1975" y="153"/>
                </a:cubicBezTo>
                <a:cubicBezTo>
                  <a:pt x="1972" y="155"/>
                  <a:pt x="1972" y="155"/>
                  <a:pt x="1972" y="155"/>
                </a:cubicBezTo>
                <a:cubicBezTo>
                  <a:pt x="1971" y="156"/>
                  <a:pt x="1971" y="156"/>
                  <a:pt x="1971" y="156"/>
                </a:cubicBezTo>
                <a:cubicBezTo>
                  <a:pt x="1969" y="157"/>
                  <a:pt x="1969" y="157"/>
                  <a:pt x="1969" y="157"/>
                </a:cubicBezTo>
                <a:cubicBezTo>
                  <a:pt x="1969" y="159"/>
                  <a:pt x="1969" y="159"/>
                  <a:pt x="1969" y="159"/>
                </a:cubicBezTo>
                <a:cubicBezTo>
                  <a:pt x="1966" y="159"/>
                  <a:pt x="1966" y="159"/>
                  <a:pt x="1966" y="159"/>
                </a:cubicBezTo>
                <a:cubicBezTo>
                  <a:pt x="1965" y="160"/>
                  <a:pt x="1965" y="160"/>
                  <a:pt x="1965" y="160"/>
                </a:cubicBezTo>
                <a:cubicBezTo>
                  <a:pt x="1965" y="161"/>
                  <a:pt x="1965" y="161"/>
                  <a:pt x="1965" y="161"/>
                </a:cubicBezTo>
                <a:cubicBezTo>
                  <a:pt x="1963" y="162"/>
                  <a:pt x="1963" y="162"/>
                  <a:pt x="1963" y="162"/>
                </a:cubicBezTo>
                <a:cubicBezTo>
                  <a:pt x="1959" y="162"/>
                  <a:pt x="1959" y="162"/>
                  <a:pt x="1959" y="162"/>
                </a:cubicBezTo>
                <a:cubicBezTo>
                  <a:pt x="1958" y="162"/>
                  <a:pt x="1958" y="162"/>
                  <a:pt x="1958" y="162"/>
                </a:cubicBezTo>
                <a:cubicBezTo>
                  <a:pt x="1957" y="162"/>
                  <a:pt x="1957" y="162"/>
                  <a:pt x="1957" y="162"/>
                </a:cubicBezTo>
                <a:cubicBezTo>
                  <a:pt x="1955" y="162"/>
                  <a:pt x="1955" y="162"/>
                  <a:pt x="1955" y="162"/>
                </a:cubicBezTo>
                <a:cubicBezTo>
                  <a:pt x="1954" y="161"/>
                  <a:pt x="1954" y="161"/>
                  <a:pt x="1954" y="161"/>
                </a:cubicBezTo>
                <a:cubicBezTo>
                  <a:pt x="1952" y="163"/>
                  <a:pt x="1952" y="163"/>
                  <a:pt x="1952" y="163"/>
                </a:cubicBezTo>
                <a:cubicBezTo>
                  <a:pt x="1951" y="164"/>
                  <a:pt x="1951" y="164"/>
                  <a:pt x="1951" y="164"/>
                </a:cubicBezTo>
                <a:cubicBezTo>
                  <a:pt x="1949" y="164"/>
                  <a:pt x="1949" y="164"/>
                  <a:pt x="1949" y="164"/>
                </a:cubicBezTo>
                <a:cubicBezTo>
                  <a:pt x="1947" y="166"/>
                  <a:pt x="1947" y="166"/>
                  <a:pt x="1947" y="166"/>
                </a:cubicBezTo>
                <a:cubicBezTo>
                  <a:pt x="1947" y="167"/>
                  <a:pt x="1947" y="167"/>
                  <a:pt x="1947" y="167"/>
                </a:cubicBezTo>
                <a:cubicBezTo>
                  <a:pt x="1949" y="168"/>
                  <a:pt x="1949" y="168"/>
                  <a:pt x="1949" y="168"/>
                </a:cubicBezTo>
                <a:cubicBezTo>
                  <a:pt x="1948" y="170"/>
                  <a:pt x="1948" y="170"/>
                  <a:pt x="1948" y="170"/>
                </a:cubicBezTo>
                <a:cubicBezTo>
                  <a:pt x="1949" y="171"/>
                  <a:pt x="1949" y="171"/>
                  <a:pt x="1949" y="171"/>
                </a:cubicBezTo>
                <a:cubicBezTo>
                  <a:pt x="1948" y="172"/>
                  <a:pt x="1948" y="172"/>
                  <a:pt x="1948" y="172"/>
                </a:cubicBezTo>
                <a:cubicBezTo>
                  <a:pt x="1946" y="170"/>
                  <a:pt x="1946" y="170"/>
                  <a:pt x="1946" y="170"/>
                </a:cubicBezTo>
                <a:cubicBezTo>
                  <a:pt x="1945" y="169"/>
                  <a:pt x="1945" y="169"/>
                  <a:pt x="1945" y="169"/>
                </a:cubicBezTo>
                <a:cubicBezTo>
                  <a:pt x="1944" y="169"/>
                  <a:pt x="1944" y="169"/>
                  <a:pt x="1944" y="169"/>
                </a:cubicBezTo>
                <a:cubicBezTo>
                  <a:pt x="1942" y="172"/>
                  <a:pt x="1942" y="172"/>
                  <a:pt x="1942" y="172"/>
                </a:cubicBezTo>
                <a:cubicBezTo>
                  <a:pt x="1941" y="174"/>
                  <a:pt x="1941" y="174"/>
                  <a:pt x="1941" y="174"/>
                </a:cubicBezTo>
                <a:cubicBezTo>
                  <a:pt x="1941" y="172"/>
                  <a:pt x="1941" y="172"/>
                  <a:pt x="1941" y="172"/>
                </a:cubicBezTo>
                <a:cubicBezTo>
                  <a:pt x="1939" y="171"/>
                  <a:pt x="1939" y="171"/>
                  <a:pt x="1939" y="171"/>
                </a:cubicBezTo>
                <a:cubicBezTo>
                  <a:pt x="1938" y="172"/>
                  <a:pt x="1938" y="172"/>
                  <a:pt x="1938" y="172"/>
                </a:cubicBezTo>
                <a:cubicBezTo>
                  <a:pt x="1937" y="172"/>
                  <a:pt x="1937" y="172"/>
                  <a:pt x="1937" y="172"/>
                </a:cubicBezTo>
                <a:cubicBezTo>
                  <a:pt x="1935" y="172"/>
                  <a:pt x="1935" y="172"/>
                  <a:pt x="1935" y="172"/>
                </a:cubicBezTo>
                <a:cubicBezTo>
                  <a:pt x="1933" y="172"/>
                  <a:pt x="1933" y="172"/>
                  <a:pt x="1933" y="172"/>
                </a:cubicBezTo>
                <a:cubicBezTo>
                  <a:pt x="1933" y="170"/>
                  <a:pt x="1933" y="170"/>
                  <a:pt x="1933" y="170"/>
                </a:cubicBezTo>
                <a:cubicBezTo>
                  <a:pt x="1935" y="168"/>
                  <a:pt x="1935" y="168"/>
                  <a:pt x="1935" y="168"/>
                </a:cubicBezTo>
                <a:cubicBezTo>
                  <a:pt x="1937" y="168"/>
                  <a:pt x="1937" y="168"/>
                  <a:pt x="1937" y="168"/>
                </a:cubicBezTo>
                <a:cubicBezTo>
                  <a:pt x="1938" y="167"/>
                  <a:pt x="1938" y="167"/>
                  <a:pt x="1938" y="167"/>
                </a:cubicBezTo>
                <a:cubicBezTo>
                  <a:pt x="1937" y="164"/>
                  <a:pt x="1937" y="164"/>
                  <a:pt x="1937" y="164"/>
                </a:cubicBezTo>
                <a:cubicBezTo>
                  <a:pt x="1937" y="164"/>
                  <a:pt x="1937" y="164"/>
                  <a:pt x="1937" y="164"/>
                </a:cubicBezTo>
                <a:cubicBezTo>
                  <a:pt x="1938" y="163"/>
                  <a:pt x="1938" y="163"/>
                  <a:pt x="1938" y="163"/>
                </a:cubicBezTo>
                <a:cubicBezTo>
                  <a:pt x="1936" y="161"/>
                  <a:pt x="1936" y="161"/>
                  <a:pt x="1936" y="161"/>
                </a:cubicBezTo>
                <a:cubicBezTo>
                  <a:pt x="1935" y="161"/>
                  <a:pt x="1935" y="161"/>
                  <a:pt x="1935" y="161"/>
                </a:cubicBezTo>
                <a:cubicBezTo>
                  <a:pt x="1934" y="161"/>
                  <a:pt x="1934" y="161"/>
                  <a:pt x="1934" y="161"/>
                </a:cubicBezTo>
                <a:cubicBezTo>
                  <a:pt x="1933" y="160"/>
                  <a:pt x="1933" y="160"/>
                  <a:pt x="1933" y="160"/>
                </a:cubicBezTo>
                <a:cubicBezTo>
                  <a:pt x="1937" y="158"/>
                  <a:pt x="1937" y="158"/>
                  <a:pt x="1937" y="158"/>
                </a:cubicBezTo>
                <a:cubicBezTo>
                  <a:pt x="1938" y="158"/>
                  <a:pt x="1938" y="158"/>
                  <a:pt x="1938" y="158"/>
                </a:cubicBezTo>
                <a:cubicBezTo>
                  <a:pt x="1940" y="157"/>
                  <a:pt x="1940" y="157"/>
                  <a:pt x="1940" y="157"/>
                </a:cubicBezTo>
                <a:cubicBezTo>
                  <a:pt x="1940" y="156"/>
                  <a:pt x="1940" y="156"/>
                  <a:pt x="1940" y="156"/>
                </a:cubicBezTo>
                <a:cubicBezTo>
                  <a:pt x="1936" y="157"/>
                  <a:pt x="1936" y="157"/>
                  <a:pt x="1936" y="157"/>
                </a:cubicBezTo>
                <a:cubicBezTo>
                  <a:pt x="1931" y="159"/>
                  <a:pt x="1931" y="159"/>
                  <a:pt x="1931" y="159"/>
                </a:cubicBezTo>
                <a:cubicBezTo>
                  <a:pt x="1929" y="161"/>
                  <a:pt x="1929" y="161"/>
                  <a:pt x="1929" y="161"/>
                </a:cubicBezTo>
                <a:cubicBezTo>
                  <a:pt x="1930" y="161"/>
                  <a:pt x="1930" y="161"/>
                  <a:pt x="1930" y="161"/>
                </a:cubicBezTo>
                <a:cubicBezTo>
                  <a:pt x="1931" y="163"/>
                  <a:pt x="1931" y="163"/>
                  <a:pt x="1931" y="163"/>
                </a:cubicBezTo>
                <a:cubicBezTo>
                  <a:pt x="1931" y="165"/>
                  <a:pt x="1931" y="165"/>
                  <a:pt x="1931" y="165"/>
                </a:cubicBezTo>
                <a:cubicBezTo>
                  <a:pt x="1930" y="166"/>
                  <a:pt x="1930" y="166"/>
                  <a:pt x="1930" y="166"/>
                </a:cubicBezTo>
                <a:cubicBezTo>
                  <a:pt x="1929" y="166"/>
                  <a:pt x="1929" y="166"/>
                  <a:pt x="1929" y="166"/>
                </a:cubicBezTo>
                <a:cubicBezTo>
                  <a:pt x="1927" y="164"/>
                  <a:pt x="1927" y="164"/>
                  <a:pt x="1927" y="164"/>
                </a:cubicBezTo>
                <a:cubicBezTo>
                  <a:pt x="1928" y="163"/>
                  <a:pt x="1928" y="163"/>
                  <a:pt x="1928" y="163"/>
                </a:cubicBezTo>
                <a:cubicBezTo>
                  <a:pt x="1928" y="163"/>
                  <a:pt x="1928" y="163"/>
                  <a:pt x="1928" y="163"/>
                </a:cubicBezTo>
                <a:cubicBezTo>
                  <a:pt x="1928" y="162"/>
                  <a:pt x="1928" y="162"/>
                  <a:pt x="1928" y="162"/>
                </a:cubicBezTo>
                <a:cubicBezTo>
                  <a:pt x="1927" y="162"/>
                  <a:pt x="1927" y="162"/>
                  <a:pt x="1927" y="162"/>
                </a:cubicBezTo>
                <a:cubicBezTo>
                  <a:pt x="1924" y="165"/>
                  <a:pt x="1924" y="165"/>
                  <a:pt x="1924" y="165"/>
                </a:cubicBezTo>
                <a:cubicBezTo>
                  <a:pt x="1924" y="166"/>
                  <a:pt x="1924" y="166"/>
                  <a:pt x="1924" y="166"/>
                </a:cubicBezTo>
                <a:cubicBezTo>
                  <a:pt x="1925" y="168"/>
                  <a:pt x="1925" y="168"/>
                  <a:pt x="1925" y="168"/>
                </a:cubicBezTo>
                <a:cubicBezTo>
                  <a:pt x="1927" y="168"/>
                  <a:pt x="1927" y="168"/>
                  <a:pt x="1927" y="168"/>
                </a:cubicBezTo>
                <a:cubicBezTo>
                  <a:pt x="1926" y="170"/>
                  <a:pt x="1926" y="170"/>
                  <a:pt x="1926" y="170"/>
                </a:cubicBezTo>
                <a:cubicBezTo>
                  <a:pt x="1924" y="172"/>
                  <a:pt x="1924" y="172"/>
                  <a:pt x="1924" y="172"/>
                </a:cubicBezTo>
                <a:cubicBezTo>
                  <a:pt x="1923" y="171"/>
                  <a:pt x="1923" y="171"/>
                  <a:pt x="1923" y="171"/>
                </a:cubicBezTo>
                <a:cubicBezTo>
                  <a:pt x="1924" y="170"/>
                  <a:pt x="1924" y="170"/>
                  <a:pt x="1924" y="170"/>
                </a:cubicBezTo>
                <a:cubicBezTo>
                  <a:pt x="1923" y="169"/>
                  <a:pt x="1923" y="169"/>
                  <a:pt x="1923" y="169"/>
                </a:cubicBezTo>
                <a:cubicBezTo>
                  <a:pt x="1922" y="169"/>
                  <a:pt x="1922" y="169"/>
                  <a:pt x="1922" y="169"/>
                </a:cubicBezTo>
                <a:cubicBezTo>
                  <a:pt x="1922" y="167"/>
                  <a:pt x="1922" y="167"/>
                  <a:pt x="1922" y="167"/>
                </a:cubicBezTo>
                <a:cubicBezTo>
                  <a:pt x="1918" y="168"/>
                  <a:pt x="1918" y="168"/>
                  <a:pt x="1918" y="168"/>
                </a:cubicBezTo>
                <a:cubicBezTo>
                  <a:pt x="1918" y="170"/>
                  <a:pt x="1918" y="170"/>
                  <a:pt x="1918" y="170"/>
                </a:cubicBezTo>
                <a:cubicBezTo>
                  <a:pt x="1915" y="171"/>
                  <a:pt x="1915" y="171"/>
                  <a:pt x="1915" y="171"/>
                </a:cubicBezTo>
                <a:cubicBezTo>
                  <a:pt x="1913" y="170"/>
                  <a:pt x="1913" y="170"/>
                  <a:pt x="1913" y="170"/>
                </a:cubicBezTo>
                <a:cubicBezTo>
                  <a:pt x="1912" y="171"/>
                  <a:pt x="1912" y="171"/>
                  <a:pt x="1912" y="171"/>
                </a:cubicBezTo>
                <a:cubicBezTo>
                  <a:pt x="1912" y="172"/>
                  <a:pt x="1912" y="172"/>
                  <a:pt x="1912" y="172"/>
                </a:cubicBezTo>
                <a:cubicBezTo>
                  <a:pt x="1908" y="177"/>
                  <a:pt x="1908" y="177"/>
                  <a:pt x="1908" y="177"/>
                </a:cubicBezTo>
                <a:cubicBezTo>
                  <a:pt x="1906" y="178"/>
                  <a:pt x="1906" y="178"/>
                  <a:pt x="1906" y="178"/>
                </a:cubicBezTo>
                <a:cubicBezTo>
                  <a:pt x="1903" y="182"/>
                  <a:pt x="1903" y="182"/>
                  <a:pt x="1903" y="182"/>
                </a:cubicBezTo>
                <a:cubicBezTo>
                  <a:pt x="1901" y="183"/>
                  <a:pt x="1901" y="183"/>
                  <a:pt x="1901" y="183"/>
                </a:cubicBezTo>
                <a:cubicBezTo>
                  <a:pt x="1899" y="182"/>
                  <a:pt x="1899" y="182"/>
                  <a:pt x="1899" y="182"/>
                </a:cubicBezTo>
                <a:cubicBezTo>
                  <a:pt x="1898" y="182"/>
                  <a:pt x="1898" y="182"/>
                  <a:pt x="1898" y="182"/>
                </a:cubicBezTo>
                <a:cubicBezTo>
                  <a:pt x="1899" y="184"/>
                  <a:pt x="1899" y="184"/>
                  <a:pt x="1899" y="184"/>
                </a:cubicBezTo>
                <a:cubicBezTo>
                  <a:pt x="1902" y="186"/>
                  <a:pt x="1902" y="186"/>
                  <a:pt x="1902" y="186"/>
                </a:cubicBezTo>
                <a:cubicBezTo>
                  <a:pt x="1902" y="187"/>
                  <a:pt x="1902" y="187"/>
                  <a:pt x="1902" y="187"/>
                </a:cubicBezTo>
                <a:cubicBezTo>
                  <a:pt x="1899" y="186"/>
                  <a:pt x="1899" y="186"/>
                  <a:pt x="1899" y="186"/>
                </a:cubicBezTo>
                <a:cubicBezTo>
                  <a:pt x="1898" y="187"/>
                  <a:pt x="1898" y="187"/>
                  <a:pt x="1898" y="187"/>
                </a:cubicBezTo>
                <a:cubicBezTo>
                  <a:pt x="1893" y="188"/>
                  <a:pt x="1893" y="188"/>
                  <a:pt x="1893" y="188"/>
                </a:cubicBezTo>
                <a:cubicBezTo>
                  <a:pt x="1892" y="189"/>
                  <a:pt x="1892" y="189"/>
                  <a:pt x="1892" y="189"/>
                </a:cubicBezTo>
                <a:cubicBezTo>
                  <a:pt x="1893" y="190"/>
                  <a:pt x="1893" y="190"/>
                  <a:pt x="1893" y="190"/>
                </a:cubicBezTo>
                <a:cubicBezTo>
                  <a:pt x="1893" y="192"/>
                  <a:pt x="1893" y="192"/>
                  <a:pt x="1893" y="192"/>
                </a:cubicBezTo>
                <a:cubicBezTo>
                  <a:pt x="1892" y="195"/>
                  <a:pt x="1892" y="195"/>
                  <a:pt x="1892" y="195"/>
                </a:cubicBezTo>
                <a:cubicBezTo>
                  <a:pt x="1893" y="198"/>
                  <a:pt x="1893" y="198"/>
                  <a:pt x="1893" y="198"/>
                </a:cubicBezTo>
                <a:cubicBezTo>
                  <a:pt x="1892" y="200"/>
                  <a:pt x="1892" y="200"/>
                  <a:pt x="1892" y="200"/>
                </a:cubicBezTo>
                <a:cubicBezTo>
                  <a:pt x="1889" y="201"/>
                  <a:pt x="1889" y="201"/>
                  <a:pt x="1889" y="201"/>
                </a:cubicBezTo>
                <a:cubicBezTo>
                  <a:pt x="1888" y="202"/>
                  <a:pt x="1888" y="202"/>
                  <a:pt x="1888" y="202"/>
                </a:cubicBezTo>
                <a:cubicBezTo>
                  <a:pt x="1886" y="202"/>
                  <a:pt x="1886" y="202"/>
                  <a:pt x="1886" y="202"/>
                </a:cubicBezTo>
                <a:cubicBezTo>
                  <a:pt x="1885" y="204"/>
                  <a:pt x="1885" y="204"/>
                  <a:pt x="1885" y="204"/>
                </a:cubicBezTo>
                <a:cubicBezTo>
                  <a:pt x="1884" y="201"/>
                  <a:pt x="1884" y="201"/>
                  <a:pt x="1884" y="201"/>
                </a:cubicBezTo>
                <a:cubicBezTo>
                  <a:pt x="1881" y="203"/>
                  <a:pt x="1881" y="203"/>
                  <a:pt x="1881" y="203"/>
                </a:cubicBezTo>
                <a:cubicBezTo>
                  <a:pt x="1879" y="203"/>
                  <a:pt x="1879" y="203"/>
                  <a:pt x="1879" y="203"/>
                </a:cubicBezTo>
                <a:cubicBezTo>
                  <a:pt x="1875" y="198"/>
                  <a:pt x="1875" y="198"/>
                  <a:pt x="1875" y="198"/>
                </a:cubicBezTo>
                <a:cubicBezTo>
                  <a:pt x="1871" y="195"/>
                  <a:pt x="1871" y="195"/>
                  <a:pt x="1871" y="195"/>
                </a:cubicBezTo>
                <a:cubicBezTo>
                  <a:pt x="1870" y="194"/>
                  <a:pt x="1870" y="194"/>
                  <a:pt x="1870" y="194"/>
                </a:cubicBezTo>
                <a:cubicBezTo>
                  <a:pt x="1870" y="191"/>
                  <a:pt x="1870" y="191"/>
                  <a:pt x="1870" y="191"/>
                </a:cubicBezTo>
                <a:cubicBezTo>
                  <a:pt x="1870" y="190"/>
                  <a:pt x="1870" y="190"/>
                  <a:pt x="1870" y="190"/>
                </a:cubicBezTo>
                <a:cubicBezTo>
                  <a:pt x="1871" y="190"/>
                  <a:pt x="1871" y="190"/>
                  <a:pt x="1871" y="190"/>
                </a:cubicBezTo>
                <a:cubicBezTo>
                  <a:pt x="1872" y="189"/>
                  <a:pt x="1872" y="189"/>
                  <a:pt x="1872" y="189"/>
                </a:cubicBezTo>
                <a:cubicBezTo>
                  <a:pt x="1872" y="188"/>
                  <a:pt x="1872" y="188"/>
                  <a:pt x="1872" y="188"/>
                </a:cubicBezTo>
                <a:cubicBezTo>
                  <a:pt x="1873" y="187"/>
                  <a:pt x="1873" y="187"/>
                  <a:pt x="1873" y="187"/>
                </a:cubicBezTo>
                <a:cubicBezTo>
                  <a:pt x="1876" y="187"/>
                  <a:pt x="1876" y="187"/>
                  <a:pt x="1876" y="187"/>
                </a:cubicBezTo>
                <a:cubicBezTo>
                  <a:pt x="1877" y="185"/>
                  <a:pt x="1877" y="185"/>
                  <a:pt x="1877" y="185"/>
                </a:cubicBezTo>
                <a:cubicBezTo>
                  <a:pt x="1881" y="185"/>
                  <a:pt x="1881" y="185"/>
                  <a:pt x="1881" y="185"/>
                </a:cubicBezTo>
                <a:cubicBezTo>
                  <a:pt x="1881" y="184"/>
                  <a:pt x="1881" y="184"/>
                  <a:pt x="1881" y="184"/>
                </a:cubicBezTo>
                <a:cubicBezTo>
                  <a:pt x="1878" y="180"/>
                  <a:pt x="1878" y="180"/>
                  <a:pt x="1878" y="180"/>
                </a:cubicBezTo>
                <a:cubicBezTo>
                  <a:pt x="1878" y="178"/>
                  <a:pt x="1878" y="178"/>
                  <a:pt x="1878" y="178"/>
                </a:cubicBezTo>
                <a:cubicBezTo>
                  <a:pt x="1875" y="178"/>
                  <a:pt x="1875" y="178"/>
                  <a:pt x="1875" y="178"/>
                </a:cubicBezTo>
                <a:cubicBezTo>
                  <a:pt x="1873" y="176"/>
                  <a:pt x="1873" y="176"/>
                  <a:pt x="1873" y="176"/>
                </a:cubicBezTo>
                <a:cubicBezTo>
                  <a:pt x="1873" y="174"/>
                  <a:pt x="1873" y="174"/>
                  <a:pt x="1873" y="174"/>
                </a:cubicBezTo>
                <a:cubicBezTo>
                  <a:pt x="1871" y="172"/>
                  <a:pt x="1871" y="172"/>
                  <a:pt x="1871" y="172"/>
                </a:cubicBezTo>
                <a:cubicBezTo>
                  <a:pt x="1865" y="172"/>
                  <a:pt x="1865" y="172"/>
                  <a:pt x="1865" y="172"/>
                </a:cubicBezTo>
                <a:cubicBezTo>
                  <a:pt x="1862" y="172"/>
                  <a:pt x="1862" y="172"/>
                  <a:pt x="1862" y="172"/>
                </a:cubicBezTo>
                <a:cubicBezTo>
                  <a:pt x="1860" y="173"/>
                  <a:pt x="1860" y="173"/>
                  <a:pt x="1860" y="173"/>
                </a:cubicBezTo>
                <a:cubicBezTo>
                  <a:pt x="1858" y="173"/>
                  <a:pt x="1858" y="173"/>
                  <a:pt x="1858" y="173"/>
                </a:cubicBezTo>
                <a:cubicBezTo>
                  <a:pt x="1853" y="170"/>
                  <a:pt x="1853" y="170"/>
                  <a:pt x="1853" y="170"/>
                </a:cubicBezTo>
                <a:cubicBezTo>
                  <a:pt x="1851" y="170"/>
                  <a:pt x="1851" y="170"/>
                  <a:pt x="1851" y="170"/>
                </a:cubicBezTo>
                <a:cubicBezTo>
                  <a:pt x="1851" y="171"/>
                  <a:pt x="1851" y="171"/>
                  <a:pt x="1851" y="171"/>
                </a:cubicBezTo>
                <a:cubicBezTo>
                  <a:pt x="1856" y="175"/>
                  <a:pt x="1856" y="175"/>
                  <a:pt x="1856" y="175"/>
                </a:cubicBezTo>
                <a:cubicBezTo>
                  <a:pt x="1859" y="177"/>
                  <a:pt x="1859" y="177"/>
                  <a:pt x="1859" y="177"/>
                </a:cubicBezTo>
                <a:cubicBezTo>
                  <a:pt x="1861" y="182"/>
                  <a:pt x="1861" y="182"/>
                  <a:pt x="1861" y="182"/>
                </a:cubicBezTo>
                <a:cubicBezTo>
                  <a:pt x="1861" y="184"/>
                  <a:pt x="1861" y="184"/>
                  <a:pt x="1861" y="184"/>
                </a:cubicBezTo>
                <a:cubicBezTo>
                  <a:pt x="1862" y="185"/>
                  <a:pt x="1862" y="185"/>
                  <a:pt x="1862" y="185"/>
                </a:cubicBezTo>
                <a:cubicBezTo>
                  <a:pt x="1861" y="186"/>
                  <a:pt x="1861" y="186"/>
                  <a:pt x="1861" y="186"/>
                </a:cubicBezTo>
                <a:cubicBezTo>
                  <a:pt x="1861" y="188"/>
                  <a:pt x="1861" y="188"/>
                  <a:pt x="1861" y="188"/>
                </a:cubicBezTo>
                <a:cubicBezTo>
                  <a:pt x="1861" y="189"/>
                  <a:pt x="1861" y="189"/>
                  <a:pt x="1861" y="189"/>
                </a:cubicBezTo>
                <a:cubicBezTo>
                  <a:pt x="1861" y="190"/>
                  <a:pt x="1861" y="190"/>
                  <a:pt x="1861" y="190"/>
                </a:cubicBezTo>
                <a:cubicBezTo>
                  <a:pt x="1861" y="195"/>
                  <a:pt x="1861" y="195"/>
                  <a:pt x="1861" y="195"/>
                </a:cubicBezTo>
                <a:cubicBezTo>
                  <a:pt x="1860" y="197"/>
                  <a:pt x="1860" y="197"/>
                  <a:pt x="1860" y="197"/>
                </a:cubicBezTo>
                <a:cubicBezTo>
                  <a:pt x="1861" y="200"/>
                  <a:pt x="1861" y="200"/>
                  <a:pt x="1861" y="200"/>
                </a:cubicBezTo>
                <a:cubicBezTo>
                  <a:pt x="1864" y="200"/>
                  <a:pt x="1864" y="200"/>
                  <a:pt x="1864" y="200"/>
                </a:cubicBezTo>
                <a:cubicBezTo>
                  <a:pt x="1866" y="201"/>
                  <a:pt x="1866" y="201"/>
                  <a:pt x="1866" y="201"/>
                </a:cubicBezTo>
                <a:cubicBezTo>
                  <a:pt x="1867" y="202"/>
                  <a:pt x="1867" y="202"/>
                  <a:pt x="1867" y="202"/>
                </a:cubicBezTo>
                <a:cubicBezTo>
                  <a:pt x="1867" y="203"/>
                  <a:pt x="1867" y="203"/>
                  <a:pt x="1867" y="203"/>
                </a:cubicBezTo>
                <a:cubicBezTo>
                  <a:pt x="1867" y="205"/>
                  <a:pt x="1867" y="205"/>
                  <a:pt x="1867" y="205"/>
                </a:cubicBezTo>
                <a:cubicBezTo>
                  <a:pt x="1867" y="206"/>
                  <a:pt x="1867" y="206"/>
                  <a:pt x="1867" y="206"/>
                </a:cubicBezTo>
                <a:cubicBezTo>
                  <a:pt x="1867" y="207"/>
                  <a:pt x="1867" y="207"/>
                  <a:pt x="1867" y="207"/>
                </a:cubicBezTo>
                <a:cubicBezTo>
                  <a:pt x="1868" y="208"/>
                  <a:pt x="1868" y="208"/>
                  <a:pt x="1868" y="208"/>
                </a:cubicBezTo>
                <a:cubicBezTo>
                  <a:pt x="1867" y="209"/>
                  <a:pt x="1867" y="209"/>
                  <a:pt x="1867" y="209"/>
                </a:cubicBezTo>
                <a:cubicBezTo>
                  <a:pt x="1867" y="214"/>
                  <a:pt x="1867" y="214"/>
                  <a:pt x="1867" y="214"/>
                </a:cubicBezTo>
                <a:cubicBezTo>
                  <a:pt x="1866" y="215"/>
                  <a:pt x="1866" y="215"/>
                  <a:pt x="1866" y="215"/>
                </a:cubicBezTo>
                <a:cubicBezTo>
                  <a:pt x="1868" y="218"/>
                  <a:pt x="1868" y="218"/>
                  <a:pt x="1868" y="218"/>
                </a:cubicBezTo>
                <a:cubicBezTo>
                  <a:pt x="1868" y="221"/>
                  <a:pt x="1868" y="221"/>
                  <a:pt x="1868" y="221"/>
                </a:cubicBezTo>
                <a:cubicBezTo>
                  <a:pt x="1867" y="220"/>
                  <a:pt x="1867" y="220"/>
                  <a:pt x="1867" y="220"/>
                </a:cubicBezTo>
                <a:cubicBezTo>
                  <a:pt x="1866" y="218"/>
                  <a:pt x="1866" y="218"/>
                  <a:pt x="1866" y="218"/>
                </a:cubicBezTo>
                <a:cubicBezTo>
                  <a:pt x="1864" y="216"/>
                  <a:pt x="1864" y="216"/>
                  <a:pt x="1864" y="216"/>
                </a:cubicBezTo>
                <a:cubicBezTo>
                  <a:pt x="1861" y="218"/>
                  <a:pt x="1861" y="218"/>
                  <a:pt x="1861" y="218"/>
                </a:cubicBezTo>
                <a:cubicBezTo>
                  <a:pt x="1861" y="216"/>
                  <a:pt x="1861" y="216"/>
                  <a:pt x="1861" y="216"/>
                </a:cubicBezTo>
                <a:cubicBezTo>
                  <a:pt x="1860" y="214"/>
                  <a:pt x="1860" y="214"/>
                  <a:pt x="1860" y="214"/>
                </a:cubicBezTo>
                <a:cubicBezTo>
                  <a:pt x="1857" y="214"/>
                  <a:pt x="1857" y="214"/>
                  <a:pt x="1857" y="214"/>
                </a:cubicBezTo>
                <a:cubicBezTo>
                  <a:pt x="1854" y="214"/>
                  <a:pt x="1854" y="214"/>
                  <a:pt x="1854" y="214"/>
                </a:cubicBezTo>
                <a:cubicBezTo>
                  <a:pt x="1852" y="213"/>
                  <a:pt x="1852" y="213"/>
                  <a:pt x="1852" y="213"/>
                </a:cubicBezTo>
                <a:cubicBezTo>
                  <a:pt x="1850" y="212"/>
                  <a:pt x="1850" y="212"/>
                  <a:pt x="1850" y="212"/>
                </a:cubicBezTo>
                <a:cubicBezTo>
                  <a:pt x="1848" y="214"/>
                  <a:pt x="1848" y="214"/>
                  <a:pt x="1848" y="214"/>
                </a:cubicBezTo>
                <a:cubicBezTo>
                  <a:pt x="1846" y="218"/>
                  <a:pt x="1846" y="218"/>
                  <a:pt x="1846" y="218"/>
                </a:cubicBezTo>
                <a:cubicBezTo>
                  <a:pt x="1843" y="221"/>
                  <a:pt x="1843" y="221"/>
                  <a:pt x="1843" y="221"/>
                </a:cubicBezTo>
                <a:cubicBezTo>
                  <a:pt x="1840" y="222"/>
                  <a:pt x="1840" y="222"/>
                  <a:pt x="1840" y="222"/>
                </a:cubicBezTo>
                <a:cubicBezTo>
                  <a:pt x="1839" y="223"/>
                  <a:pt x="1839" y="223"/>
                  <a:pt x="1839" y="223"/>
                </a:cubicBezTo>
                <a:cubicBezTo>
                  <a:pt x="1838" y="226"/>
                  <a:pt x="1838" y="226"/>
                  <a:pt x="1838" y="226"/>
                </a:cubicBezTo>
                <a:cubicBezTo>
                  <a:pt x="1836" y="229"/>
                  <a:pt x="1836" y="229"/>
                  <a:pt x="1836" y="229"/>
                </a:cubicBezTo>
                <a:cubicBezTo>
                  <a:pt x="1833" y="231"/>
                  <a:pt x="1833" y="231"/>
                  <a:pt x="1833" y="231"/>
                </a:cubicBezTo>
                <a:cubicBezTo>
                  <a:pt x="1833" y="233"/>
                  <a:pt x="1833" y="233"/>
                  <a:pt x="1833" y="233"/>
                </a:cubicBezTo>
                <a:cubicBezTo>
                  <a:pt x="1834" y="236"/>
                  <a:pt x="1834" y="236"/>
                  <a:pt x="1834" y="236"/>
                </a:cubicBezTo>
                <a:cubicBezTo>
                  <a:pt x="1838" y="240"/>
                  <a:pt x="1838" y="240"/>
                  <a:pt x="1838" y="240"/>
                </a:cubicBezTo>
                <a:cubicBezTo>
                  <a:pt x="1841" y="244"/>
                  <a:pt x="1841" y="244"/>
                  <a:pt x="1841" y="244"/>
                </a:cubicBezTo>
                <a:cubicBezTo>
                  <a:pt x="1840" y="246"/>
                  <a:pt x="1840" y="246"/>
                  <a:pt x="1840" y="246"/>
                </a:cubicBezTo>
                <a:cubicBezTo>
                  <a:pt x="1838" y="246"/>
                  <a:pt x="1838" y="246"/>
                  <a:pt x="1838" y="246"/>
                </a:cubicBezTo>
                <a:cubicBezTo>
                  <a:pt x="1838" y="248"/>
                  <a:pt x="1838" y="248"/>
                  <a:pt x="1838" y="248"/>
                </a:cubicBezTo>
                <a:cubicBezTo>
                  <a:pt x="1836" y="250"/>
                  <a:pt x="1836" y="250"/>
                  <a:pt x="1836" y="250"/>
                </a:cubicBezTo>
                <a:cubicBezTo>
                  <a:pt x="1835" y="251"/>
                  <a:pt x="1835" y="251"/>
                  <a:pt x="1835" y="251"/>
                </a:cubicBezTo>
                <a:cubicBezTo>
                  <a:pt x="1833" y="249"/>
                  <a:pt x="1833" y="249"/>
                  <a:pt x="1833" y="249"/>
                </a:cubicBezTo>
                <a:cubicBezTo>
                  <a:pt x="1826" y="246"/>
                  <a:pt x="1826" y="246"/>
                  <a:pt x="1826" y="246"/>
                </a:cubicBezTo>
                <a:cubicBezTo>
                  <a:pt x="1824" y="246"/>
                  <a:pt x="1824" y="246"/>
                  <a:pt x="1824" y="246"/>
                </a:cubicBezTo>
                <a:cubicBezTo>
                  <a:pt x="1823" y="244"/>
                  <a:pt x="1823" y="244"/>
                  <a:pt x="1823" y="244"/>
                </a:cubicBezTo>
                <a:cubicBezTo>
                  <a:pt x="1820" y="244"/>
                  <a:pt x="1820" y="244"/>
                  <a:pt x="1820" y="244"/>
                </a:cubicBezTo>
                <a:cubicBezTo>
                  <a:pt x="1818" y="243"/>
                  <a:pt x="1818" y="243"/>
                  <a:pt x="1818" y="243"/>
                </a:cubicBezTo>
                <a:cubicBezTo>
                  <a:pt x="1817" y="240"/>
                  <a:pt x="1817" y="240"/>
                  <a:pt x="1817" y="240"/>
                </a:cubicBezTo>
                <a:cubicBezTo>
                  <a:pt x="1814" y="240"/>
                  <a:pt x="1814" y="240"/>
                  <a:pt x="1814" y="240"/>
                </a:cubicBezTo>
                <a:cubicBezTo>
                  <a:pt x="1811" y="238"/>
                  <a:pt x="1811" y="238"/>
                  <a:pt x="1811" y="238"/>
                </a:cubicBezTo>
                <a:cubicBezTo>
                  <a:pt x="1809" y="238"/>
                  <a:pt x="1809" y="238"/>
                  <a:pt x="1809" y="238"/>
                </a:cubicBezTo>
                <a:cubicBezTo>
                  <a:pt x="1809" y="240"/>
                  <a:pt x="1809" y="240"/>
                  <a:pt x="1809" y="240"/>
                </a:cubicBezTo>
                <a:cubicBezTo>
                  <a:pt x="1809" y="241"/>
                  <a:pt x="1809" y="241"/>
                  <a:pt x="1809" y="241"/>
                </a:cubicBezTo>
                <a:cubicBezTo>
                  <a:pt x="1809" y="242"/>
                  <a:pt x="1809" y="242"/>
                  <a:pt x="1809" y="242"/>
                </a:cubicBezTo>
                <a:cubicBezTo>
                  <a:pt x="1809" y="243"/>
                  <a:pt x="1809" y="243"/>
                  <a:pt x="1809" y="243"/>
                </a:cubicBezTo>
                <a:cubicBezTo>
                  <a:pt x="1808" y="245"/>
                  <a:pt x="1808" y="245"/>
                  <a:pt x="1808" y="245"/>
                </a:cubicBezTo>
                <a:cubicBezTo>
                  <a:pt x="1806" y="244"/>
                  <a:pt x="1806" y="244"/>
                  <a:pt x="1806" y="244"/>
                </a:cubicBezTo>
                <a:cubicBezTo>
                  <a:pt x="1808" y="247"/>
                  <a:pt x="1808" y="247"/>
                  <a:pt x="1808" y="247"/>
                </a:cubicBezTo>
                <a:cubicBezTo>
                  <a:pt x="1808" y="249"/>
                  <a:pt x="1808" y="249"/>
                  <a:pt x="1808" y="249"/>
                </a:cubicBezTo>
                <a:cubicBezTo>
                  <a:pt x="1811" y="251"/>
                  <a:pt x="1811" y="251"/>
                  <a:pt x="1811" y="251"/>
                </a:cubicBezTo>
                <a:cubicBezTo>
                  <a:pt x="1813" y="253"/>
                  <a:pt x="1813" y="253"/>
                  <a:pt x="1813" y="253"/>
                </a:cubicBezTo>
                <a:cubicBezTo>
                  <a:pt x="1815" y="254"/>
                  <a:pt x="1815" y="254"/>
                  <a:pt x="1815" y="254"/>
                </a:cubicBezTo>
                <a:cubicBezTo>
                  <a:pt x="1817" y="253"/>
                  <a:pt x="1817" y="253"/>
                  <a:pt x="1817" y="253"/>
                </a:cubicBezTo>
                <a:cubicBezTo>
                  <a:pt x="1818" y="254"/>
                  <a:pt x="1818" y="254"/>
                  <a:pt x="1818" y="254"/>
                </a:cubicBezTo>
                <a:cubicBezTo>
                  <a:pt x="1820" y="252"/>
                  <a:pt x="1820" y="252"/>
                  <a:pt x="1820" y="252"/>
                </a:cubicBezTo>
                <a:cubicBezTo>
                  <a:pt x="1820" y="254"/>
                  <a:pt x="1820" y="254"/>
                  <a:pt x="1820" y="254"/>
                </a:cubicBezTo>
                <a:cubicBezTo>
                  <a:pt x="1822" y="255"/>
                  <a:pt x="1822" y="255"/>
                  <a:pt x="1822" y="255"/>
                </a:cubicBezTo>
                <a:cubicBezTo>
                  <a:pt x="1822" y="256"/>
                  <a:pt x="1822" y="256"/>
                  <a:pt x="1822" y="256"/>
                </a:cubicBezTo>
                <a:cubicBezTo>
                  <a:pt x="1822" y="257"/>
                  <a:pt x="1822" y="257"/>
                  <a:pt x="1822" y="257"/>
                </a:cubicBezTo>
                <a:cubicBezTo>
                  <a:pt x="1823" y="258"/>
                  <a:pt x="1823" y="258"/>
                  <a:pt x="1823" y="258"/>
                </a:cubicBezTo>
                <a:cubicBezTo>
                  <a:pt x="1823" y="261"/>
                  <a:pt x="1823" y="261"/>
                  <a:pt x="1823" y="261"/>
                </a:cubicBezTo>
                <a:cubicBezTo>
                  <a:pt x="1822" y="262"/>
                  <a:pt x="1822" y="262"/>
                  <a:pt x="1822" y="262"/>
                </a:cubicBezTo>
                <a:cubicBezTo>
                  <a:pt x="1820" y="262"/>
                  <a:pt x="1820" y="262"/>
                  <a:pt x="1820" y="262"/>
                </a:cubicBezTo>
                <a:cubicBezTo>
                  <a:pt x="1818" y="264"/>
                  <a:pt x="1818" y="264"/>
                  <a:pt x="1818" y="264"/>
                </a:cubicBezTo>
                <a:cubicBezTo>
                  <a:pt x="1817" y="264"/>
                  <a:pt x="1817" y="264"/>
                  <a:pt x="1817" y="264"/>
                </a:cubicBezTo>
                <a:cubicBezTo>
                  <a:pt x="1815" y="262"/>
                  <a:pt x="1815" y="262"/>
                  <a:pt x="1815" y="262"/>
                </a:cubicBezTo>
                <a:cubicBezTo>
                  <a:pt x="1812" y="262"/>
                  <a:pt x="1812" y="262"/>
                  <a:pt x="1812" y="262"/>
                </a:cubicBezTo>
                <a:cubicBezTo>
                  <a:pt x="1811" y="261"/>
                  <a:pt x="1811" y="261"/>
                  <a:pt x="1811" y="261"/>
                </a:cubicBezTo>
                <a:cubicBezTo>
                  <a:pt x="1808" y="261"/>
                  <a:pt x="1808" y="261"/>
                  <a:pt x="1808" y="261"/>
                </a:cubicBezTo>
                <a:cubicBezTo>
                  <a:pt x="1807" y="260"/>
                  <a:pt x="1807" y="260"/>
                  <a:pt x="1807" y="260"/>
                </a:cubicBezTo>
                <a:cubicBezTo>
                  <a:pt x="1807" y="258"/>
                  <a:pt x="1807" y="258"/>
                  <a:pt x="1807" y="258"/>
                </a:cubicBezTo>
                <a:cubicBezTo>
                  <a:pt x="1805" y="257"/>
                  <a:pt x="1805" y="257"/>
                  <a:pt x="1805" y="257"/>
                </a:cubicBezTo>
                <a:cubicBezTo>
                  <a:pt x="1803" y="255"/>
                  <a:pt x="1803" y="255"/>
                  <a:pt x="1803" y="255"/>
                </a:cubicBezTo>
                <a:cubicBezTo>
                  <a:pt x="1803" y="255"/>
                  <a:pt x="1803" y="255"/>
                  <a:pt x="1803" y="255"/>
                </a:cubicBezTo>
                <a:cubicBezTo>
                  <a:pt x="1801" y="256"/>
                  <a:pt x="1801" y="256"/>
                  <a:pt x="1801" y="256"/>
                </a:cubicBezTo>
                <a:cubicBezTo>
                  <a:pt x="1797" y="255"/>
                  <a:pt x="1797" y="255"/>
                  <a:pt x="1797" y="255"/>
                </a:cubicBezTo>
                <a:cubicBezTo>
                  <a:pt x="1796" y="253"/>
                  <a:pt x="1796" y="253"/>
                  <a:pt x="1796" y="253"/>
                </a:cubicBezTo>
                <a:cubicBezTo>
                  <a:pt x="1795" y="252"/>
                  <a:pt x="1795" y="252"/>
                  <a:pt x="1795" y="252"/>
                </a:cubicBezTo>
                <a:cubicBezTo>
                  <a:pt x="1796" y="251"/>
                  <a:pt x="1796" y="251"/>
                  <a:pt x="1796" y="251"/>
                </a:cubicBezTo>
                <a:cubicBezTo>
                  <a:pt x="1795" y="248"/>
                  <a:pt x="1795" y="248"/>
                  <a:pt x="1795" y="248"/>
                </a:cubicBezTo>
                <a:cubicBezTo>
                  <a:pt x="1795" y="246"/>
                  <a:pt x="1795" y="246"/>
                  <a:pt x="1795" y="246"/>
                </a:cubicBezTo>
                <a:cubicBezTo>
                  <a:pt x="1793" y="245"/>
                  <a:pt x="1793" y="245"/>
                  <a:pt x="1793" y="245"/>
                </a:cubicBezTo>
                <a:cubicBezTo>
                  <a:pt x="1793" y="243"/>
                  <a:pt x="1793" y="243"/>
                  <a:pt x="1793" y="243"/>
                </a:cubicBezTo>
                <a:cubicBezTo>
                  <a:pt x="1791" y="241"/>
                  <a:pt x="1791" y="241"/>
                  <a:pt x="1791" y="241"/>
                </a:cubicBezTo>
                <a:cubicBezTo>
                  <a:pt x="1790" y="238"/>
                  <a:pt x="1790" y="238"/>
                  <a:pt x="1790" y="238"/>
                </a:cubicBezTo>
                <a:cubicBezTo>
                  <a:pt x="1789" y="238"/>
                  <a:pt x="1789" y="238"/>
                  <a:pt x="1789" y="238"/>
                </a:cubicBezTo>
                <a:cubicBezTo>
                  <a:pt x="1789" y="236"/>
                  <a:pt x="1789" y="236"/>
                  <a:pt x="1789" y="236"/>
                </a:cubicBezTo>
                <a:cubicBezTo>
                  <a:pt x="1791" y="236"/>
                  <a:pt x="1791" y="236"/>
                  <a:pt x="1791" y="236"/>
                </a:cubicBezTo>
                <a:cubicBezTo>
                  <a:pt x="1791" y="232"/>
                  <a:pt x="1791" y="232"/>
                  <a:pt x="1791" y="232"/>
                </a:cubicBezTo>
                <a:cubicBezTo>
                  <a:pt x="1791" y="230"/>
                  <a:pt x="1791" y="230"/>
                  <a:pt x="1791" y="230"/>
                </a:cubicBezTo>
                <a:cubicBezTo>
                  <a:pt x="1790" y="230"/>
                  <a:pt x="1790" y="230"/>
                  <a:pt x="1790" y="230"/>
                </a:cubicBezTo>
                <a:cubicBezTo>
                  <a:pt x="1790" y="229"/>
                  <a:pt x="1790" y="229"/>
                  <a:pt x="1790" y="229"/>
                </a:cubicBezTo>
                <a:cubicBezTo>
                  <a:pt x="1791" y="227"/>
                  <a:pt x="1791" y="227"/>
                  <a:pt x="1791" y="227"/>
                </a:cubicBezTo>
                <a:cubicBezTo>
                  <a:pt x="1790" y="227"/>
                  <a:pt x="1790" y="227"/>
                  <a:pt x="1790" y="227"/>
                </a:cubicBezTo>
                <a:cubicBezTo>
                  <a:pt x="1788" y="224"/>
                  <a:pt x="1788" y="224"/>
                  <a:pt x="1788" y="224"/>
                </a:cubicBezTo>
                <a:cubicBezTo>
                  <a:pt x="1783" y="222"/>
                  <a:pt x="1783" y="222"/>
                  <a:pt x="1783" y="222"/>
                </a:cubicBezTo>
                <a:cubicBezTo>
                  <a:pt x="1782" y="223"/>
                  <a:pt x="1782" y="223"/>
                  <a:pt x="1782" y="223"/>
                </a:cubicBezTo>
                <a:cubicBezTo>
                  <a:pt x="1781" y="222"/>
                  <a:pt x="1781" y="222"/>
                  <a:pt x="1781" y="222"/>
                </a:cubicBezTo>
                <a:cubicBezTo>
                  <a:pt x="1779" y="222"/>
                  <a:pt x="1779" y="222"/>
                  <a:pt x="1779" y="222"/>
                </a:cubicBezTo>
                <a:cubicBezTo>
                  <a:pt x="1779" y="223"/>
                  <a:pt x="1779" y="223"/>
                  <a:pt x="1779" y="223"/>
                </a:cubicBezTo>
                <a:cubicBezTo>
                  <a:pt x="1776" y="222"/>
                  <a:pt x="1776" y="222"/>
                  <a:pt x="1776" y="222"/>
                </a:cubicBezTo>
                <a:cubicBezTo>
                  <a:pt x="1777" y="221"/>
                  <a:pt x="1777" y="221"/>
                  <a:pt x="1777" y="221"/>
                </a:cubicBezTo>
                <a:cubicBezTo>
                  <a:pt x="1779" y="221"/>
                  <a:pt x="1779" y="221"/>
                  <a:pt x="1779" y="221"/>
                </a:cubicBezTo>
                <a:cubicBezTo>
                  <a:pt x="1780" y="219"/>
                  <a:pt x="1780" y="219"/>
                  <a:pt x="1780" y="219"/>
                </a:cubicBezTo>
                <a:cubicBezTo>
                  <a:pt x="1777" y="219"/>
                  <a:pt x="1777" y="219"/>
                  <a:pt x="1777" y="219"/>
                </a:cubicBezTo>
                <a:cubicBezTo>
                  <a:pt x="1777" y="219"/>
                  <a:pt x="1777" y="219"/>
                  <a:pt x="1777" y="219"/>
                </a:cubicBezTo>
                <a:cubicBezTo>
                  <a:pt x="1779" y="218"/>
                  <a:pt x="1779" y="218"/>
                  <a:pt x="1779" y="218"/>
                </a:cubicBezTo>
                <a:cubicBezTo>
                  <a:pt x="1777" y="217"/>
                  <a:pt x="1777" y="217"/>
                  <a:pt x="1777" y="217"/>
                </a:cubicBezTo>
                <a:cubicBezTo>
                  <a:pt x="1776" y="218"/>
                  <a:pt x="1776" y="218"/>
                  <a:pt x="1776" y="218"/>
                </a:cubicBezTo>
                <a:cubicBezTo>
                  <a:pt x="1773" y="219"/>
                  <a:pt x="1773" y="219"/>
                  <a:pt x="1773" y="219"/>
                </a:cubicBezTo>
                <a:cubicBezTo>
                  <a:pt x="1772" y="218"/>
                  <a:pt x="1772" y="218"/>
                  <a:pt x="1772" y="218"/>
                </a:cubicBezTo>
                <a:cubicBezTo>
                  <a:pt x="1773" y="217"/>
                  <a:pt x="1773" y="217"/>
                  <a:pt x="1773" y="217"/>
                </a:cubicBezTo>
                <a:cubicBezTo>
                  <a:pt x="1775" y="216"/>
                  <a:pt x="1775" y="216"/>
                  <a:pt x="1775" y="216"/>
                </a:cubicBezTo>
                <a:cubicBezTo>
                  <a:pt x="1775" y="215"/>
                  <a:pt x="1775" y="215"/>
                  <a:pt x="1775" y="215"/>
                </a:cubicBezTo>
                <a:cubicBezTo>
                  <a:pt x="1772" y="215"/>
                  <a:pt x="1772" y="215"/>
                  <a:pt x="1772" y="215"/>
                </a:cubicBezTo>
                <a:cubicBezTo>
                  <a:pt x="1771" y="213"/>
                  <a:pt x="1771" y="213"/>
                  <a:pt x="1771" y="213"/>
                </a:cubicBezTo>
                <a:cubicBezTo>
                  <a:pt x="1769" y="211"/>
                  <a:pt x="1769" y="211"/>
                  <a:pt x="1769" y="211"/>
                </a:cubicBezTo>
                <a:cubicBezTo>
                  <a:pt x="1768" y="209"/>
                  <a:pt x="1768" y="209"/>
                  <a:pt x="1768" y="209"/>
                </a:cubicBezTo>
                <a:cubicBezTo>
                  <a:pt x="1766" y="207"/>
                  <a:pt x="1766" y="207"/>
                  <a:pt x="1766" y="207"/>
                </a:cubicBezTo>
                <a:cubicBezTo>
                  <a:pt x="1767" y="207"/>
                  <a:pt x="1767" y="207"/>
                  <a:pt x="1767" y="207"/>
                </a:cubicBezTo>
                <a:cubicBezTo>
                  <a:pt x="1768" y="206"/>
                  <a:pt x="1768" y="206"/>
                  <a:pt x="1768" y="206"/>
                </a:cubicBezTo>
                <a:cubicBezTo>
                  <a:pt x="1769" y="207"/>
                  <a:pt x="1769" y="207"/>
                  <a:pt x="1769" y="207"/>
                </a:cubicBezTo>
                <a:cubicBezTo>
                  <a:pt x="1772" y="207"/>
                  <a:pt x="1772" y="207"/>
                  <a:pt x="1772" y="207"/>
                </a:cubicBezTo>
                <a:cubicBezTo>
                  <a:pt x="1772" y="209"/>
                  <a:pt x="1772" y="209"/>
                  <a:pt x="1772" y="209"/>
                </a:cubicBezTo>
                <a:cubicBezTo>
                  <a:pt x="1776" y="213"/>
                  <a:pt x="1776" y="213"/>
                  <a:pt x="1776" y="213"/>
                </a:cubicBezTo>
                <a:cubicBezTo>
                  <a:pt x="1778" y="213"/>
                  <a:pt x="1778" y="213"/>
                  <a:pt x="1778" y="213"/>
                </a:cubicBezTo>
                <a:cubicBezTo>
                  <a:pt x="1778" y="212"/>
                  <a:pt x="1778" y="212"/>
                  <a:pt x="1778" y="212"/>
                </a:cubicBezTo>
                <a:cubicBezTo>
                  <a:pt x="1780" y="214"/>
                  <a:pt x="1780" y="214"/>
                  <a:pt x="1780" y="214"/>
                </a:cubicBezTo>
                <a:cubicBezTo>
                  <a:pt x="1783" y="214"/>
                  <a:pt x="1783" y="214"/>
                  <a:pt x="1783" y="214"/>
                </a:cubicBezTo>
                <a:cubicBezTo>
                  <a:pt x="1784" y="213"/>
                  <a:pt x="1784" y="213"/>
                  <a:pt x="1784" y="213"/>
                </a:cubicBezTo>
                <a:cubicBezTo>
                  <a:pt x="1785" y="214"/>
                  <a:pt x="1785" y="214"/>
                  <a:pt x="1785" y="214"/>
                </a:cubicBezTo>
                <a:cubicBezTo>
                  <a:pt x="1784" y="215"/>
                  <a:pt x="1784" y="215"/>
                  <a:pt x="1784" y="215"/>
                </a:cubicBezTo>
                <a:cubicBezTo>
                  <a:pt x="1785" y="216"/>
                  <a:pt x="1785" y="216"/>
                  <a:pt x="1785" y="216"/>
                </a:cubicBezTo>
                <a:cubicBezTo>
                  <a:pt x="1785" y="217"/>
                  <a:pt x="1785" y="217"/>
                  <a:pt x="1785" y="217"/>
                </a:cubicBezTo>
                <a:cubicBezTo>
                  <a:pt x="1787" y="217"/>
                  <a:pt x="1787" y="217"/>
                  <a:pt x="1787" y="217"/>
                </a:cubicBezTo>
                <a:cubicBezTo>
                  <a:pt x="1788" y="216"/>
                  <a:pt x="1788" y="216"/>
                  <a:pt x="1788" y="216"/>
                </a:cubicBezTo>
                <a:cubicBezTo>
                  <a:pt x="1791" y="216"/>
                  <a:pt x="1791" y="216"/>
                  <a:pt x="1791" y="216"/>
                </a:cubicBezTo>
                <a:cubicBezTo>
                  <a:pt x="1790" y="217"/>
                  <a:pt x="1790" y="217"/>
                  <a:pt x="1790" y="217"/>
                </a:cubicBezTo>
                <a:cubicBezTo>
                  <a:pt x="1792" y="217"/>
                  <a:pt x="1792" y="217"/>
                  <a:pt x="1792" y="217"/>
                </a:cubicBezTo>
                <a:cubicBezTo>
                  <a:pt x="1794" y="216"/>
                  <a:pt x="1794" y="216"/>
                  <a:pt x="1794" y="216"/>
                </a:cubicBezTo>
                <a:cubicBezTo>
                  <a:pt x="1794" y="218"/>
                  <a:pt x="1794" y="218"/>
                  <a:pt x="1794" y="218"/>
                </a:cubicBezTo>
                <a:cubicBezTo>
                  <a:pt x="1796" y="220"/>
                  <a:pt x="1796" y="220"/>
                  <a:pt x="1796" y="220"/>
                </a:cubicBezTo>
                <a:cubicBezTo>
                  <a:pt x="1798" y="219"/>
                  <a:pt x="1798" y="219"/>
                  <a:pt x="1798" y="219"/>
                </a:cubicBezTo>
                <a:cubicBezTo>
                  <a:pt x="1799" y="220"/>
                  <a:pt x="1799" y="220"/>
                  <a:pt x="1799" y="220"/>
                </a:cubicBezTo>
                <a:cubicBezTo>
                  <a:pt x="1800" y="221"/>
                  <a:pt x="1800" y="221"/>
                  <a:pt x="1800" y="221"/>
                </a:cubicBezTo>
                <a:cubicBezTo>
                  <a:pt x="1802" y="221"/>
                  <a:pt x="1802" y="221"/>
                  <a:pt x="1802" y="221"/>
                </a:cubicBezTo>
                <a:cubicBezTo>
                  <a:pt x="1804" y="221"/>
                  <a:pt x="1804" y="221"/>
                  <a:pt x="1804" y="221"/>
                </a:cubicBezTo>
                <a:cubicBezTo>
                  <a:pt x="1806" y="220"/>
                  <a:pt x="1806" y="220"/>
                  <a:pt x="1806" y="220"/>
                </a:cubicBezTo>
                <a:cubicBezTo>
                  <a:pt x="1808" y="222"/>
                  <a:pt x="1808" y="222"/>
                  <a:pt x="1808" y="222"/>
                </a:cubicBezTo>
                <a:cubicBezTo>
                  <a:pt x="1811" y="223"/>
                  <a:pt x="1811" y="223"/>
                  <a:pt x="1811" y="223"/>
                </a:cubicBezTo>
                <a:cubicBezTo>
                  <a:pt x="1817" y="223"/>
                  <a:pt x="1817" y="223"/>
                  <a:pt x="1817" y="223"/>
                </a:cubicBezTo>
                <a:cubicBezTo>
                  <a:pt x="1822" y="223"/>
                  <a:pt x="1822" y="223"/>
                  <a:pt x="1822" y="223"/>
                </a:cubicBezTo>
                <a:cubicBezTo>
                  <a:pt x="1822" y="222"/>
                  <a:pt x="1822" y="222"/>
                  <a:pt x="1822" y="222"/>
                </a:cubicBezTo>
                <a:cubicBezTo>
                  <a:pt x="1825" y="222"/>
                  <a:pt x="1825" y="222"/>
                  <a:pt x="1825" y="222"/>
                </a:cubicBezTo>
                <a:cubicBezTo>
                  <a:pt x="1827" y="221"/>
                  <a:pt x="1827" y="221"/>
                  <a:pt x="1827" y="221"/>
                </a:cubicBezTo>
                <a:cubicBezTo>
                  <a:pt x="1830" y="220"/>
                  <a:pt x="1830" y="220"/>
                  <a:pt x="1830" y="220"/>
                </a:cubicBezTo>
                <a:cubicBezTo>
                  <a:pt x="1833" y="218"/>
                  <a:pt x="1833" y="218"/>
                  <a:pt x="1833" y="218"/>
                </a:cubicBezTo>
                <a:cubicBezTo>
                  <a:pt x="1837" y="213"/>
                  <a:pt x="1837" y="213"/>
                  <a:pt x="1837" y="213"/>
                </a:cubicBezTo>
                <a:cubicBezTo>
                  <a:pt x="1837" y="212"/>
                  <a:pt x="1837" y="212"/>
                  <a:pt x="1837" y="212"/>
                </a:cubicBezTo>
                <a:cubicBezTo>
                  <a:pt x="1839" y="209"/>
                  <a:pt x="1839" y="209"/>
                  <a:pt x="1839" y="209"/>
                </a:cubicBezTo>
                <a:cubicBezTo>
                  <a:pt x="1839" y="208"/>
                  <a:pt x="1839" y="208"/>
                  <a:pt x="1839" y="208"/>
                </a:cubicBezTo>
                <a:cubicBezTo>
                  <a:pt x="1840" y="206"/>
                  <a:pt x="1840" y="206"/>
                  <a:pt x="1840" y="206"/>
                </a:cubicBezTo>
                <a:cubicBezTo>
                  <a:pt x="1840" y="203"/>
                  <a:pt x="1840" y="203"/>
                  <a:pt x="1840" y="203"/>
                </a:cubicBezTo>
                <a:cubicBezTo>
                  <a:pt x="1840" y="201"/>
                  <a:pt x="1840" y="201"/>
                  <a:pt x="1840" y="201"/>
                </a:cubicBezTo>
                <a:cubicBezTo>
                  <a:pt x="1840" y="198"/>
                  <a:pt x="1840" y="198"/>
                  <a:pt x="1840" y="198"/>
                </a:cubicBezTo>
                <a:cubicBezTo>
                  <a:pt x="1840" y="197"/>
                  <a:pt x="1840" y="197"/>
                  <a:pt x="1840" y="197"/>
                </a:cubicBezTo>
                <a:cubicBezTo>
                  <a:pt x="1839" y="198"/>
                  <a:pt x="1839" y="198"/>
                  <a:pt x="1839" y="198"/>
                </a:cubicBezTo>
                <a:cubicBezTo>
                  <a:pt x="1837" y="195"/>
                  <a:pt x="1837" y="195"/>
                  <a:pt x="1837" y="195"/>
                </a:cubicBezTo>
                <a:cubicBezTo>
                  <a:pt x="1836" y="194"/>
                  <a:pt x="1836" y="194"/>
                  <a:pt x="1836" y="194"/>
                </a:cubicBezTo>
                <a:cubicBezTo>
                  <a:pt x="1835" y="192"/>
                  <a:pt x="1835" y="192"/>
                  <a:pt x="1835" y="192"/>
                </a:cubicBezTo>
                <a:cubicBezTo>
                  <a:pt x="1833" y="190"/>
                  <a:pt x="1833" y="190"/>
                  <a:pt x="1833" y="190"/>
                </a:cubicBezTo>
                <a:cubicBezTo>
                  <a:pt x="1831" y="189"/>
                  <a:pt x="1831" y="189"/>
                  <a:pt x="1831" y="189"/>
                </a:cubicBezTo>
                <a:cubicBezTo>
                  <a:pt x="1831" y="190"/>
                  <a:pt x="1831" y="190"/>
                  <a:pt x="1831" y="190"/>
                </a:cubicBezTo>
                <a:cubicBezTo>
                  <a:pt x="1829" y="189"/>
                  <a:pt x="1829" y="189"/>
                  <a:pt x="1829" y="189"/>
                </a:cubicBezTo>
                <a:cubicBezTo>
                  <a:pt x="1829" y="188"/>
                  <a:pt x="1829" y="188"/>
                  <a:pt x="1829" y="188"/>
                </a:cubicBezTo>
                <a:cubicBezTo>
                  <a:pt x="1825" y="185"/>
                  <a:pt x="1825" y="185"/>
                  <a:pt x="1825" y="185"/>
                </a:cubicBezTo>
                <a:cubicBezTo>
                  <a:pt x="1825" y="183"/>
                  <a:pt x="1825" y="183"/>
                  <a:pt x="1825" y="183"/>
                </a:cubicBezTo>
                <a:cubicBezTo>
                  <a:pt x="1823" y="181"/>
                  <a:pt x="1823" y="181"/>
                  <a:pt x="1823" y="181"/>
                </a:cubicBezTo>
                <a:cubicBezTo>
                  <a:pt x="1822" y="181"/>
                  <a:pt x="1822" y="181"/>
                  <a:pt x="1822" y="181"/>
                </a:cubicBezTo>
                <a:cubicBezTo>
                  <a:pt x="1822" y="182"/>
                  <a:pt x="1822" y="182"/>
                  <a:pt x="1822" y="182"/>
                </a:cubicBezTo>
                <a:cubicBezTo>
                  <a:pt x="1824" y="184"/>
                  <a:pt x="1824" y="184"/>
                  <a:pt x="1824" y="184"/>
                </a:cubicBezTo>
                <a:cubicBezTo>
                  <a:pt x="1822" y="185"/>
                  <a:pt x="1822" y="185"/>
                  <a:pt x="1822" y="185"/>
                </a:cubicBezTo>
                <a:cubicBezTo>
                  <a:pt x="1820" y="183"/>
                  <a:pt x="1820" y="183"/>
                  <a:pt x="1820" y="183"/>
                </a:cubicBezTo>
                <a:cubicBezTo>
                  <a:pt x="1818" y="182"/>
                  <a:pt x="1818" y="182"/>
                  <a:pt x="1818" y="182"/>
                </a:cubicBezTo>
                <a:cubicBezTo>
                  <a:pt x="1815" y="180"/>
                  <a:pt x="1815" y="180"/>
                  <a:pt x="1815" y="180"/>
                </a:cubicBezTo>
                <a:cubicBezTo>
                  <a:pt x="1814" y="180"/>
                  <a:pt x="1814" y="180"/>
                  <a:pt x="1814" y="180"/>
                </a:cubicBezTo>
                <a:cubicBezTo>
                  <a:pt x="1814" y="181"/>
                  <a:pt x="1814" y="181"/>
                  <a:pt x="1814" y="181"/>
                </a:cubicBezTo>
                <a:cubicBezTo>
                  <a:pt x="1815" y="182"/>
                  <a:pt x="1815" y="182"/>
                  <a:pt x="1815" y="182"/>
                </a:cubicBezTo>
                <a:cubicBezTo>
                  <a:pt x="1813" y="181"/>
                  <a:pt x="1813" y="181"/>
                  <a:pt x="1813" y="181"/>
                </a:cubicBezTo>
                <a:cubicBezTo>
                  <a:pt x="1811" y="178"/>
                  <a:pt x="1811" y="178"/>
                  <a:pt x="1811" y="178"/>
                </a:cubicBezTo>
                <a:cubicBezTo>
                  <a:pt x="1809" y="177"/>
                  <a:pt x="1809" y="177"/>
                  <a:pt x="1809" y="177"/>
                </a:cubicBezTo>
                <a:cubicBezTo>
                  <a:pt x="1807" y="176"/>
                  <a:pt x="1807" y="176"/>
                  <a:pt x="1807" y="176"/>
                </a:cubicBezTo>
                <a:cubicBezTo>
                  <a:pt x="1800" y="171"/>
                  <a:pt x="1800" y="171"/>
                  <a:pt x="1800" y="171"/>
                </a:cubicBezTo>
                <a:cubicBezTo>
                  <a:pt x="1790" y="165"/>
                  <a:pt x="1790" y="165"/>
                  <a:pt x="1790" y="165"/>
                </a:cubicBezTo>
                <a:cubicBezTo>
                  <a:pt x="1788" y="164"/>
                  <a:pt x="1788" y="164"/>
                  <a:pt x="1788" y="164"/>
                </a:cubicBezTo>
                <a:cubicBezTo>
                  <a:pt x="1787" y="165"/>
                  <a:pt x="1787" y="165"/>
                  <a:pt x="1787" y="165"/>
                </a:cubicBezTo>
                <a:cubicBezTo>
                  <a:pt x="1785" y="164"/>
                  <a:pt x="1785" y="164"/>
                  <a:pt x="1785" y="164"/>
                </a:cubicBezTo>
                <a:cubicBezTo>
                  <a:pt x="1783" y="164"/>
                  <a:pt x="1783" y="164"/>
                  <a:pt x="1783" y="164"/>
                </a:cubicBezTo>
                <a:cubicBezTo>
                  <a:pt x="1783" y="164"/>
                  <a:pt x="1783" y="164"/>
                  <a:pt x="1783" y="164"/>
                </a:cubicBezTo>
                <a:cubicBezTo>
                  <a:pt x="1782" y="165"/>
                  <a:pt x="1782" y="165"/>
                  <a:pt x="1782" y="165"/>
                </a:cubicBezTo>
                <a:cubicBezTo>
                  <a:pt x="1780" y="165"/>
                  <a:pt x="1780" y="165"/>
                  <a:pt x="1780" y="165"/>
                </a:cubicBezTo>
                <a:cubicBezTo>
                  <a:pt x="1777" y="164"/>
                  <a:pt x="1777" y="164"/>
                  <a:pt x="1777" y="164"/>
                </a:cubicBezTo>
                <a:cubicBezTo>
                  <a:pt x="1775" y="163"/>
                  <a:pt x="1775" y="163"/>
                  <a:pt x="1775" y="163"/>
                </a:cubicBezTo>
                <a:cubicBezTo>
                  <a:pt x="1773" y="162"/>
                  <a:pt x="1773" y="162"/>
                  <a:pt x="1773" y="162"/>
                </a:cubicBezTo>
                <a:cubicBezTo>
                  <a:pt x="1773" y="162"/>
                  <a:pt x="1773" y="162"/>
                  <a:pt x="1773" y="162"/>
                </a:cubicBezTo>
                <a:cubicBezTo>
                  <a:pt x="1774" y="164"/>
                  <a:pt x="1774" y="164"/>
                  <a:pt x="1774" y="164"/>
                </a:cubicBezTo>
                <a:cubicBezTo>
                  <a:pt x="1774" y="165"/>
                  <a:pt x="1774" y="165"/>
                  <a:pt x="1774" y="165"/>
                </a:cubicBezTo>
                <a:cubicBezTo>
                  <a:pt x="1773" y="164"/>
                  <a:pt x="1773" y="164"/>
                  <a:pt x="1773" y="164"/>
                </a:cubicBezTo>
                <a:cubicBezTo>
                  <a:pt x="1771" y="164"/>
                  <a:pt x="1771" y="164"/>
                  <a:pt x="1771" y="164"/>
                </a:cubicBezTo>
                <a:cubicBezTo>
                  <a:pt x="1770" y="165"/>
                  <a:pt x="1770" y="165"/>
                  <a:pt x="1770" y="165"/>
                </a:cubicBezTo>
                <a:cubicBezTo>
                  <a:pt x="1770" y="166"/>
                  <a:pt x="1770" y="166"/>
                  <a:pt x="1770" y="166"/>
                </a:cubicBezTo>
                <a:cubicBezTo>
                  <a:pt x="1769" y="168"/>
                  <a:pt x="1769" y="168"/>
                  <a:pt x="1769" y="168"/>
                </a:cubicBezTo>
                <a:cubicBezTo>
                  <a:pt x="1767" y="169"/>
                  <a:pt x="1767" y="169"/>
                  <a:pt x="1767" y="169"/>
                </a:cubicBezTo>
                <a:cubicBezTo>
                  <a:pt x="1768" y="167"/>
                  <a:pt x="1768" y="167"/>
                  <a:pt x="1768" y="167"/>
                </a:cubicBezTo>
                <a:cubicBezTo>
                  <a:pt x="1769" y="166"/>
                  <a:pt x="1769" y="166"/>
                  <a:pt x="1769" y="166"/>
                </a:cubicBezTo>
                <a:cubicBezTo>
                  <a:pt x="1769" y="165"/>
                  <a:pt x="1769" y="165"/>
                  <a:pt x="1769" y="165"/>
                </a:cubicBezTo>
                <a:cubicBezTo>
                  <a:pt x="1767" y="165"/>
                  <a:pt x="1767" y="165"/>
                  <a:pt x="1767" y="165"/>
                </a:cubicBezTo>
                <a:cubicBezTo>
                  <a:pt x="1767" y="164"/>
                  <a:pt x="1767" y="164"/>
                  <a:pt x="1767" y="164"/>
                </a:cubicBezTo>
                <a:cubicBezTo>
                  <a:pt x="1768" y="163"/>
                  <a:pt x="1768" y="163"/>
                  <a:pt x="1768" y="163"/>
                </a:cubicBezTo>
                <a:cubicBezTo>
                  <a:pt x="1767" y="163"/>
                  <a:pt x="1767" y="163"/>
                  <a:pt x="1767" y="163"/>
                </a:cubicBezTo>
                <a:cubicBezTo>
                  <a:pt x="1766" y="164"/>
                  <a:pt x="1766" y="164"/>
                  <a:pt x="1766" y="164"/>
                </a:cubicBezTo>
                <a:cubicBezTo>
                  <a:pt x="1765" y="166"/>
                  <a:pt x="1765" y="166"/>
                  <a:pt x="1765" y="166"/>
                </a:cubicBezTo>
                <a:cubicBezTo>
                  <a:pt x="1765" y="165"/>
                  <a:pt x="1765" y="165"/>
                  <a:pt x="1765" y="165"/>
                </a:cubicBezTo>
                <a:cubicBezTo>
                  <a:pt x="1765" y="164"/>
                  <a:pt x="1765" y="164"/>
                  <a:pt x="1765" y="164"/>
                </a:cubicBezTo>
                <a:cubicBezTo>
                  <a:pt x="1764" y="163"/>
                  <a:pt x="1764" y="163"/>
                  <a:pt x="1764" y="163"/>
                </a:cubicBezTo>
                <a:cubicBezTo>
                  <a:pt x="1763" y="164"/>
                  <a:pt x="1763" y="164"/>
                  <a:pt x="1763" y="164"/>
                </a:cubicBezTo>
                <a:cubicBezTo>
                  <a:pt x="1763" y="165"/>
                  <a:pt x="1763" y="165"/>
                  <a:pt x="1763" y="165"/>
                </a:cubicBezTo>
                <a:cubicBezTo>
                  <a:pt x="1763" y="163"/>
                  <a:pt x="1763" y="163"/>
                  <a:pt x="1763" y="163"/>
                </a:cubicBezTo>
                <a:cubicBezTo>
                  <a:pt x="1761" y="163"/>
                  <a:pt x="1761" y="163"/>
                  <a:pt x="1761" y="163"/>
                </a:cubicBezTo>
                <a:cubicBezTo>
                  <a:pt x="1759" y="164"/>
                  <a:pt x="1759" y="164"/>
                  <a:pt x="1759" y="164"/>
                </a:cubicBezTo>
                <a:cubicBezTo>
                  <a:pt x="1759" y="162"/>
                  <a:pt x="1759" y="162"/>
                  <a:pt x="1759" y="162"/>
                </a:cubicBezTo>
                <a:cubicBezTo>
                  <a:pt x="1758" y="162"/>
                  <a:pt x="1758" y="162"/>
                  <a:pt x="1758" y="162"/>
                </a:cubicBezTo>
                <a:cubicBezTo>
                  <a:pt x="1757" y="163"/>
                  <a:pt x="1757" y="163"/>
                  <a:pt x="1757" y="163"/>
                </a:cubicBezTo>
                <a:cubicBezTo>
                  <a:pt x="1756" y="161"/>
                  <a:pt x="1756" y="161"/>
                  <a:pt x="1756" y="161"/>
                </a:cubicBezTo>
                <a:cubicBezTo>
                  <a:pt x="1756" y="159"/>
                  <a:pt x="1756" y="159"/>
                  <a:pt x="1756" y="159"/>
                </a:cubicBezTo>
                <a:cubicBezTo>
                  <a:pt x="1757" y="157"/>
                  <a:pt x="1757" y="157"/>
                  <a:pt x="1757" y="157"/>
                </a:cubicBezTo>
                <a:cubicBezTo>
                  <a:pt x="1757" y="159"/>
                  <a:pt x="1757" y="159"/>
                  <a:pt x="1757" y="159"/>
                </a:cubicBezTo>
                <a:cubicBezTo>
                  <a:pt x="1759" y="160"/>
                  <a:pt x="1759" y="160"/>
                  <a:pt x="1759" y="160"/>
                </a:cubicBezTo>
                <a:cubicBezTo>
                  <a:pt x="1761" y="160"/>
                  <a:pt x="1761" y="160"/>
                  <a:pt x="1761" y="160"/>
                </a:cubicBezTo>
                <a:cubicBezTo>
                  <a:pt x="1763" y="161"/>
                  <a:pt x="1763" y="161"/>
                  <a:pt x="1763" y="161"/>
                </a:cubicBezTo>
                <a:cubicBezTo>
                  <a:pt x="1764" y="159"/>
                  <a:pt x="1764" y="159"/>
                  <a:pt x="1764" y="159"/>
                </a:cubicBezTo>
                <a:cubicBezTo>
                  <a:pt x="1764" y="158"/>
                  <a:pt x="1764" y="158"/>
                  <a:pt x="1764" y="158"/>
                </a:cubicBezTo>
                <a:cubicBezTo>
                  <a:pt x="1763" y="157"/>
                  <a:pt x="1763" y="157"/>
                  <a:pt x="1763" y="157"/>
                </a:cubicBezTo>
                <a:cubicBezTo>
                  <a:pt x="1763" y="157"/>
                  <a:pt x="1763" y="157"/>
                  <a:pt x="1763" y="157"/>
                </a:cubicBezTo>
                <a:cubicBezTo>
                  <a:pt x="1761" y="156"/>
                  <a:pt x="1761" y="156"/>
                  <a:pt x="1761" y="156"/>
                </a:cubicBezTo>
                <a:cubicBezTo>
                  <a:pt x="1760" y="157"/>
                  <a:pt x="1760" y="157"/>
                  <a:pt x="1760" y="157"/>
                </a:cubicBezTo>
                <a:cubicBezTo>
                  <a:pt x="1759" y="156"/>
                  <a:pt x="1759" y="156"/>
                  <a:pt x="1759" y="156"/>
                </a:cubicBezTo>
                <a:cubicBezTo>
                  <a:pt x="1758" y="154"/>
                  <a:pt x="1758" y="154"/>
                  <a:pt x="1758" y="154"/>
                </a:cubicBezTo>
                <a:cubicBezTo>
                  <a:pt x="1756" y="153"/>
                  <a:pt x="1756" y="153"/>
                  <a:pt x="1756" y="153"/>
                </a:cubicBezTo>
                <a:cubicBezTo>
                  <a:pt x="1754" y="153"/>
                  <a:pt x="1754" y="153"/>
                  <a:pt x="1754" y="153"/>
                </a:cubicBezTo>
                <a:cubicBezTo>
                  <a:pt x="1754" y="154"/>
                  <a:pt x="1754" y="154"/>
                  <a:pt x="1754" y="154"/>
                </a:cubicBezTo>
                <a:cubicBezTo>
                  <a:pt x="1755" y="155"/>
                  <a:pt x="1755" y="155"/>
                  <a:pt x="1755" y="155"/>
                </a:cubicBezTo>
                <a:cubicBezTo>
                  <a:pt x="1755" y="155"/>
                  <a:pt x="1755" y="155"/>
                  <a:pt x="1755" y="155"/>
                </a:cubicBezTo>
                <a:cubicBezTo>
                  <a:pt x="1755" y="156"/>
                  <a:pt x="1755" y="156"/>
                  <a:pt x="1755" y="156"/>
                </a:cubicBezTo>
                <a:cubicBezTo>
                  <a:pt x="1754" y="156"/>
                  <a:pt x="1754" y="156"/>
                  <a:pt x="1754" y="156"/>
                </a:cubicBezTo>
                <a:cubicBezTo>
                  <a:pt x="1753" y="156"/>
                  <a:pt x="1753" y="156"/>
                  <a:pt x="1753" y="156"/>
                </a:cubicBezTo>
                <a:cubicBezTo>
                  <a:pt x="1753" y="157"/>
                  <a:pt x="1753" y="157"/>
                  <a:pt x="1753" y="157"/>
                </a:cubicBezTo>
                <a:cubicBezTo>
                  <a:pt x="1754" y="158"/>
                  <a:pt x="1754" y="158"/>
                  <a:pt x="1754" y="158"/>
                </a:cubicBezTo>
                <a:cubicBezTo>
                  <a:pt x="1754" y="158"/>
                  <a:pt x="1754" y="158"/>
                  <a:pt x="1754" y="158"/>
                </a:cubicBezTo>
                <a:cubicBezTo>
                  <a:pt x="1752" y="158"/>
                  <a:pt x="1752" y="158"/>
                  <a:pt x="1752" y="158"/>
                </a:cubicBezTo>
                <a:cubicBezTo>
                  <a:pt x="1751" y="160"/>
                  <a:pt x="1751" y="160"/>
                  <a:pt x="1751" y="160"/>
                </a:cubicBezTo>
                <a:cubicBezTo>
                  <a:pt x="1751" y="162"/>
                  <a:pt x="1751" y="162"/>
                  <a:pt x="1751" y="162"/>
                </a:cubicBezTo>
                <a:cubicBezTo>
                  <a:pt x="1750" y="161"/>
                  <a:pt x="1750" y="161"/>
                  <a:pt x="1750" y="161"/>
                </a:cubicBezTo>
                <a:cubicBezTo>
                  <a:pt x="1750" y="159"/>
                  <a:pt x="1750" y="159"/>
                  <a:pt x="1750" y="159"/>
                </a:cubicBezTo>
                <a:cubicBezTo>
                  <a:pt x="1749" y="158"/>
                  <a:pt x="1749" y="158"/>
                  <a:pt x="1749" y="158"/>
                </a:cubicBezTo>
                <a:cubicBezTo>
                  <a:pt x="1747" y="158"/>
                  <a:pt x="1747" y="158"/>
                  <a:pt x="1747" y="158"/>
                </a:cubicBezTo>
                <a:cubicBezTo>
                  <a:pt x="1747" y="158"/>
                  <a:pt x="1747" y="158"/>
                  <a:pt x="1747" y="158"/>
                </a:cubicBezTo>
                <a:cubicBezTo>
                  <a:pt x="1747" y="158"/>
                  <a:pt x="1747" y="158"/>
                  <a:pt x="1747" y="158"/>
                </a:cubicBezTo>
                <a:cubicBezTo>
                  <a:pt x="1745" y="157"/>
                  <a:pt x="1745" y="157"/>
                  <a:pt x="1745" y="157"/>
                </a:cubicBezTo>
                <a:cubicBezTo>
                  <a:pt x="1744" y="157"/>
                  <a:pt x="1744" y="157"/>
                  <a:pt x="1744" y="157"/>
                </a:cubicBezTo>
                <a:cubicBezTo>
                  <a:pt x="1744" y="157"/>
                  <a:pt x="1744" y="157"/>
                  <a:pt x="1744" y="157"/>
                </a:cubicBezTo>
                <a:cubicBezTo>
                  <a:pt x="1744" y="158"/>
                  <a:pt x="1744" y="158"/>
                  <a:pt x="1744" y="158"/>
                </a:cubicBezTo>
                <a:cubicBezTo>
                  <a:pt x="1743" y="158"/>
                  <a:pt x="1743" y="158"/>
                  <a:pt x="1743" y="158"/>
                </a:cubicBezTo>
                <a:cubicBezTo>
                  <a:pt x="1742" y="156"/>
                  <a:pt x="1742" y="156"/>
                  <a:pt x="1742" y="156"/>
                </a:cubicBezTo>
                <a:cubicBezTo>
                  <a:pt x="1741" y="156"/>
                  <a:pt x="1741" y="156"/>
                  <a:pt x="1741" y="156"/>
                </a:cubicBezTo>
                <a:cubicBezTo>
                  <a:pt x="1741" y="157"/>
                  <a:pt x="1741" y="157"/>
                  <a:pt x="1741" y="157"/>
                </a:cubicBezTo>
                <a:cubicBezTo>
                  <a:pt x="1741" y="160"/>
                  <a:pt x="1741" y="160"/>
                  <a:pt x="1741" y="160"/>
                </a:cubicBezTo>
                <a:cubicBezTo>
                  <a:pt x="1740" y="159"/>
                  <a:pt x="1740" y="159"/>
                  <a:pt x="1740" y="159"/>
                </a:cubicBezTo>
                <a:cubicBezTo>
                  <a:pt x="1740" y="158"/>
                  <a:pt x="1740" y="158"/>
                  <a:pt x="1740" y="158"/>
                </a:cubicBezTo>
                <a:cubicBezTo>
                  <a:pt x="1738" y="159"/>
                  <a:pt x="1738" y="159"/>
                  <a:pt x="1738" y="159"/>
                </a:cubicBezTo>
                <a:cubicBezTo>
                  <a:pt x="1738" y="160"/>
                  <a:pt x="1738" y="160"/>
                  <a:pt x="1738" y="160"/>
                </a:cubicBezTo>
                <a:cubicBezTo>
                  <a:pt x="1737" y="158"/>
                  <a:pt x="1737" y="158"/>
                  <a:pt x="1737" y="158"/>
                </a:cubicBezTo>
                <a:cubicBezTo>
                  <a:pt x="1737" y="156"/>
                  <a:pt x="1737" y="156"/>
                  <a:pt x="1737" y="156"/>
                </a:cubicBezTo>
                <a:cubicBezTo>
                  <a:pt x="1736" y="156"/>
                  <a:pt x="1736" y="156"/>
                  <a:pt x="1736" y="156"/>
                </a:cubicBezTo>
                <a:cubicBezTo>
                  <a:pt x="1735" y="154"/>
                  <a:pt x="1735" y="154"/>
                  <a:pt x="1735" y="154"/>
                </a:cubicBezTo>
                <a:cubicBezTo>
                  <a:pt x="1734" y="153"/>
                  <a:pt x="1734" y="153"/>
                  <a:pt x="1734" y="153"/>
                </a:cubicBezTo>
                <a:cubicBezTo>
                  <a:pt x="1733" y="153"/>
                  <a:pt x="1733" y="153"/>
                  <a:pt x="1733" y="153"/>
                </a:cubicBezTo>
                <a:cubicBezTo>
                  <a:pt x="1731" y="153"/>
                  <a:pt x="1731" y="153"/>
                  <a:pt x="1731" y="153"/>
                </a:cubicBezTo>
                <a:cubicBezTo>
                  <a:pt x="1729" y="153"/>
                  <a:pt x="1729" y="153"/>
                  <a:pt x="1729" y="153"/>
                </a:cubicBezTo>
                <a:cubicBezTo>
                  <a:pt x="1728" y="151"/>
                  <a:pt x="1728" y="151"/>
                  <a:pt x="1728" y="151"/>
                </a:cubicBezTo>
                <a:cubicBezTo>
                  <a:pt x="1728" y="151"/>
                  <a:pt x="1728" y="151"/>
                  <a:pt x="1728" y="151"/>
                </a:cubicBezTo>
                <a:cubicBezTo>
                  <a:pt x="1731" y="151"/>
                  <a:pt x="1731" y="151"/>
                  <a:pt x="1731" y="151"/>
                </a:cubicBezTo>
                <a:cubicBezTo>
                  <a:pt x="1733" y="151"/>
                  <a:pt x="1733" y="151"/>
                  <a:pt x="1733" y="151"/>
                </a:cubicBezTo>
                <a:cubicBezTo>
                  <a:pt x="1736" y="152"/>
                  <a:pt x="1736" y="152"/>
                  <a:pt x="1736" y="152"/>
                </a:cubicBezTo>
                <a:cubicBezTo>
                  <a:pt x="1739" y="152"/>
                  <a:pt x="1739" y="152"/>
                  <a:pt x="1739" y="152"/>
                </a:cubicBezTo>
                <a:cubicBezTo>
                  <a:pt x="1742" y="151"/>
                  <a:pt x="1742" y="151"/>
                  <a:pt x="1742" y="151"/>
                </a:cubicBezTo>
                <a:cubicBezTo>
                  <a:pt x="1744" y="148"/>
                  <a:pt x="1744" y="148"/>
                  <a:pt x="1744" y="148"/>
                </a:cubicBezTo>
                <a:cubicBezTo>
                  <a:pt x="1748" y="147"/>
                  <a:pt x="1748" y="147"/>
                  <a:pt x="1748" y="147"/>
                </a:cubicBezTo>
                <a:cubicBezTo>
                  <a:pt x="1749" y="145"/>
                  <a:pt x="1749" y="145"/>
                  <a:pt x="1749" y="145"/>
                </a:cubicBezTo>
                <a:cubicBezTo>
                  <a:pt x="1749" y="145"/>
                  <a:pt x="1749" y="145"/>
                  <a:pt x="1749" y="145"/>
                </a:cubicBezTo>
                <a:cubicBezTo>
                  <a:pt x="1748" y="144"/>
                  <a:pt x="1748" y="144"/>
                  <a:pt x="1748" y="144"/>
                </a:cubicBezTo>
                <a:cubicBezTo>
                  <a:pt x="1748" y="143"/>
                  <a:pt x="1748" y="143"/>
                  <a:pt x="1748" y="143"/>
                </a:cubicBezTo>
                <a:cubicBezTo>
                  <a:pt x="1746" y="143"/>
                  <a:pt x="1746" y="143"/>
                  <a:pt x="1746" y="143"/>
                </a:cubicBezTo>
                <a:cubicBezTo>
                  <a:pt x="1745" y="143"/>
                  <a:pt x="1745" y="143"/>
                  <a:pt x="1745" y="143"/>
                </a:cubicBezTo>
                <a:cubicBezTo>
                  <a:pt x="1742" y="141"/>
                  <a:pt x="1742" y="141"/>
                  <a:pt x="1742" y="141"/>
                </a:cubicBezTo>
                <a:cubicBezTo>
                  <a:pt x="1741" y="141"/>
                  <a:pt x="1741" y="141"/>
                  <a:pt x="1741" y="141"/>
                </a:cubicBezTo>
                <a:cubicBezTo>
                  <a:pt x="1739" y="143"/>
                  <a:pt x="1739" y="143"/>
                  <a:pt x="1739" y="143"/>
                </a:cubicBezTo>
                <a:cubicBezTo>
                  <a:pt x="1738" y="143"/>
                  <a:pt x="1738" y="143"/>
                  <a:pt x="1738" y="143"/>
                </a:cubicBezTo>
                <a:cubicBezTo>
                  <a:pt x="1738" y="142"/>
                  <a:pt x="1738" y="142"/>
                  <a:pt x="1738" y="142"/>
                </a:cubicBezTo>
                <a:cubicBezTo>
                  <a:pt x="1740" y="141"/>
                  <a:pt x="1740" y="141"/>
                  <a:pt x="1740" y="141"/>
                </a:cubicBezTo>
                <a:cubicBezTo>
                  <a:pt x="1740" y="140"/>
                  <a:pt x="1740" y="140"/>
                  <a:pt x="1740" y="140"/>
                </a:cubicBezTo>
                <a:cubicBezTo>
                  <a:pt x="1738" y="139"/>
                  <a:pt x="1738" y="139"/>
                  <a:pt x="1738" y="139"/>
                </a:cubicBezTo>
                <a:cubicBezTo>
                  <a:pt x="1738" y="139"/>
                  <a:pt x="1738" y="139"/>
                  <a:pt x="1738" y="139"/>
                </a:cubicBezTo>
                <a:cubicBezTo>
                  <a:pt x="1736" y="139"/>
                  <a:pt x="1736" y="139"/>
                  <a:pt x="1736" y="139"/>
                </a:cubicBezTo>
                <a:cubicBezTo>
                  <a:pt x="1735" y="141"/>
                  <a:pt x="1735" y="141"/>
                  <a:pt x="1735" y="141"/>
                </a:cubicBezTo>
                <a:cubicBezTo>
                  <a:pt x="1734" y="141"/>
                  <a:pt x="1734" y="141"/>
                  <a:pt x="1734" y="141"/>
                </a:cubicBezTo>
                <a:cubicBezTo>
                  <a:pt x="1734" y="139"/>
                  <a:pt x="1734" y="139"/>
                  <a:pt x="1734" y="139"/>
                </a:cubicBezTo>
                <a:cubicBezTo>
                  <a:pt x="1733" y="139"/>
                  <a:pt x="1733" y="139"/>
                  <a:pt x="1733" y="139"/>
                </a:cubicBezTo>
                <a:cubicBezTo>
                  <a:pt x="1733" y="141"/>
                  <a:pt x="1733" y="141"/>
                  <a:pt x="1733" y="141"/>
                </a:cubicBezTo>
                <a:cubicBezTo>
                  <a:pt x="1732" y="141"/>
                  <a:pt x="1732" y="141"/>
                  <a:pt x="1732" y="141"/>
                </a:cubicBezTo>
                <a:cubicBezTo>
                  <a:pt x="1731" y="140"/>
                  <a:pt x="1731" y="140"/>
                  <a:pt x="1731" y="140"/>
                </a:cubicBezTo>
                <a:cubicBezTo>
                  <a:pt x="1733" y="139"/>
                  <a:pt x="1733" y="139"/>
                  <a:pt x="1733" y="139"/>
                </a:cubicBezTo>
                <a:cubicBezTo>
                  <a:pt x="1733" y="137"/>
                  <a:pt x="1733" y="137"/>
                  <a:pt x="1733" y="137"/>
                </a:cubicBezTo>
                <a:cubicBezTo>
                  <a:pt x="1731" y="136"/>
                  <a:pt x="1731" y="136"/>
                  <a:pt x="1731" y="136"/>
                </a:cubicBezTo>
                <a:cubicBezTo>
                  <a:pt x="1729" y="136"/>
                  <a:pt x="1729" y="136"/>
                  <a:pt x="1729" y="136"/>
                </a:cubicBezTo>
                <a:cubicBezTo>
                  <a:pt x="1728" y="137"/>
                  <a:pt x="1728" y="137"/>
                  <a:pt x="1728" y="137"/>
                </a:cubicBezTo>
                <a:cubicBezTo>
                  <a:pt x="1727" y="140"/>
                  <a:pt x="1727" y="140"/>
                  <a:pt x="1727" y="140"/>
                </a:cubicBezTo>
                <a:cubicBezTo>
                  <a:pt x="1726" y="140"/>
                  <a:pt x="1726" y="140"/>
                  <a:pt x="1726" y="140"/>
                </a:cubicBezTo>
                <a:cubicBezTo>
                  <a:pt x="1726" y="141"/>
                  <a:pt x="1726" y="141"/>
                  <a:pt x="1726" y="141"/>
                </a:cubicBezTo>
                <a:cubicBezTo>
                  <a:pt x="1727" y="144"/>
                  <a:pt x="1727" y="144"/>
                  <a:pt x="1727" y="144"/>
                </a:cubicBezTo>
                <a:cubicBezTo>
                  <a:pt x="1727" y="145"/>
                  <a:pt x="1727" y="145"/>
                  <a:pt x="1727" y="145"/>
                </a:cubicBezTo>
                <a:cubicBezTo>
                  <a:pt x="1726" y="146"/>
                  <a:pt x="1726" y="146"/>
                  <a:pt x="1726" y="146"/>
                </a:cubicBezTo>
                <a:cubicBezTo>
                  <a:pt x="1725" y="145"/>
                  <a:pt x="1725" y="145"/>
                  <a:pt x="1725" y="145"/>
                </a:cubicBezTo>
                <a:cubicBezTo>
                  <a:pt x="1724" y="144"/>
                  <a:pt x="1724" y="144"/>
                  <a:pt x="1724" y="144"/>
                </a:cubicBezTo>
                <a:cubicBezTo>
                  <a:pt x="1723" y="145"/>
                  <a:pt x="1723" y="145"/>
                  <a:pt x="1723" y="145"/>
                </a:cubicBezTo>
                <a:cubicBezTo>
                  <a:pt x="1722" y="145"/>
                  <a:pt x="1722" y="145"/>
                  <a:pt x="1722" y="145"/>
                </a:cubicBezTo>
                <a:cubicBezTo>
                  <a:pt x="1719" y="146"/>
                  <a:pt x="1719" y="146"/>
                  <a:pt x="1719" y="146"/>
                </a:cubicBezTo>
                <a:cubicBezTo>
                  <a:pt x="1721" y="143"/>
                  <a:pt x="1721" y="143"/>
                  <a:pt x="1721" y="143"/>
                </a:cubicBezTo>
                <a:cubicBezTo>
                  <a:pt x="1723" y="143"/>
                  <a:pt x="1723" y="143"/>
                  <a:pt x="1723" y="143"/>
                </a:cubicBezTo>
                <a:cubicBezTo>
                  <a:pt x="1724" y="141"/>
                  <a:pt x="1724" y="141"/>
                  <a:pt x="1724" y="141"/>
                </a:cubicBezTo>
                <a:cubicBezTo>
                  <a:pt x="1723" y="140"/>
                  <a:pt x="1723" y="140"/>
                  <a:pt x="1723" y="140"/>
                </a:cubicBezTo>
                <a:cubicBezTo>
                  <a:pt x="1723" y="140"/>
                  <a:pt x="1723" y="140"/>
                  <a:pt x="1723" y="140"/>
                </a:cubicBezTo>
                <a:cubicBezTo>
                  <a:pt x="1721" y="142"/>
                  <a:pt x="1721" y="142"/>
                  <a:pt x="1721" y="142"/>
                </a:cubicBezTo>
                <a:cubicBezTo>
                  <a:pt x="1720" y="141"/>
                  <a:pt x="1720" y="141"/>
                  <a:pt x="1720" y="141"/>
                </a:cubicBezTo>
                <a:cubicBezTo>
                  <a:pt x="1720" y="140"/>
                  <a:pt x="1720" y="140"/>
                  <a:pt x="1720" y="140"/>
                </a:cubicBezTo>
                <a:cubicBezTo>
                  <a:pt x="1721" y="139"/>
                  <a:pt x="1721" y="139"/>
                  <a:pt x="1721" y="139"/>
                </a:cubicBezTo>
                <a:cubicBezTo>
                  <a:pt x="1721" y="138"/>
                  <a:pt x="1721" y="138"/>
                  <a:pt x="1721" y="138"/>
                </a:cubicBezTo>
                <a:cubicBezTo>
                  <a:pt x="1719" y="138"/>
                  <a:pt x="1719" y="138"/>
                  <a:pt x="1719" y="138"/>
                </a:cubicBezTo>
                <a:cubicBezTo>
                  <a:pt x="1719" y="137"/>
                  <a:pt x="1719" y="137"/>
                  <a:pt x="1719" y="137"/>
                </a:cubicBezTo>
                <a:cubicBezTo>
                  <a:pt x="1721" y="137"/>
                  <a:pt x="1721" y="137"/>
                  <a:pt x="1721" y="137"/>
                </a:cubicBezTo>
                <a:cubicBezTo>
                  <a:pt x="1721" y="137"/>
                  <a:pt x="1721" y="137"/>
                  <a:pt x="1721" y="137"/>
                </a:cubicBezTo>
                <a:cubicBezTo>
                  <a:pt x="1723" y="137"/>
                  <a:pt x="1723" y="137"/>
                  <a:pt x="1723" y="137"/>
                </a:cubicBezTo>
                <a:cubicBezTo>
                  <a:pt x="1725" y="134"/>
                  <a:pt x="1725" y="134"/>
                  <a:pt x="1725" y="134"/>
                </a:cubicBezTo>
                <a:cubicBezTo>
                  <a:pt x="1724" y="133"/>
                  <a:pt x="1724" y="133"/>
                  <a:pt x="1724" y="133"/>
                </a:cubicBezTo>
                <a:cubicBezTo>
                  <a:pt x="1722" y="133"/>
                  <a:pt x="1722" y="133"/>
                  <a:pt x="1722" y="133"/>
                </a:cubicBezTo>
                <a:cubicBezTo>
                  <a:pt x="1721" y="133"/>
                  <a:pt x="1721" y="133"/>
                  <a:pt x="1721" y="133"/>
                </a:cubicBezTo>
                <a:cubicBezTo>
                  <a:pt x="1722" y="131"/>
                  <a:pt x="1722" y="131"/>
                  <a:pt x="1722" y="131"/>
                </a:cubicBezTo>
                <a:cubicBezTo>
                  <a:pt x="1721" y="130"/>
                  <a:pt x="1721" y="130"/>
                  <a:pt x="1721" y="130"/>
                </a:cubicBezTo>
                <a:cubicBezTo>
                  <a:pt x="1720" y="131"/>
                  <a:pt x="1720" y="131"/>
                  <a:pt x="1720" y="131"/>
                </a:cubicBezTo>
                <a:cubicBezTo>
                  <a:pt x="1719" y="131"/>
                  <a:pt x="1719" y="131"/>
                  <a:pt x="1719" y="131"/>
                </a:cubicBezTo>
                <a:cubicBezTo>
                  <a:pt x="1718" y="130"/>
                  <a:pt x="1718" y="130"/>
                  <a:pt x="1718" y="130"/>
                </a:cubicBezTo>
                <a:cubicBezTo>
                  <a:pt x="1716" y="131"/>
                  <a:pt x="1716" y="131"/>
                  <a:pt x="1716" y="131"/>
                </a:cubicBezTo>
                <a:cubicBezTo>
                  <a:pt x="1716" y="132"/>
                  <a:pt x="1716" y="132"/>
                  <a:pt x="1716" y="132"/>
                </a:cubicBezTo>
                <a:cubicBezTo>
                  <a:pt x="1717" y="134"/>
                  <a:pt x="1717" y="134"/>
                  <a:pt x="1717" y="134"/>
                </a:cubicBezTo>
                <a:cubicBezTo>
                  <a:pt x="1717" y="135"/>
                  <a:pt x="1717" y="135"/>
                  <a:pt x="1717" y="135"/>
                </a:cubicBezTo>
                <a:cubicBezTo>
                  <a:pt x="1716" y="135"/>
                  <a:pt x="1716" y="135"/>
                  <a:pt x="1716" y="135"/>
                </a:cubicBezTo>
                <a:cubicBezTo>
                  <a:pt x="1714" y="133"/>
                  <a:pt x="1714" y="133"/>
                  <a:pt x="1714" y="133"/>
                </a:cubicBezTo>
                <a:cubicBezTo>
                  <a:pt x="1713" y="134"/>
                  <a:pt x="1713" y="134"/>
                  <a:pt x="1713" y="134"/>
                </a:cubicBezTo>
                <a:cubicBezTo>
                  <a:pt x="1713" y="136"/>
                  <a:pt x="1713" y="136"/>
                  <a:pt x="1713" y="136"/>
                </a:cubicBezTo>
                <a:cubicBezTo>
                  <a:pt x="1713" y="136"/>
                  <a:pt x="1713" y="136"/>
                  <a:pt x="1713" y="136"/>
                </a:cubicBezTo>
                <a:cubicBezTo>
                  <a:pt x="1715" y="136"/>
                  <a:pt x="1715" y="136"/>
                  <a:pt x="1715" y="136"/>
                </a:cubicBezTo>
                <a:cubicBezTo>
                  <a:pt x="1716" y="137"/>
                  <a:pt x="1716" y="137"/>
                  <a:pt x="1716" y="137"/>
                </a:cubicBezTo>
                <a:cubicBezTo>
                  <a:pt x="1715" y="138"/>
                  <a:pt x="1715" y="138"/>
                  <a:pt x="1715" y="138"/>
                </a:cubicBezTo>
                <a:cubicBezTo>
                  <a:pt x="1714" y="138"/>
                  <a:pt x="1714" y="138"/>
                  <a:pt x="1714" y="138"/>
                </a:cubicBezTo>
                <a:cubicBezTo>
                  <a:pt x="1714" y="140"/>
                  <a:pt x="1714" y="140"/>
                  <a:pt x="1714" y="140"/>
                </a:cubicBezTo>
                <a:cubicBezTo>
                  <a:pt x="1713" y="141"/>
                  <a:pt x="1713" y="141"/>
                  <a:pt x="1713" y="141"/>
                </a:cubicBezTo>
                <a:cubicBezTo>
                  <a:pt x="1713" y="142"/>
                  <a:pt x="1713" y="142"/>
                  <a:pt x="1713" y="142"/>
                </a:cubicBezTo>
                <a:cubicBezTo>
                  <a:pt x="1713" y="142"/>
                  <a:pt x="1713" y="142"/>
                  <a:pt x="1713" y="142"/>
                </a:cubicBezTo>
                <a:cubicBezTo>
                  <a:pt x="1712" y="143"/>
                  <a:pt x="1712" y="143"/>
                  <a:pt x="1712" y="143"/>
                </a:cubicBezTo>
                <a:cubicBezTo>
                  <a:pt x="1713" y="145"/>
                  <a:pt x="1713" y="145"/>
                  <a:pt x="1713" y="145"/>
                </a:cubicBezTo>
                <a:cubicBezTo>
                  <a:pt x="1712" y="146"/>
                  <a:pt x="1712" y="146"/>
                  <a:pt x="1712" y="146"/>
                </a:cubicBezTo>
                <a:cubicBezTo>
                  <a:pt x="1711" y="145"/>
                  <a:pt x="1711" y="145"/>
                  <a:pt x="1711" y="145"/>
                </a:cubicBezTo>
                <a:cubicBezTo>
                  <a:pt x="1710" y="146"/>
                  <a:pt x="1710" y="146"/>
                  <a:pt x="1710" y="146"/>
                </a:cubicBezTo>
                <a:cubicBezTo>
                  <a:pt x="1710" y="147"/>
                  <a:pt x="1710" y="147"/>
                  <a:pt x="1710" y="147"/>
                </a:cubicBezTo>
                <a:cubicBezTo>
                  <a:pt x="1708" y="147"/>
                  <a:pt x="1708" y="147"/>
                  <a:pt x="1708" y="147"/>
                </a:cubicBezTo>
                <a:cubicBezTo>
                  <a:pt x="1708" y="146"/>
                  <a:pt x="1708" y="146"/>
                  <a:pt x="1708" y="146"/>
                </a:cubicBezTo>
                <a:cubicBezTo>
                  <a:pt x="1710" y="142"/>
                  <a:pt x="1710" y="142"/>
                  <a:pt x="1710" y="142"/>
                </a:cubicBezTo>
                <a:cubicBezTo>
                  <a:pt x="1708" y="141"/>
                  <a:pt x="1708" y="141"/>
                  <a:pt x="1708" y="141"/>
                </a:cubicBezTo>
                <a:cubicBezTo>
                  <a:pt x="1708" y="141"/>
                  <a:pt x="1708" y="141"/>
                  <a:pt x="1708" y="141"/>
                </a:cubicBezTo>
                <a:cubicBezTo>
                  <a:pt x="1709" y="139"/>
                  <a:pt x="1709" y="139"/>
                  <a:pt x="1709" y="139"/>
                </a:cubicBezTo>
                <a:cubicBezTo>
                  <a:pt x="1709" y="136"/>
                  <a:pt x="1709" y="136"/>
                  <a:pt x="1709" y="136"/>
                </a:cubicBezTo>
                <a:cubicBezTo>
                  <a:pt x="1709" y="135"/>
                  <a:pt x="1709" y="135"/>
                  <a:pt x="1709" y="135"/>
                </a:cubicBezTo>
                <a:cubicBezTo>
                  <a:pt x="1708" y="135"/>
                  <a:pt x="1708" y="135"/>
                  <a:pt x="1708" y="135"/>
                </a:cubicBezTo>
                <a:cubicBezTo>
                  <a:pt x="1705" y="140"/>
                  <a:pt x="1705" y="140"/>
                  <a:pt x="1705" y="140"/>
                </a:cubicBezTo>
                <a:cubicBezTo>
                  <a:pt x="1705" y="142"/>
                  <a:pt x="1705" y="142"/>
                  <a:pt x="1705" y="142"/>
                </a:cubicBezTo>
                <a:cubicBezTo>
                  <a:pt x="1703" y="145"/>
                  <a:pt x="1703" y="145"/>
                  <a:pt x="1703" y="145"/>
                </a:cubicBezTo>
                <a:cubicBezTo>
                  <a:pt x="1702" y="148"/>
                  <a:pt x="1702" y="148"/>
                  <a:pt x="1702" y="148"/>
                </a:cubicBezTo>
                <a:cubicBezTo>
                  <a:pt x="1703" y="149"/>
                  <a:pt x="1703" y="149"/>
                  <a:pt x="1703" y="149"/>
                </a:cubicBezTo>
                <a:cubicBezTo>
                  <a:pt x="1702" y="151"/>
                  <a:pt x="1702" y="151"/>
                  <a:pt x="1702" y="151"/>
                </a:cubicBezTo>
                <a:cubicBezTo>
                  <a:pt x="1700" y="154"/>
                  <a:pt x="1700" y="154"/>
                  <a:pt x="1700" y="154"/>
                </a:cubicBezTo>
                <a:cubicBezTo>
                  <a:pt x="1698" y="154"/>
                  <a:pt x="1698" y="154"/>
                  <a:pt x="1698" y="154"/>
                </a:cubicBezTo>
                <a:cubicBezTo>
                  <a:pt x="1698" y="153"/>
                  <a:pt x="1698" y="153"/>
                  <a:pt x="1698" y="153"/>
                </a:cubicBezTo>
                <a:cubicBezTo>
                  <a:pt x="1698" y="151"/>
                  <a:pt x="1698" y="151"/>
                  <a:pt x="1698" y="151"/>
                </a:cubicBezTo>
                <a:cubicBezTo>
                  <a:pt x="1700" y="149"/>
                  <a:pt x="1700" y="149"/>
                  <a:pt x="1700" y="149"/>
                </a:cubicBezTo>
                <a:cubicBezTo>
                  <a:pt x="1699" y="147"/>
                  <a:pt x="1699" y="147"/>
                  <a:pt x="1699" y="147"/>
                </a:cubicBezTo>
                <a:cubicBezTo>
                  <a:pt x="1700" y="146"/>
                  <a:pt x="1700" y="146"/>
                  <a:pt x="1700" y="146"/>
                </a:cubicBezTo>
                <a:cubicBezTo>
                  <a:pt x="1699" y="144"/>
                  <a:pt x="1699" y="144"/>
                  <a:pt x="1699" y="144"/>
                </a:cubicBezTo>
                <a:cubicBezTo>
                  <a:pt x="1702" y="141"/>
                  <a:pt x="1702" y="141"/>
                  <a:pt x="1702" y="141"/>
                </a:cubicBezTo>
                <a:cubicBezTo>
                  <a:pt x="1703" y="139"/>
                  <a:pt x="1703" y="139"/>
                  <a:pt x="1703" y="139"/>
                </a:cubicBezTo>
                <a:cubicBezTo>
                  <a:pt x="1703" y="138"/>
                  <a:pt x="1703" y="138"/>
                  <a:pt x="1703" y="138"/>
                </a:cubicBezTo>
                <a:cubicBezTo>
                  <a:pt x="1703" y="137"/>
                  <a:pt x="1703" y="137"/>
                  <a:pt x="1703" y="137"/>
                </a:cubicBezTo>
                <a:cubicBezTo>
                  <a:pt x="1701" y="137"/>
                  <a:pt x="1701" y="137"/>
                  <a:pt x="1701" y="137"/>
                </a:cubicBezTo>
                <a:cubicBezTo>
                  <a:pt x="1700" y="135"/>
                  <a:pt x="1700" y="135"/>
                  <a:pt x="1700" y="135"/>
                </a:cubicBezTo>
                <a:cubicBezTo>
                  <a:pt x="1699" y="136"/>
                  <a:pt x="1699" y="136"/>
                  <a:pt x="1699" y="136"/>
                </a:cubicBezTo>
                <a:cubicBezTo>
                  <a:pt x="1699" y="138"/>
                  <a:pt x="1699" y="138"/>
                  <a:pt x="1699" y="138"/>
                </a:cubicBezTo>
                <a:cubicBezTo>
                  <a:pt x="1698" y="139"/>
                  <a:pt x="1698" y="139"/>
                  <a:pt x="1698" y="139"/>
                </a:cubicBezTo>
                <a:cubicBezTo>
                  <a:pt x="1698" y="137"/>
                  <a:pt x="1698" y="137"/>
                  <a:pt x="1698" y="137"/>
                </a:cubicBezTo>
                <a:cubicBezTo>
                  <a:pt x="1697" y="136"/>
                  <a:pt x="1697" y="136"/>
                  <a:pt x="1697" y="136"/>
                </a:cubicBezTo>
                <a:cubicBezTo>
                  <a:pt x="1695" y="135"/>
                  <a:pt x="1695" y="135"/>
                  <a:pt x="1695" y="135"/>
                </a:cubicBezTo>
                <a:cubicBezTo>
                  <a:pt x="1694" y="136"/>
                  <a:pt x="1694" y="136"/>
                  <a:pt x="1694" y="136"/>
                </a:cubicBezTo>
                <a:cubicBezTo>
                  <a:pt x="1694" y="139"/>
                  <a:pt x="1694" y="139"/>
                  <a:pt x="1694" y="139"/>
                </a:cubicBezTo>
                <a:cubicBezTo>
                  <a:pt x="1693" y="140"/>
                  <a:pt x="1693" y="140"/>
                  <a:pt x="1693" y="140"/>
                </a:cubicBezTo>
                <a:cubicBezTo>
                  <a:pt x="1693" y="139"/>
                  <a:pt x="1693" y="139"/>
                  <a:pt x="1693" y="139"/>
                </a:cubicBezTo>
                <a:cubicBezTo>
                  <a:pt x="1691" y="138"/>
                  <a:pt x="1691" y="138"/>
                  <a:pt x="1691" y="138"/>
                </a:cubicBezTo>
                <a:cubicBezTo>
                  <a:pt x="1691" y="139"/>
                  <a:pt x="1691" y="139"/>
                  <a:pt x="1691" y="139"/>
                </a:cubicBezTo>
                <a:cubicBezTo>
                  <a:pt x="1691" y="140"/>
                  <a:pt x="1691" y="140"/>
                  <a:pt x="1691" y="140"/>
                </a:cubicBezTo>
                <a:cubicBezTo>
                  <a:pt x="1693" y="141"/>
                  <a:pt x="1693" y="141"/>
                  <a:pt x="1693" y="141"/>
                </a:cubicBezTo>
                <a:cubicBezTo>
                  <a:pt x="1694" y="143"/>
                  <a:pt x="1694" y="143"/>
                  <a:pt x="1694" y="143"/>
                </a:cubicBezTo>
                <a:cubicBezTo>
                  <a:pt x="1693" y="143"/>
                  <a:pt x="1693" y="143"/>
                  <a:pt x="1693" y="143"/>
                </a:cubicBezTo>
                <a:cubicBezTo>
                  <a:pt x="1692" y="142"/>
                  <a:pt x="1692" y="142"/>
                  <a:pt x="1692" y="142"/>
                </a:cubicBezTo>
                <a:cubicBezTo>
                  <a:pt x="1691" y="144"/>
                  <a:pt x="1691" y="144"/>
                  <a:pt x="1691" y="144"/>
                </a:cubicBezTo>
                <a:cubicBezTo>
                  <a:pt x="1691" y="145"/>
                  <a:pt x="1691" y="145"/>
                  <a:pt x="1691" y="145"/>
                </a:cubicBezTo>
                <a:cubicBezTo>
                  <a:pt x="1691" y="145"/>
                  <a:pt x="1691" y="145"/>
                  <a:pt x="1691" y="145"/>
                </a:cubicBezTo>
                <a:cubicBezTo>
                  <a:pt x="1691" y="146"/>
                  <a:pt x="1691" y="146"/>
                  <a:pt x="1691" y="146"/>
                </a:cubicBezTo>
                <a:cubicBezTo>
                  <a:pt x="1689" y="145"/>
                  <a:pt x="1689" y="145"/>
                  <a:pt x="1689" y="145"/>
                </a:cubicBezTo>
                <a:cubicBezTo>
                  <a:pt x="1688" y="145"/>
                  <a:pt x="1688" y="145"/>
                  <a:pt x="1688" y="145"/>
                </a:cubicBezTo>
                <a:cubicBezTo>
                  <a:pt x="1687" y="147"/>
                  <a:pt x="1687" y="147"/>
                  <a:pt x="1687" y="147"/>
                </a:cubicBezTo>
                <a:cubicBezTo>
                  <a:pt x="1686" y="148"/>
                  <a:pt x="1686" y="148"/>
                  <a:pt x="1686" y="148"/>
                </a:cubicBezTo>
                <a:cubicBezTo>
                  <a:pt x="1686" y="148"/>
                  <a:pt x="1686" y="148"/>
                  <a:pt x="1686" y="148"/>
                </a:cubicBezTo>
                <a:cubicBezTo>
                  <a:pt x="1686" y="149"/>
                  <a:pt x="1686" y="149"/>
                  <a:pt x="1686" y="149"/>
                </a:cubicBezTo>
                <a:cubicBezTo>
                  <a:pt x="1685" y="150"/>
                  <a:pt x="1685" y="150"/>
                  <a:pt x="1685" y="150"/>
                </a:cubicBezTo>
                <a:cubicBezTo>
                  <a:pt x="1684" y="152"/>
                  <a:pt x="1684" y="152"/>
                  <a:pt x="1684" y="152"/>
                </a:cubicBezTo>
                <a:cubicBezTo>
                  <a:pt x="1686" y="153"/>
                  <a:pt x="1686" y="153"/>
                  <a:pt x="1686" y="153"/>
                </a:cubicBezTo>
                <a:cubicBezTo>
                  <a:pt x="1685" y="154"/>
                  <a:pt x="1685" y="154"/>
                  <a:pt x="1685" y="154"/>
                </a:cubicBezTo>
                <a:cubicBezTo>
                  <a:pt x="1686" y="155"/>
                  <a:pt x="1686" y="155"/>
                  <a:pt x="1686" y="155"/>
                </a:cubicBezTo>
                <a:cubicBezTo>
                  <a:pt x="1687" y="156"/>
                  <a:pt x="1687" y="156"/>
                  <a:pt x="1687" y="156"/>
                </a:cubicBezTo>
                <a:cubicBezTo>
                  <a:pt x="1686" y="157"/>
                  <a:pt x="1686" y="157"/>
                  <a:pt x="1686" y="157"/>
                </a:cubicBezTo>
                <a:cubicBezTo>
                  <a:pt x="1683" y="156"/>
                  <a:pt x="1683" y="156"/>
                  <a:pt x="1683" y="156"/>
                </a:cubicBezTo>
                <a:cubicBezTo>
                  <a:pt x="1683" y="154"/>
                  <a:pt x="1683" y="154"/>
                  <a:pt x="1683" y="154"/>
                </a:cubicBezTo>
                <a:cubicBezTo>
                  <a:pt x="1682" y="154"/>
                  <a:pt x="1682" y="154"/>
                  <a:pt x="1682" y="154"/>
                </a:cubicBezTo>
                <a:cubicBezTo>
                  <a:pt x="1683" y="152"/>
                  <a:pt x="1683" y="152"/>
                  <a:pt x="1683" y="152"/>
                </a:cubicBezTo>
                <a:cubicBezTo>
                  <a:pt x="1681" y="151"/>
                  <a:pt x="1681" y="151"/>
                  <a:pt x="1681" y="151"/>
                </a:cubicBezTo>
                <a:cubicBezTo>
                  <a:pt x="1679" y="152"/>
                  <a:pt x="1679" y="152"/>
                  <a:pt x="1679" y="152"/>
                </a:cubicBezTo>
                <a:cubicBezTo>
                  <a:pt x="1677" y="151"/>
                  <a:pt x="1677" y="151"/>
                  <a:pt x="1677" y="151"/>
                </a:cubicBezTo>
                <a:cubicBezTo>
                  <a:pt x="1674" y="149"/>
                  <a:pt x="1674" y="149"/>
                  <a:pt x="1674" y="149"/>
                </a:cubicBezTo>
                <a:cubicBezTo>
                  <a:pt x="1673" y="149"/>
                  <a:pt x="1673" y="149"/>
                  <a:pt x="1673" y="149"/>
                </a:cubicBezTo>
                <a:cubicBezTo>
                  <a:pt x="1672" y="150"/>
                  <a:pt x="1672" y="150"/>
                  <a:pt x="1672" y="150"/>
                </a:cubicBezTo>
                <a:cubicBezTo>
                  <a:pt x="1671" y="149"/>
                  <a:pt x="1671" y="149"/>
                  <a:pt x="1671" y="149"/>
                </a:cubicBezTo>
                <a:cubicBezTo>
                  <a:pt x="1670" y="150"/>
                  <a:pt x="1670" y="150"/>
                  <a:pt x="1670" y="150"/>
                </a:cubicBezTo>
                <a:cubicBezTo>
                  <a:pt x="1668" y="151"/>
                  <a:pt x="1668" y="151"/>
                  <a:pt x="1668" y="151"/>
                </a:cubicBezTo>
                <a:cubicBezTo>
                  <a:pt x="1668" y="152"/>
                  <a:pt x="1668" y="152"/>
                  <a:pt x="1668" y="152"/>
                </a:cubicBezTo>
                <a:cubicBezTo>
                  <a:pt x="1670" y="154"/>
                  <a:pt x="1670" y="154"/>
                  <a:pt x="1670" y="154"/>
                </a:cubicBezTo>
                <a:cubicBezTo>
                  <a:pt x="1672" y="154"/>
                  <a:pt x="1672" y="154"/>
                  <a:pt x="1672" y="154"/>
                </a:cubicBezTo>
                <a:cubicBezTo>
                  <a:pt x="1673" y="155"/>
                  <a:pt x="1673" y="155"/>
                  <a:pt x="1673" y="155"/>
                </a:cubicBezTo>
                <a:cubicBezTo>
                  <a:pt x="1675" y="155"/>
                  <a:pt x="1675" y="155"/>
                  <a:pt x="1675" y="155"/>
                </a:cubicBezTo>
                <a:cubicBezTo>
                  <a:pt x="1674" y="157"/>
                  <a:pt x="1674" y="157"/>
                  <a:pt x="1674" y="157"/>
                </a:cubicBezTo>
                <a:cubicBezTo>
                  <a:pt x="1674" y="159"/>
                  <a:pt x="1674" y="159"/>
                  <a:pt x="1674" y="159"/>
                </a:cubicBezTo>
                <a:cubicBezTo>
                  <a:pt x="1676" y="161"/>
                  <a:pt x="1676" y="161"/>
                  <a:pt x="1676" y="161"/>
                </a:cubicBezTo>
                <a:cubicBezTo>
                  <a:pt x="1675" y="162"/>
                  <a:pt x="1675" y="162"/>
                  <a:pt x="1675" y="162"/>
                </a:cubicBezTo>
                <a:cubicBezTo>
                  <a:pt x="1674" y="161"/>
                  <a:pt x="1674" y="161"/>
                  <a:pt x="1674" y="161"/>
                </a:cubicBezTo>
                <a:cubicBezTo>
                  <a:pt x="1673" y="159"/>
                  <a:pt x="1673" y="159"/>
                  <a:pt x="1673" y="159"/>
                </a:cubicBezTo>
                <a:cubicBezTo>
                  <a:pt x="1671" y="158"/>
                  <a:pt x="1671" y="158"/>
                  <a:pt x="1671" y="158"/>
                </a:cubicBezTo>
                <a:cubicBezTo>
                  <a:pt x="1670" y="157"/>
                  <a:pt x="1670" y="157"/>
                  <a:pt x="1670" y="157"/>
                </a:cubicBezTo>
                <a:cubicBezTo>
                  <a:pt x="1669" y="159"/>
                  <a:pt x="1669" y="159"/>
                  <a:pt x="1669" y="159"/>
                </a:cubicBezTo>
                <a:cubicBezTo>
                  <a:pt x="1668" y="160"/>
                  <a:pt x="1668" y="160"/>
                  <a:pt x="1668" y="160"/>
                </a:cubicBezTo>
                <a:cubicBezTo>
                  <a:pt x="1668" y="158"/>
                  <a:pt x="1668" y="158"/>
                  <a:pt x="1668" y="158"/>
                </a:cubicBezTo>
                <a:cubicBezTo>
                  <a:pt x="1666" y="159"/>
                  <a:pt x="1666" y="159"/>
                  <a:pt x="1666" y="159"/>
                </a:cubicBezTo>
                <a:cubicBezTo>
                  <a:pt x="1666" y="160"/>
                  <a:pt x="1666" y="160"/>
                  <a:pt x="1666" y="160"/>
                </a:cubicBezTo>
                <a:cubicBezTo>
                  <a:pt x="1664" y="162"/>
                  <a:pt x="1664" y="162"/>
                  <a:pt x="1664" y="162"/>
                </a:cubicBezTo>
                <a:cubicBezTo>
                  <a:pt x="1664" y="163"/>
                  <a:pt x="1664" y="163"/>
                  <a:pt x="1664" y="163"/>
                </a:cubicBezTo>
                <a:cubicBezTo>
                  <a:pt x="1666" y="164"/>
                  <a:pt x="1666" y="164"/>
                  <a:pt x="1666" y="164"/>
                </a:cubicBezTo>
                <a:cubicBezTo>
                  <a:pt x="1667" y="166"/>
                  <a:pt x="1667" y="166"/>
                  <a:pt x="1667" y="166"/>
                </a:cubicBezTo>
                <a:cubicBezTo>
                  <a:pt x="1666" y="166"/>
                  <a:pt x="1666" y="166"/>
                  <a:pt x="1666" y="166"/>
                </a:cubicBezTo>
                <a:cubicBezTo>
                  <a:pt x="1665" y="165"/>
                  <a:pt x="1665" y="165"/>
                  <a:pt x="1665" y="165"/>
                </a:cubicBezTo>
                <a:cubicBezTo>
                  <a:pt x="1663" y="167"/>
                  <a:pt x="1663" y="167"/>
                  <a:pt x="1663" y="167"/>
                </a:cubicBezTo>
                <a:cubicBezTo>
                  <a:pt x="1663" y="168"/>
                  <a:pt x="1663" y="168"/>
                  <a:pt x="1663" y="168"/>
                </a:cubicBezTo>
                <a:cubicBezTo>
                  <a:pt x="1661" y="170"/>
                  <a:pt x="1661" y="170"/>
                  <a:pt x="1661" y="170"/>
                </a:cubicBezTo>
                <a:cubicBezTo>
                  <a:pt x="1661" y="169"/>
                  <a:pt x="1661" y="169"/>
                  <a:pt x="1661" y="169"/>
                </a:cubicBezTo>
                <a:cubicBezTo>
                  <a:pt x="1662" y="168"/>
                  <a:pt x="1662" y="168"/>
                  <a:pt x="1662" y="168"/>
                </a:cubicBezTo>
                <a:cubicBezTo>
                  <a:pt x="1662" y="167"/>
                  <a:pt x="1662" y="167"/>
                  <a:pt x="1662" y="167"/>
                </a:cubicBezTo>
                <a:cubicBezTo>
                  <a:pt x="1663" y="164"/>
                  <a:pt x="1663" y="164"/>
                  <a:pt x="1663" y="164"/>
                </a:cubicBezTo>
                <a:cubicBezTo>
                  <a:pt x="1662" y="158"/>
                  <a:pt x="1662" y="158"/>
                  <a:pt x="1662" y="158"/>
                </a:cubicBezTo>
                <a:cubicBezTo>
                  <a:pt x="1661" y="159"/>
                  <a:pt x="1661" y="159"/>
                  <a:pt x="1661" y="159"/>
                </a:cubicBezTo>
                <a:cubicBezTo>
                  <a:pt x="1658" y="163"/>
                  <a:pt x="1658" y="163"/>
                  <a:pt x="1658" y="163"/>
                </a:cubicBezTo>
                <a:cubicBezTo>
                  <a:pt x="1658" y="165"/>
                  <a:pt x="1658" y="165"/>
                  <a:pt x="1658" y="165"/>
                </a:cubicBezTo>
                <a:cubicBezTo>
                  <a:pt x="1659" y="166"/>
                  <a:pt x="1659" y="166"/>
                  <a:pt x="1659" y="166"/>
                </a:cubicBezTo>
                <a:cubicBezTo>
                  <a:pt x="1657" y="168"/>
                  <a:pt x="1657" y="168"/>
                  <a:pt x="1657" y="168"/>
                </a:cubicBezTo>
                <a:cubicBezTo>
                  <a:pt x="1657" y="166"/>
                  <a:pt x="1657" y="166"/>
                  <a:pt x="1657" y="166"/>
                </a:cubicBezTo>
                <a:cubicBezTo>
                  <a:pt x="1658" y="164"/>
                  <a:pt x="1658" y="164"/>
                  <a:pt x="1658" y="164"/>
                </a:cubicBezTo>
                <a:cubicBezTo>
                  <a:pt x="1657" y="161"/>
                  <a:pt x="1657" y="161"/>
                  <a:pt x="1657" y="161"/>
                </a:cubicBezTo>
                <a:cubicBezTo>
                  <a:pt x="1656" y="161"/>
                  <a:pt x="1656" y="161"/>
                  <a:pt x="1656" y="161"/>
                </a:cubicBezTo>
                <a:cubicBezTo>
                  <a:pt x="1654" y="162"/>
                  <a:pt x="1654" y="162"/>
                  <a:pt x="1654" y="162"/>
                </a:cubicBezTo>
                <a:cubicBezTo>
                  <a:pt x="1653" y="165"/>
                  <a:pt x="1653" y="165"/>
                  <a:pt x="1653" y="165"/>
                </a:cubicBezTo>
                <a:cubicBezTo>
                  <a:pt x="1654" y="167"/>
                  <a:pt x="1654" y="167"/>
                  <a:pt x="1654" y="167"/>
                </a:cubicBezTo>
                <a:cubicBezTo>
                  <a:pt x="1654" y="169"/>
                  <a:pt x="1654" y="169"/>
                  <a:pt x="1654" y="169"/>
                </a:cubicBezTo>
                <a:cubicBezTo>
                  <a:pt x="1656" y="171"/>
                  <a:pt x="1656" y="171"/>
                  <a:pt x="1656" y="171"/>
                </a:cubicBezTo>
                <a:cubicBezTo>
                  <a:pt x="1657" y="172"/>
                  <a:pt x="1657" y="172"/>
                  <a:pt x="1657" y="172"/>
                </a:cubicBezTo>
                <a:cubicBezTo>
                  <a:pt x="1656" y="174"/>
                  <a:pt x="1656" y="174"/>
                  <a:pt x="1656" y="174"/>
                </a:cubicBezTo>
                <a:cubicBezTo>
                  <a:pt x="1655" y="171"/>
                  <a:pt x="1655" y="171"/>
                  <a:pt x="1655" y="171"/>
                </a:cubicBezTo>
                <a:cubicBezTo>
                  <a:pt x="1653" y="171"/>
                  <a:pt x="1653" y="171"/>
                  <a:pt x="1653" y="171"/>
                </a:cubicBezTo>
                <a:cubicBezTo>
                  <a:pt x="1652" y="167"/>
                  <a:pt x="1652" y="167"/>
                  <a:pt x="1652" y="167"/>
                </a:cubicBezTo>
                <a:cubicBezTo>
                  <a:pt x="1651" y="167"/>
                  <a:pt x="1651" y="167"/>
                  <a:pt x="1651" y="167"/>
                </a:cubicBezTo>
                <a:cubicBezTo>
                  <a:pt x="1649" y="167"/>
                  <a:pt x="1649" y="167"/>
                  <a:pt x="1649" y="167"/>
                </a:cubicBezTo>
                <a:cubicBezTo>
                  <a:pt x="1648" y="169"/>
                  <a:pt x="1648" y="169"/>
                  <a:pt x="1648" y="169"/>
                </a:cubicBezTo>
                <a:cubicBezTo>
                  <a:pt x="1651" y="171"/>
                  <a:pt x="1651" y="171"/>
                  <a:pt x="1651" y="171"/>
                </a:cubicBezTo>
                <a:cubicBezTo>
                  <a:pt x="1652" y="171"/>
                  <a:pt x="1652" y="171"/>
                  <a:pt x="1652" y="171"/>
                </a:cubicBezTo>
                <a:cubicBezTo>
                  <a:pt x="1653" y="172"/>
                  <a:pt x="1653" y="172"/>
                  <a:pt x="1653" y="172"/>
                </a:cubicBezTo>
                <a:cubicBezTo>
                  <a:pt x="1651" y="171"/>
                  <a:pt x="1651" y="171"/>
                  <a:pt x="1651" y="171"/>
                </a:cubicBezTo>
                <a:cubicBezTo>
                  <a:pt x="1649" y="172"/>
                  <a:pt x="1649" y="172"/>
                  <a:pt x="1649" y="172"/>
                </a:cubicBezTo>
                <a:cubicBezTo>
                  <a:pt x="1650" y="174"/>
                  <a:pt x="1650" y="174"/>
                  <a:pt x="1650" y="174"/>
                </a:cubicBezTo>
                <a:cubicBezTo>
                  <a:pt x="1648" y="173"/>
                  <a:pt x="1648" y="173"/>
                  <a:pt x="1648" y="173"/>
                </a:cubicBezTo>
                <a:cubicBezTo>
                  <a:pt x="1648" y="170"/>
                  <a:pt x="1648" y="170"/>
                  <a:pt x="1648" y="170"/>
                </a:cubicBezTo>
                <a:cubicBezTo>
                  <a:pt x="1647" y="170"/>
                  <a:pt x="1647" y="170"/>
                  <a:pt x="1647" y="170"/>
                </a:cubicBezTo>
                <a:cubicBezTo>
                  <a:pt x="1647" y="168"/>
                  <a:pt x="1647" y="168"/>
                  <a:pt x="1647" y="168"/>
                </a:cubicBezTo>
                <a:cubicBezTo>
                  <a:pt x="1646" y="169"/>
                  <a:pt x="1646" y="169"/>
                  <a:pt x="1646" y="169"/>
                </a:cubicBezTo>
                <a:cubicBezTo>
                  <a:pt x="1645" y="172"/>
                  <a:pt x="1645" y="172"/>
                  <a:pt x="1645" y="172"/>
                </a:cubicBezTo>
                <a:cubicBezTo>
                  <a:pt x="1646" y="173"/>
                  <a:pt x="1646" y="173"/>
                  <a:pt x="1646" y="173"/>
                </a:cubicBezTo>
                <a:cubicBezTo>
                  <a:pt x="1646" y="175"/>
                  <a:pt x="1646" y="175"/>
                  <a:pt x="1646" y="175"/>
                </a:cubicBezTo>
                <a:cubicBezTo>
                  <a:pt x="1644" y="174"/>
                  <a:pt x="1644" y="174"/>
                  <a:pt x="1644" y="174"/>
                </a:cubicBezTo>
                <a:cubicBezTo>
                  <a:pt x="1643" y="175"/>
                  <a:pt x="1643" y="175"/>
                  <a:pt x="1643" y="175"/>
                </a:cubicBezTo>
                <a:cubicBezTo>
                  <a:pt x="1641" y="177"/>
                  <a:pt x="1641" y="177"/>
                  <a:pt x="1641" y="177"/>
                </a:cubicBezTo>
                <a:cubicBezTo>
                  <a:pt x="1641" y="177"/>
                  <a:pt x="1641" y="177"/>
                  <a:pt x="1641" y="177"/>
                </a:cubicBezTo>
                <a:cubicBezTo>
                  <a:pt x="1643" y="177"/>
                  <a:pt x="1643" y="177"/>
                  <a:pt x="1643" y="177"/>
                </a:cubicBezTo>
                <a:cubicBezTo>
                  <a:pt x="1644" y="178"/>
                  <a:pt x="1644" y="178"/>
                  <a:pt x="1644" y="178"/>
                </a:cubicBezTo>
                <a:cubicBezTo>
                  <a:pt x="1642" y="179"/>
                  <a:pt x="1642" y="179"/>
                  <a:pt x="1642" y="179"/>
                </a:cubicBezTo>
                <a:cubicBezTo>
                  <a:pt x="1641" y="179"/>
                  <a:pt x="1641" y="179"/>
                  <a:pt x="1641" y="179"/>
                </a:cubicBezTo>
                <a:cubicBezTo>
                  <a:pt x="1642" y="180"/>
                  <a:pt x="1642" y="180"/>
                  <a:pt x="1642" y="180"/>
                </a:cubicBezTo>
                <a:cubicBezTo>
                  <a:pt x="1642" y="181"/>
                  <a:pt x="1642" y="181"/>
                  <a:pt x="1642" y="181"/>
                </a:cubicBezTo>
                <a:cubicBezTo>
                  <a:pt x="1640" y="181"/>
                  <a:pt x="1640" y="181"/>
                  <a:pt x="1640" y="181"/>
                </a:cubicBezTo>
                <a:cubicBezTo>
                  <a:pt x="1640" y="182"/>
                  <a:pt x="1640" y="182"/>
                  <a:pt x="1640" y="182"/>
                </a:cubicBezTo>
                <a:cubicBezTo>
                  <a:pt x="1641" y="183"/>
                  <a:pt x="1641" y="183"/>
                  <a:pt x="1641" y="183"/>
                </a:cubicBezTo>
                <a:cubicBezTo>
                  <a:pt x="1639" y="183"/>
                  <a:pt x="1639" y="183"/>
                  <a:pt x="1639" y="183"/>
                </a:cubicBezTo>
                <a:cubicBezTo>
                  <a:pt x="1639" y="182"/>
                  <a:pt x="1639" y="182"/>
                  <a:pt x="1639" y="182"/>
                </a:cubicBezTo>
                <a:cubicBezTo>
                  <a:pt x="1637" y="182"/>
                  <a:pt x="1637" y="182"/>
                  <a:pt x="1637" y="182"/>
                </a:cubicBezTo>
                <a:cubicBezTo>
                  <a:pt x="1636" y="184"/>
                  <a:pt x="1636" y="184"/>
                  <a:pt x="1636" y="184"/>
                </a:cubicBezTo>
                <a:cubicBezTo>
                  <a:pt x="1636" y="185"/>
                  <a:pt x="1636" y="185"/>
                  <a:pt x="1636" y="185"/>
                </a:cubicBezTo>
                <a:cubicBezTo>
                  <a:pt x="1636" y="186"/>
                  <a:pt x="1636" y="186"/>
                  <a:pt x="1636" y="186"/>
                </a:cubicBezTo>
                <a:cubicBezTo>
                  <a:pt x="1634" y="186"/>
                  <a:pt x="1634" y="186"/>
                  <a:pt x="1634" y="186"/>
                </a:cubicBezTo>
                <a:cubicBezTo>
                  <a:pt x="1633" y="188"/>
                  <a:pt x="1633" y="188"/>
                  <a:pt x="1633" y="188"/>
                </a:cubicBezTo>
                <a:cubicBezTo>
                  <a:pt x="1634" y="188"/>
                  <a:pt x="1634" y="188"/>
                  <a:pt x="1634" y="188"/>
                </a:cubicBezTo>
                <a:cubicBezTo>
                  <a:pt x="1639" y="187"/>
                  <a:pt x="1639" y="187"/>
                  <a:pt x="1639" y="187"/>
                </a:cubicBezTo>
                <a:cubicBezTo>
                  <a:pt x="1640" y="187"/>
                  <a:pt x="1640" y="187"/>
                  <a:pt x="1640" y="187"/>
                </a:cubicBezTo>
                <a:cubicBezTo>
                  <a:pt x="1642" y="187"/>
                  <a:pt x="1642" y="187"/>
                  <a:pt x="1642" y="187"/>
                </a:cubicBezTo>
                <a:cubicBezTo>
                  <a:pt x="1643" y="186"/>
                  <a:pt x="1643" y="186"/>
                  <a:pt x="1643" y="186"/>
                </a:cubicBezTo>
                <a:cubicBezTo>
                  <a:pt x="1643" y="188"/>
                  <a:pt x="1643" y="188"/>
                  <a:pt x="1643" y="188"/>
                </a:cubicBezTo>
                <a:cubicBezTo>
                  <a:pt x="1642" y="189"/>
                  <a:pt x="1642" y="189"/>
                  <a:pt x="1642" y="189"/>
                </a:cubicBezTo>
                <a:cubicBezTo>
                  <a:pt x="1641" y="192"/>
                  <a:pt x="1641" y="192"/>
                  <a:pt x="1641" y="192"/>
                </a:cubicBezTo>
                <a:cubicBezTo>
                  <a:pt x="1641" y="193"/>
                  <a:pt x="1641" y="193"/>
                  <a:pt x="1641" y="193"/>
                </a:cubicBezTo>
                <a:cubicBezTo>
                  <a:pt x="1640" y="192"/>
                  <a:pt x="1640" y="192"/>
                  <a:pt x="1640" y="192"/>
                </a:cubicBezTo>
                <a:cubicBezTo>
                  <a:pt x="1640" y="190"/>
                  <a:pt x="1640" y="190"/>
                  <a:pt x="1640" y="190"/>
                </a:cubicBezTo>
                <a:cubicBezTo>
                  <a:pt x="1638" y="191"/>
                  <a:pt x="1638" y="191"/>
                  <a:pt x="1638" y="191"/>
                </a:cubicBezTo>
                <a:cubicBezTo>
                  <a:pt x="1637" y="190"/>
                  <a:pt x="1637" y="190"/>
                  <a:pt x="1637" y="190"/>
                </a:cubicBezTo>
                <a:cubicBezTo>
                  <a:pt x="1635" y="190"/>
                  <a:pt x="1635" y="190"/>
                  <a:pt x="1635" y="190"/>
                </a:cubicBezTo>
                <a:cubicBezTo>
                  <a:pt x="1636" y="190"/>
                  <a:pt x="1636" y="190"/>
                  <a:pt x="1636" y="190"/>
                </a:cubicBezTo>
                <a:cubicBezTo>
                  <a:pt x="1635" y="192"/>
                  <a:pt x="1635" y="192"/>
                  <a:pt x="1635" y="192"/>
                </a:cubicBezTo>
                <a:cubicBezTo>
                  <a:pt x="1634" y="191"/>
                  <a:pt x="1634" y="191"/>
                  <a:pt x="1634" y="191"/>
                </a:cubicBezTo>
                <a:cubicBezTo>
                  <a:pt x="1633" y="191"/>
                  <a:pt x="1633" y="191"/>
                  <a:pt x="1633" y="191"/>
                </a:cubicBezTo>
                <a:cubicBezTo>
                  <a:pt x="1634" y="192"/>
                  <a:pt x="1634" y="192"/>
                  <a:pt x="1634" y="192"/>
                </a:cubicBezTo>
                <a:cubicBezTo>
                  <a:pt x="1635" y="194"/>
                  <a:pt x="1635" y="194"/>
                  <a:pt x="1635" y="194"/>
                </a:cubicBezTo>
                <a:cubicBezTo>
                  <a:pt x="1634" y="194"/>
                  <a:pt x="1634" y="194"/>
                  <a:pt x="1634" y="194"/>
                </a:cubicBezTo>
                <a:cubicBezTo>
                  <a:pt x="1633" y="195"/>
                  <a:pt x="1633" y="195"/>
                  <a:pt x="1633" y="195"/>
                </a:cubicBezTo>
                <a:cubicBezTo>
                  <a:pt x="1634" y="196"/>
                  <a:pt x="1634" y="196"/>
                  <a:pt x="1634" y="196"/>
                </a:cubicBezTo>
                <a:cubicBezTo>
                  <a:pt x="1633" y="197"/>
                  <a:pt x="1633" y="197"/>
                  <a:pt x="1633" y="197"/>
                </a:cubicBezTo>
                <a:cubicBezTo>
                  <a:pt x="1632" y="196"/>
                  <a:pt x="1632" y="196"/>
                  <a:pt x="1632" y="196"/>
                </a:cubicBezTo>
                <a:cubicBezTo>
                  <a:pt x="1632" y="194"/>
                  <a:pt x="1632" y="194"/>
                  <a:pt x="1632" y="194"/>
                </a:cubicBezTo>
                <a:cubicBezTo>
                  <a:pt x="1631" y="192"/>
                  <a:pt x="1631" y="192"/>
                  <a:pt x="1631" y="192"/>
                </a:cubicBezTo>
                <a:cubicBezTo>
                  <a:pt x="1630" y="194"/>
                  <a:pt x="1630" y="194"/>
                  <a:pt x="1630" y="194"/>
                </a:cubicBezTo>
                <a:cubicBezTo>
                  <a:pt x="1628" y="194"/>
                  <a:pt x="1628" y="194"/>
                  <a:pt x="1628" y="194"/>
                </a:cubicBezTo>
                <a:cubicBezTo>
                  <a:pt x="1628" y="193"/>
                  <a:pt x="1628" y="193"/>
                  <a:pt x="1628" y="193"/>
                </a:cubicBezTo>
                <a:cubicBezTo>
                  <a:pt x="1628" y="192"/>
                  <a:pt x="1628" y="192"/>
                  <a:pt x="1628" y="192"/>
                </a:cubicBezTo>
                <a:cubicBezTo>
                  <a:pt x="1627" y="192"/>
                  <a:pt x="1627" y="192"/>
                  <a:pt x="1627" y="192"/>
                </a:cubicBezTo>
                <a:cubicBezTo>
                  <a:pt x="1625" y="194"/>
                  <a:pt x="1625" y="194"/>
                  <a:pt x="1625" y="194"/>
                </a:cubicBezTo>
                <a:cubicBezTo>
                  <a:pt x="1627" y="195"/>
                  <a:pt x="1627" y="195"/>
                  <a:pt x="1627" y="195"/>
                </a:cubicBezTo>
                <a:cubicBezTo>
                  <a:pt x="1629" y="195"/>
                  <a:pt x="1629" y="195"/>
                  <a:pt x="1629" y="195"/>
                </a:cubicBezTo>
                <a:cubicBezTo>
                  <a:pt x="1631" y="196"/>
                  <a:pt x="1631" y="196"/>
                  <a:pt x="1631" y="196"/>
                </a:cubicBezTo>
                <a:cubicBezTo>
                  <a:pt x="1630" y="198"/>
                  <a:pt x="1630" y="198"/>
                  <a:pt x="1630" y="198"/>
                </a:cubicBezTo>
                <a:cubicBezTo>
                  <a:pt x="1626" y="198"/>
                  <a:pt x="1626" y="198"/>
                  <a:pt x="1626" y="198"/>
                </a:cubicBezTo>
                <a:cubicBezTo>
                  <a:pt x="1625" y="197"/>
                  <a:pt x="1625" y="197"/>
                  <a:pt x="1625" y="197"/>
                </a:cubicBezTo>
                <a:cubicBezTo>
                  <a:pt x="1624" y="198"/>
                  <a:pt x="1624" y="198"/>
                  <a:pt x="1624" y="198"/>
                </a:cubicBezTo>
                <a:cubicBezTo>
                  <a:pt x="1623" y="199"/>
                  <a:pt x="1623" y="199"/>
                  <a:pt x="1623" y="199"/>
                </a:cubicBezTo>
                <a:cubicBezTo>
                  <a:pt x="1624" y="201"/>
                  <a:pt x="1624" y="201"/>
                  <a:pt x="1624" y="201"/>
                </a:cubicBezTo>
                <a:cubicBezTo>
                  <a:pt x="1623" y="202"/>
                  <a:pt x="1623" y="202"/>
                  <a:pt x="1623" y="202"/>
                </a:cubicBezTo>
                <a:cubicBezTo>
                  <a:pt x="1624" y="202"/>
                  <a:pt x="1624" y="202"/>
                  <a:pt x="1624" y="202"/>
                </a:cubicBezTo>
                <a:cubicBezTo>
                  <a:pt x="1626" y="200"/>
                  <a:pt x="1626" y="200"/>
                  <a:pt x="1626" y="200"/>
                </a:cubicBezTo>
                <a:cubicBezTo>
                  <a:pt x="1628" y="200"/>
                  <a:pt x="1628" y="200"/>
                  <a:pt x="1628" y="200"/>
                </a:cubicBezTo>
                <a:cubicBezTo>
                  <a:pt x="1629" y="201"/>
                  <a:pt x="1629" y="201"/>
                  <a:pt x="1629" y="201"/>
                </a:cubicBezTo>
                <a:cubicBezTo>
                  <a:pt x="1626" y="201"/>
                  <a:pt x="1626" y="201"/>
                  <a:pt x="1626" y="201"/>
                </a:cubicBezTo>
                <a:cubicBezTo>
                  <a:pt x="1626" y="203"/>
                  <a:pt x="1626" y="203"/>
                  <a:pt x="1626" y="203"/>
                </a:cubicBezTo>
                <a:cubicBezTo>
                  <a:pt x="1627" y="205"/>
                  <a:pt x="1627" y="205"/>
                  <a:pt x="1627" y="205"/>
                </a:cubicBezTo>
                <a:cubicBezTo>
                  <a:pt x="1629" y="206"/>
                  <a:pt x="1629" y="206"/>
                  <a:pt x="1629" y="206"/>
                </a:cubicBezTo>
                <a:cubicBezTo>
                  <a:pt x="1629" y="208"/>
                  <a:pt x="1629" y="208"/>
                  <a:pt x="1629" y="208"/>
                </a:cubicBezTo>
                <a:cubicBezTo>
                  <a:pt x="1627" y="207"/>
                  <a:pt x="1627" y="207"/>
                  <a:pt x="1627" y="207"/>
                </a:cubicBezTo>
                <a:cubicBezTo>
                  <a:pt x="1626" y="207"/>
                  <a:pt x="1626" y="207"/>
                  <a:pt x="1626" y="207"/>
                </a:cubicBezTo>
                <a:cubicBezTo>
                  <a:pt x="1625" y="205"/>
                  <a:pt x="1625" y="205"/>
                  <a:pt x="1625" y="205"/>
                </a:cubicBezTo>
                <a:cubicBezTo>
                  <a:pt x="1624" y="205"/>
                  <a:pt x="1624" y="205"/>
                  <a:pt x="1624" y="205"/>
                </a:cubicBezTo>
                <a:cubicBezTo>
                  <a:pt x="1622" y="206"/>
                  <a:pt x="1622" y="206"/>
                  <a:pt x="1622" y="206"/>
                </a:cubicBezTo>
                <a:cubicBezTo>
                  <a:pt x="1624" y="207"/>
                  <a:pt x="1624" y="207"/>
                  <a:pt x="1624" y="207"/>
                </a:cubicBezTo>
                <a:cubicBezTo>
                  <a:pt x="1622" y="207"/>
                  <a:pt x="1622" y="207"/>
                  <a:pt x="1622" y="207"/>
                </a:cubicBezTo>
                <a:cubicBezTo>
                  <a:pt x="1620" y="209"/>
                  <a:pt x="1620" y="209"/>
                  <a:pt x="1620" y="209"/>
                </a:cubicBezTo>
                <a:cubicBezTo>
                  <a:pt x="1620" y="210"/>
                  <a:pt x="1620" y="210"/>
                  <a:pt x="1620" y="210"/>
                </a:cubicBezTo>
                <a:cubicBezTo>
                  <a:pt x="1622" y="211"/>
                  <a:pt x="1622" y="211"/>
                  <a:pt x="1622" y="211"/>
                </a:cubicBezTo>
                <a:cubicBezTo>
                  <a:pt x="1624" y="210"/>
                  <a:pt x="1624" y="210"/>
                  <a:pt x="1624" y="210"/>
                </a:cubicBezTo>
                <a:cubicBezTo>
                  <a:pt x="1625" y="211"/>
                  <a:pt x="1625" y="211"/>
                  <a:pt x="1625" y="211"/>
                </a:cubicBezTo>
                <a:cubicBezTo>
                  <a:pt x="1627" y="210"/>
                  <a:pt x="1627" y="210"/>
                  <a:pt x="1627" y="210"/>
                </a:cubicBezTo>
                <a:cubicBezTo>
                  <a:pt x="1627" y="212"/>
                  <a:pt x="1627" y="212"/>
                  <a:pt x="1627" y="212"/>
                </a:cubicBezTo>
                <a:cubicBezTo>
                  <a:pt x="1628" y="213"/>
                  <a:pt x="1628" y="213"/>
                  <a:pt x="1628" y="213"/>
                </a:cubicBezTo>
                <a:cubicBezTo>
                  <a:pt x="1628" y="214"/>
                  <a:pt x="1628" y="214"/>
                  <a:pt x="1628" y="214"/>
                </a:cubicBezTo>
                <a:cubicBezTo>
                  <a:pt x="1626" y="212"/>
                  <a:pt x="1626" y="212"/>
                  <a:pt x="1626" y="212"/>
                </a:cubicBezTo>
                <a:cubicBezTo>
                  <a:pt x="1624" y="212"/>
                  <a:pt x="1624" y="212"/>
                  <a:pt x="1624" y="212"/>
                </a:cubicBezTo>
                <a:cubicBezTo>
                  <a:pt x="1623" y="213"/>
                  <a:pt x="1623" y="213"/>
                  <a:pt x="1623" y="213"/>
                </a:cubicBezTo>
                <a:cubicBezTo>
                  <a:pt x="1620" y="213"/>
                  <a:pt x="1620" y="213"/>
                  <a:pt x="1620" y="213"/>
                </a:cubicBezTo>
                <a:cubicBezTo>
                  <a:pt x="1620" y="215"/>
                  <a:pt x="1620" y="215"/>
                  <a:pt x="1620" y="215"/>
                </a:cubicBezTo>
                <a:cubicBezTo>
                  <a:pt x="1618" y="215"/>
                  <a:pt x="1618" y="215"/>
                  <a:pt x="1618" y="215"/>
                </a:cubicBezTo>
                <a:cubicBezTo>
                  <a:pt x="1617" y="215"/>
                  <a:pt x="1617" y="215"/>
                  <a:pt x="1617" y="215"/>
                </a:cubicBezTo>
                <a:cubicBezTo>
                  <a:pt x="1615" y="216"/>
                  <a:pt x="1615" y="216"/>
                  <a:pt x="1615" y="216"/>
                </a:cubicBezTo>
                <a:cubicBezTo>
                  <a:pt x="1614" y="216"/>
                  <a:pt x="1614" y="216"/>
                  <a:pt x="1614" y="216"/>
                </a:cubicBezTo>
                <a:cubicBezTo>
                  <a:pt x="1613" y="217"/>
                  <a:pt x="1613" y="217"/>
                  <a:pt x="1613" y="217"/>
                </a:cubicBezTo>
                <a:cubicBezTo>
                  <a:pt x="1615" y="218"/>
                  <a:pt x="1615" y="218"/>
                  <a:pt x="1615" y="218"/>
                </a:cubicBezTo>
                <a:cubicBezTo>
                  <a:pt x="1616" y="219"/>
                  <a:pt x="1616" y="219"/>
                  <a:pt x="1616" y="219"/>
                </a:cubicBezTo>
                <a:cubicBezTo>
                  <a:pt x="1615" y="220"/>
                  <a:pt x="1615" y="220"/>
                  <a:pt x="1615" y="220"/>
                </a:cubicBezTo>
                <a:cubicBezTo>
                  <a:pt x="1614" y="219"/>
                  <a:pt x="1614" y="219"/>
                  <a:pt x="1614" y="219"/>
                </a:cubicBezTo>
                <a:cubicBezTo>
                  <a:pt x="1613" y="220"/>
                  <a:pt x="1613" y="220"/>
                  <a:pt x="1613" y="220"/>
                </a:cubicBezTo>
                <a:cubicBezTo>
                  <a:pt x="1615" y="221"/>
                  <a:pt x="1615" y="221"/>
                  <a:pt x="1615" y="221"/>
                </a:cubicBezTo>
                <a:cubicBezTo>
                  <a:pt x="1614" y="222"/>
                  <a:pt x="1614" y="222"/>
                  <a:pt x="1614" y="222"/>
                </a:cubicBezTo>
                <a:cubicBezTo>
                  <a:pt x="1612" y="221"/>
                  <a:pt x="1612" y="221"/>
                  <a:pt x="1612" y="221"/>
                </a:cubicBezTo>
                <a:cubicBezTo>
                  <a:pt x="1612" y="221"/>
                  <a:pt x="1612" y="221"/>
                  <a:pt x="1612" y="221"/>
                </a:cubicBezTo>
                <a:cubicBezTo>
                  <a:pt x="1612" y="222"/>
                  <a:pt x="1612" y="222"/>
                  <a:pt x="1612" y="222"/>
                </a:cubicBezTo>
                <a:cubicBezTo>
                  <a:pt x="1613" y="223"/>
                  <a:pt x="1613" y="223"/>
                  <a:pt x="1613" y="223"/>
                </a:cubicBezTo>
                <a:cubicBezTo>
                  <a:pt x="1612" y="223"/>
                  <a:pt x="1612" y="223"/>
                  <a:pt x="1612" y="223"/>
                </a:cubicBezTo>
                <a:cubicBezTo>
                  <a:pt x="1612" y="224"/>
                  <a:pt x="1612" y="224"/>
                  <a:pt x="1612" y="224"/>
                </a:cubicBezTo>
                <a:cubicBezTo>
                  <a:pt x="1613" y="224"/>
                  <a:pt x="1613" y="224"/>
                  <a:pt x="1613" y="224"/>
                </a:cubicBezTo>
                <a:cubicBezTo>
                  <a:pt x="1612" y="225"/>
                  <a:pt x="1612" y="225"/>
                  <a:pt x="1612" y="225"/>
                </a:cubicBezTo>
                <a:cubicBezTo>
                  <a:pt x="1611" y="225"/>
                  <a:pt x="1611" y="225"/>
                  <a:pt x="1611" y="225"/>
                </a:cubicBezTo>
                <a:cubicBezTo>
                  <a:pt x="1610" y="225"/>
                  <a:pt x="1610" y="225"/>
                  <a:pt x="1610" y="225"/>
                </a:cubicBezTo>
                <a:cubicBezTo>
                  <a:pt x="1610" y="226"/>
                  <a:pt x="1610" y="226"/>
                  <a:pt x="1610" y="226"/>
                </a:cubicBezTo>
                <a:cubicBezTo>
                  <a:pt x="1610" y="227"/>
                  <a:pt x="1610" y="227"/>
                  <a:pt x="1610" y="227"/>
                </a:cubicBezTo>
                <a:cubicBezTo>
                  <a:pt x="1611" y="227"/>
                  <a:pt x="1611" y="227"/>
                  <a:pt x="1611" y="227"/>
                </a:cubicBezTo>
                <a:cubicBezTo>
                  <a:pt x="1613" y="228"/>
                  <a:pt x="1613" y="228"/>
                  <a:pt x="1613" y="228"/>
                </a:cubicBezTo>
                <a:cubicBezTo>
                  <a:pt x="1614" y="229"/>
                  <a:pt x="1614" y="229"/>
                  <a:pt x="1614" y="229"/>
                </a:cubicBezTo>
                <a:cubicBezTo>
                  <a:pt x="1615" y="230"/>
                  <a:pt x="1615" y="230"/>
                  <a:pt x="1615" y="230"/>
                </a:cubicBezTo>
                <a:cubicBezTo>
                  <a:pt x="1616" y="229"/>
                  <a:pt x="1616" y="229"/>
                  <a:pt x="1616" y="229"/>
                </a:cubicBezTo>
                <a:cubicBezTo>
                  <a:pt x="1615" y="230"/>
                  <a:pt x="1615" y="230"/>
                  <a:pt x="1615" y="230"/>
                </a:cubicBezTo>
                <a:cubicBezTo>
                  <a:pt x="1615" y="231"/>
                  <a:pt x="1615" y="231"/>
                  <a:pt x="1615" y="231"/>
                </a:cubicBezTo>
                <a:cubicBezTo>
                  <a:pt x="1613" y="231"/>
                  <a:pt x="1613" y="231"/>
                  <a:pt x="1613" y="231"/>
                </a:cubicBezTo>
                <a:cubicBezTo>
                  <a:pt x="1613" y="230"/>
                  <a:pt x="1613" y="230"/>
                  <a:pt x="1613" y="230"/>
                </a:cubicBezTo>
                <a:cubicBezTo>
                  <a:pt x="1610" y="230"/>
                  <a:pt x="1610" y="230"/>
                  <a:pt x="1610" y="230"/>
                </a:cubicBezTo>
                <a:cubicBezTo>
                  <a:pt x="1608" y="232"/>
                  <a:pt x="1608" y="232"/>
                  <a:pt x="1608" y="232"/>
                </a:cubicBezTo>
                <a:cubicBezTo>
                  <a:pt x="1609" y="233"/>
                  <a:pt x="1609" y="233"/>
                  <a:pt x="1609" y="233"/>
                </a:cubicBezTo>
                <a:cubicBezTo>
                  <a:pt x="1611" y="233"/>
                  <a:pt x="1611" y="233"/>
                  <a:pt x="1611" y="233"/>
                </a:cubicBezTo>
                <a:cubicBezTo>
                  <a:pt x="1611" y="234"/>
                  <a:pt x="1611" y="234"/>
                  <a:pt x="1611" y="234"/>
                </a:cubicBezTo>
                <a:cubicBezTo>
                  <a:pt x="1612" y="235"/>
                  <a:pt x="1612" y="235"/>
                  <a:pt x="1612" y="235"/>
                </a:cubicBezTo>
                <a:cubicBezTo>
                  <a:pt x="1612" y="237"/>
                  <a:pt x="1612" y="237"/>
                  <a:pt x="1612" y="237"/>
                </a:cubicBezTo>
                <a:cubicBezTo>
                  <a:pt x="1611" y="235"/>
                  <a:pt x="1611" y="235"/>
                  <a:pt x="1611" y="235"/>
                </a:cubicBezTo>
                <a:cubicBezTo>
                  <a:pt x="1610" y="235"/>
                  <a:pt x="1610" y="235"/>
                  <a:pt x="1610" y="235"/>
                </a:cubicBezTo>
                <a:cubicBezTo>
                  <a:pt x="1609" y="237"/>
                  <a:pt x="1609" y="237"/>
                  <a:pt x="1609" y="237"/>
                </a:cubicBezTo>
                <a:cubicBezTo>
                  <a:pt x="1609" y="238"/>
                  <a:pt x="1609" y="238"/>
                  <a:pt x="1609" y="238"/>
                </a:cubicBezTo>
                <a:cubicBezTo>
                  <a:pt x="1608" y="238"/>
                  <a:pt x="1608" y="238"/>
                  <a:pt x="1608" y="238"/>
                </a:cubicBezTo>
                <a:cubicBezTo>
                  <a:pt x="1609" y="239"/>
                  <a:pt x="1609" y="239"/>
                  <a:pt x="1609" y="239"/>
                </a:cubicBezTo>
                <a:cubicBezTo>
                  <a:pt x="1609" y="241"/>
                  <a:pt x="1609" y="241"/>
                  <a:pt x="1609" y="241"/>
                </a:cubicBezTo>
                <a:cubicBezTo>
                  <a:pt x="1609" y="241"/>
                  <a:pt x="1609" y="241"/>
                  <a:pt x="1609" y="241"/>
                </a:cubicBezTo>
                <a:cubicBezTo>
                  <a:pt x="1608" y="240"/>
                  <a:pt x="1608" y="240"/>
                  <a:pt x="1608" y="240"/>
                </a:cubicBezTo>
                <a:cubicBezTo>
                  <a:pt x="1607" y="240"/>
                  <a:pt x="1607" y="240"/>
                  <a:pt x="1607" y="240"/>
                </a:cubicBezTo>
                <a:cubicBezTo>
                  <a:pt x="1607" y="242"/>
                  <a:pt x="1607" y="242"/>
                  <a:pt x="1607" y="242"/>
                </a:cubicBezTo>
                <a:cubicBezTo>
                  <a:pt x="1609" y="242"/>
                  <a:pt x="1609" y="242"/>
                  <a:pt x="1609" y="242"/>
                </a:cubicBezTo>
                <a:cubicBezTo>
                  <a:pt x="1609" y="243"/>
                  <a:pt x="1609" y="243"/>
                  <a:pt x="1609" y="243"/>
                </a:cubicBezTo>
                <a:cubicBezTo>
                  <a:pt x="1609" y="244"/>
                  <a:pt x="1609" y="244"/>
                  <a:pt x="1609" y="244"/>
                </a:cubicBezTo>
                <a:cubicBezTo>
                  <a:pt x="1607" y="243"/>
                  <a:pt x="1607" y="243"/>
                  <a:pt x="1607" y="243"/>
                </a:cubicBezTo>
                <a:cubicBezTo>
                  <a:pt x="1606" y="243"/>
                  <a:pt x="1606" y="243"/>
                  <a:pt x="1606" y="243"/>
                </a:cubicBezTo>
                <a:cubicBezTo>
                  <a:pt x="1606" y="245"/>
                  <a:pt x="1606" y="245"/>
                  <a:pt x="1606" y="245"/>
                </a:cubicBezTo>
                <a:cubicBezTo>
                  <a:pt x="1606" y="245"/>
                  <a:pt x="1606" y="245"/>
                  <a:pt x="1606" y="245"/>
                </a:cubicBezTo>
                <a:cubicBezTo>
                  <a:pt x="1606" y="247"/>
                  <a:pt x="1606" y="247"/>
                  <a:pt x="1606" y="247"/>
                </a:cubicBezTo>
                <a:cubicBezTo>
                  <a:pt x="1607" y="248"/>
                  <a:pt x="1607" y="248"/>
                  <a:pt x="1607" y="248"/>
                </a:cubicBezTo>
                <a:cubicBezTo>
                  <a:pt x="1608" y="248"/>
                  <a:pt x="1608" y="248"/>
                  <a:pt x="1608" y="248"/>
                </a:cubicBezTo>
                <a:cubicBezTo>
                  <a:pt x="1609" y="247"/>
                  <a:pt x="1609" y="247"/>
                  <a:pt x="1609" y="247"/>
                </a:cubicBezTo>
                <a:cubicBezTo>
                  <a:pt x="1610" y="247"/>
                  <a:pt x="1610" y="247"/>
                  <a:pt x="1610" y="247"/>
                </a:cubicBezTo>
                <a:cubicBezTo>
                  <a:pt x="1609" y="249"/>
                  <a:pt x="1609" y="249"/>
                  <a:pt x="1609" y="249"/>
                </a:cubicBezTo>
                <a:cubicBezTo>
                  <a:pt x="1608" y="249"/>
                  <a:pt x="1608" y="249"/>
                  <a:pt x="1608" y="249"/>
                </a:cubicBezTo>
                <a:cubicBezTo>
                  <a:pt x="1606" y="251"/>
                  <a:pt x="1606" y="251"/>
                  <a:pt x="1606" y="251"/>
                </a:cubicBezTo>
                <a:cubicBezTo>
                  <a:pt x="1605" y="251"/>
                  <a:pt x="1605" y="251"/>
                  <a:pt x="1605" y="251"/>
                </a:cubicBezTo>
                <a:cubicBezTo>
                  <a:pt x="1603" y="252"/>
                  <a:pt x="1603" y="252"/>
                  <a:pt x="1603" y="252"/>
                </a:cubicBezTo>
                <a:cubicBezTo>
                  <a:pt x="1603" y="253"/>
                  <a:pt x="1603" y="253"/>
                  <a:pt x="1603" y="253"/>
                </a:cubicBezTo>
                <a:cubicBezTo>
                  <a:pt x="1602" y="253"/>
                  <a:pt x="1602" y="253"/>
                  <a:pt x="1602" y="253"/>
                </a:cubicBezTo>
                <a:cubicBezTo>
                  <a:pt x="1600" y="254"/>
                  <a:pt x="1600" y="254"/>
                  <a:pt x="1600" y="254"/>
                </a:cubicBezTo>
                <a:cubicBezTo>
                  <a:pt x="1602" y="255"/>
                  <a:pt x="1602" y="255"/>
                  <a:pt x="1602" y="255"/>
                </a:cubicBezTo>
                <a:cubicBezTo>
                  <a:pt x="1601" y="256"/>
                  <a:pt x="1601" y="256"/>
                  <a:pt x="1601" y="256"/>
                </a:cubicBezTo>
                <a:cubicBezTo>
                  <a:pt x="1599" y="256"/>
                  <a:pt x="1599" y="256"/>
                  <a:pt x="1599" y="256"/>
                </a:cubicBezTo>
                <a:cubicBezTo>
                  <a:pt x="1598" y="258"/>
                  <a:pt x="1598" y="258"/>
                  <a:pt x="1598" y="258"/>
                </a:cubicBezTo>
                <a:cubicBezTo>
                  <a:pt x="1598" y="259"/>
                  <a:pt x="1598" y="259"/>
                  <a:pt x="1598" y="259"/>
                </a:cubicBezTo>
                <a:cubicBezTo>
                  <a:pt x="1600" y="259"/>
                  <a:pt x="1600" y="259"/>
                  <a:pt x="1600" y="259"/>
                </a:cubicBezTo>
                <a:cubicBezTo>
                  <a:pt x="1598" y="260"/>
                  <a:pt x="1598" y="260"/>
                  <a:pt x="1598" y="260"/>
                </a:cubicBezTo>
                <a:cubicBezTo>
                  <a:pt x="1597" y="262"/>
                  <a:pt x="1597" y="262"/>
                  <a:pt x="1597" y="262"/>
                </a:cubicBezTo>
                <a:cubicBezTo>
                  <a:pt x="1596" y="262"/>
                  <a:pt x="1596" y="262"/>
                  <a:pt x="1596" y="262"/>
                </a:cubicBezTo>
                <a:cubicBezTo>
                  <a:pt x="1596" y="260"/>
                  <a:pt x="1596" y="260"/>
                  <a:pt x="1596" y="260"/>
                </a:cubicBezTo>
                <a:cubicBezTo>
                  <a:pt x="1595" y="260"/>
                  <a:pt x="1595" y="260"/>
                  <a:pt x="1595" y="260"/>
                </a:cubicBezTo>
                <a:cubicBezTo>
                  <a:pt x="1594" y="260"/>
                  <a:pt x="1594" y="260"/>
                  <a:pt x="1594" y="260"/>
                </a:cubicBezTo>
                <a:cubicBezTo>
                  <a:pt x="1593" y="260"/>
                  <a:pt x="1593" y="260"/>
                  <a:pt x="1593" y="260"/>
                </a:cubicBezTo>
                <a:cubicBezTo>
                  <a:pt x="1593" y="262"/>
                  <a:pt x="1593" y="262"/>
                  <a:pt x="1593" y="262"/>
                </a:cubicBezTo>
                <a:cubicBezTo>
                  <a:pt x="1592" y="262"/>
                  <a:pt x="1592" y="262"/>
                  <a:pt x="1592" y="262"/>
                </a:cubicBezTo>
                <a:cubicBezTo>
                  <a:pt x="1592" y="264"/>
                  <a:pt x="1592" y="264"/>
                  <a:pt x="1592" y="264"/>
                </a:cubicBezTo>
                <a:cubicBezTo>
                  <a:pt x="1593" y="265"/>
                  <a:pt x="1593" y="265"/>
                  <a:pt x="1593" y="265"/>
                </a:cubicBezTo>
                <a:cubicBezTo>
                  <a:pt x="1590" y="265"/>
                  <a:pt x="1590" y="265"/>
                  <a:pt x="1590" y="265"/>
                </a:cubicBezTo>
                <a:cubicBezTo>
                  <a:pt x="1589" y="265"/>
                  <a:pt x="1589" y="265"/>
                  <a:pt x="1589" y="265"/>
                </a:cubicBezTo>
                <a:cubicBezTo>
                  <a:pt x="1589" y="267"/>
                  <a:pt x="1589" y="267"/>
                  <a:pt x="1589" y="267"/>
                </a:cubicBezTo>
                <a:cubicBezTo>
                  <a:pt x="1588" y="268"/>
                  <a:pt x="1588" y="268"/>
                  <a:pt x="1588" y="268"/>
                </a:cubicBezTo>
                <a:cubicBezTo>
                  <a:pt x="1588" y="269"/>
                  <a:pt x="1588" y="269"/>
                  <a:pt x="1588" y="269"/>
                </a:cubicBezTo>
                <a:cubicBezTo>
                  <a:pt x="1588" y="271"/>
                  <a:pt x="1588" y="271"/>
                  <a:pt x="1588" y="271"/>
                </a:cubicBezTo>
                <a:cubicBezTo>
                  <a:pt x="1586" y="272"/>
                  <a:pt x="1586" y="272"/>
                  <a:pt x="1586" y="272"/>
                </a:cubicBezTo>
                <a:cubicBezTo>
                  <a:pt x="1584" y="274"/>
                  <a:pt x="1584" y="274"/>
                  <a:pt x="1584" y="274"/>
                </a:cubicBezTo>
                <a:cubicBezTo>
                  <a:pt x="1585" y="275"/>
                  <a:pt x="1585" y="275"/>
                  <a:pt x="1585" y="275"/>
                </a:cubicBezTo>
                <a:cubicBezTo>
                  <a:pt x="1587" y="273"/>
                  <a:pt x="1587" y="273"/>
                  <a:pt x="1587" y="273"/>
                </a:cubicBezTo>
                <a:cubicBezTo>
                  <a:pt x="1588" y="273"/>
                  <a:pt x="1588" y="273"/>
                  <a:pt x="1588" y="273"/>
                </a:cubicBezTo>
                <a:cubicBezTo>
                  <a:pt x="1588" y="275"/>
                  <a:pt x="1588" y="275"/>
                  <a:pt x="1588" y="275"/>
                </a:cubicBezTo>
                <a:cubicBezTo>
                  <a:pt x="1587" y="275"/>
                  <a:pt x="1587" y="275"/>
                  <a:pt x="1587" y="275"/>
                </a:cubicBezTo>
                <a:cubicBezTo>
                  <a:pt x="1586" y="277"/>
                  <a:pt x="1586" y="277"/>
                  <a:pt x="1586" y="277"/>
                </a:cubicBezTo>
                <a:cubicBezTo>
                  <a:pt x="1588" y="279"/>
                  <a:pt x="1588" y="279"/>
                  <a:pt x="1588" y="279"/>
                </a:cubicBezTo>
                <a:cubicBezTo>
                  <a:pt x="1590" y="277"/>
                  <a:pt x="1590" y="277"/>
                  <a:pt x="1590" y="277"/>
                </a:cubicBezTo>
                <a:cubicBezTo>
                  <a:pt x="1592" y="277"/>
                  <a:pt x="1592" y="277"/>
                  <a:pt x="1592" y="277"/>
                </a:cubicBezTo>
                <a:cubicBezTo>
                  <a:pt x="1595" y="274"/>
                  <a:pt x="1595" y="274"/>
                  <a:pt x="1595" y="274"/>
                </a:cubicBezTo>
                <a:cubicBezTo>
                  <a:pt x="1595" y="273"/>
                  <a:pt x="1595" y="273"/>
                  <a:pt x="1595" y="273"/>
                </a:cubicBezTo>
                <a:cubicBezTo>
                  <a:pt x="1594" y="273"/>
                  <a:pt x="1594" y="273"/>
                  <a:pt x="1594" y="273"/>
                </a:cubicBezTo>
                <a:cubicBezTo>
                  <a:pt x="1595" y="271"/>
                  <a:pt x="1595" y="271"/>
                  <a:pt x="1595" y="271"/>
                </a:cubicBezTo>
                <a:cubicBezTo>
                  <a:pt x="1595" y="269"/>
                  <a:pt x="1595" y="269"/>
                  <a:pt x="1595" y="269"/>
                </a:cubicBezTo>
                <a:cubicBezTo>
                  <a:pt x="1596" y="269"/>
                  <a:pt x="1596" y="269"/>
                  <a:pt x="1596" y="269"/>
                </a:cubicBezTo>
                <a:cubicBezTo>
                  <a:pt x="1597" y="268"/>
                  <a:pt x="1597" y="268"/>
                  <a:pt x="1597" y="268"/>
                </a:cubicBezTo>
                <a:cubicBezTo>
                  <a:pt x="1599" y="268"/>
                  <a:pt x="1599" y="268"/>
                  <a:pt x="1599" y="268"/>
                </a:cubicBezTo>
                <a:cubicBezTo>
                  <a:pt x="1600" y="268"/>
                  <a:pt x="1600" y="268"/>
                  <a:pt x="1600" y="268"/>
                </a:cubicBezTo>
                <a:cubicBezTo>
                  <a:pt x="1597" y="270"/>
                  <a:pt x="1597" y="270"/>
                  <a:pt x="1597" y="270"/>
                </a:cubicBezTo>
                <a:cubicBezTo>
                  <a:pt x="1597" y="272"/>
                  <a:pt x="1597" y="272"/>
                  <a:pt x="1597" y="272"/>
                </a:cubicBezTo>
                <a:cubicBezTo>
                  <a:pt x="1600" y="272"/>
                  <a:pt x="1600" y="272"/>
                  <a:pt x="1600" y="272"/>
                </a:cubicBezTo>
                <a:cubicBezTo>
                  <a:pt x="1599" y="274"/>
                  <a:pt x="1599" y="274"/>
                  <a:pt x="1599" y="274"/>
                </a:cubicBezTo>
                <a:cubicBezTo>
                  <a:pt x="1597" y="274"/>
                  <a:pt x="1597" y="274"/>
                  <a:pt x="1597" y="274"/>
                </a:cubicBezTo>
                <a:cubicBezTo>
                  <a:pt x="1594" y="277"/>
                  <a:pt x="1594" y="277"/>
                  <a:pt x="1594" y="277"/>
                </a:cubicBezTo>
                <a:cubicBezTo>
                  <a:pt x="1596" y="278"/>
                  <a:pt x="1596" y="278"/>
                  <a:pt x="1596" y="278"/>
                </a:cubicBezTo>
                <a:cubicBezTo>
                  <a:pt x="1595" y="279"/>
                  <a:pt x="1595" y="279"/>
                  <a:pt x="1595" y="279"/>
                </a:cubicBezTo>
                <a:cubicBezTo>
                  <a:pt x="1595" y="281"/>
                  <a:pt x="1595" y="281"/>
                  <a:pt x="1595" y="281"/>
                </a:cubicBezTo>
                <a:cubicBezTo>
                  <a:pt x="1593" y="281"/>
                  <a:pt x="1593" y="281"/>
                  <a:pt x="1593" y="281"/>
                </a:cubicBezTo>
                <a:cubicBezTo>
                  <a:pt x="1592" y="279"/>
                  <a:pt x="1592" y="279"/>
                  <a:pt x="1592" y="279"/>
                </a:cubicBezTo>
                <a:cubicBezTo>
                  <a:pt x="1590" y="279"/>
                  <a:pt x="1590" y="279"/>
                  <a:pt x="1590" y="279"/>
                </a:cubicBezTo>
                <a:cubicBezTo>
                  <a:pt x="1589" y="280"/>
                  <a:pt x="1589" y="280"/>
                  <a:pt x="1589" y="280"/>
                </a:cubicBezTo>
                <a:cubicBezTo>
                  <a:pt x="1589" y="282"/>
                  <a:pt x="1589" y="282"/>
                  <a:pt x="1589" y="282"/>
                </a:cubicBezTo>
                <a:cubicBezTo>
                  <a:pt x="1587" y="283"/>
                  <a:pt x="1587" y="283"/>
                  <a:pt x="1587" y="283"/>
                </a:cubicBezTo>
                <a:cubicBezTo>
                  <a:pt x="1585" y="284"/>
                  <a:pt x="1585" y="284"/>
                  <a:pt x="1585" y="284"/>
                </a:cubicBezTo>
                <a:cubicBezTo>
                  <a:pt x="1587" y="282"/>
                  <a:pt x="1587" y="282"/>
                  <a:pt x="1587" y="282"/>
                </a:cubicBezTo>
                <a:cubicBezTo>
                  <a:pt x="1587" y="282"/>
                  <a:pt x="1587" y="282"/>
                  <a:pt x="1587" y="282"/>
                </a:cubicBezTo>
                <a:cubicBezTo>
                  <a:pt x="1586" y="280"/>
                  <a:pt x="1586" y="280"/>
                  <a:pt x="1586" y="280"/>
                </a:cubicBezTo>
                <a:cubicBezTo>
                  <a:pt x="1586" y="278"/>
                  <a:pt x="1586" y="278"/>
                  <a:pt x="1586" y="278"/>
                </a:cubicBezTo>
                <a:cubicBezTo>
                  <a:pt x="1585" y="276"/>
                  <a:pt x="1585" y="276"/>
                  <a:pt x="1585" y="276"/>
                </a:cubicBezTo>
                <a:cubicBezTo>
                  <a:pt x="1583" y="276"/>
                  <a:pt x="1583" y="276"/>
                  <a:pt x="1583" y="276"/>
                </a:cubicBezTo>
                <a:cubicBezTo>
                  <a:pt x="1583" y="278"/>
                  <a:pt x="1583" y="278"/>
                  <a:pt x="1583" y="278"/>
                </a:cubicBezTo>
                <a:cubicBezTo>
                  <a:pt x="1581" y="278"/>
                  <a:pt x="1581" y="278"/>
                  <a:pt x="1581" y="278"/>
                </a:cubicBezTo>
                <a:cubicBezTo>
                  <a:pt x="1581" y="279"/>
                  <a:pt x="1581" y="279"/>
                  <a:pt x="1581" y="279"/>
                </a:cubicBezTo>
                <a:cubicBezTo>
                  <a:pt x="1583" y="279"/>
                  <a:pt x="1583" y="279"/>
                  <a:pt x="1583" y="279"/>
                </a:cubicBezTo>
                <a:cubicBezTo>
                  <a:pt x="1581" y="281"/>
                  <a:pt x="1581" y="281"/>
                  <a:pt x="1581" y="281"/>
                </a:cubicBezTo>
                <a:cubicBezTo>
                  <a:pt x="1579" y="280"/>
                  <a:pt x="1579" y="280"/>
                  <a:pt x="1579" y="280"/>
                </a:cubicBezTo>
                <a:cubicBezTo>
                  <a:pt x="1578" y="281"/>
                  <a:pt x="1578" y="281"/>
                  <a:pt x="1578" y="281"/>
                </a:cubicBezTo>
                <a:cubicBezTo>
                  <a:pt x="1576" y="282"/>
                  <a:pt x="1576" y="282"/>
                  <a:pt x="1576" y="282"/>
                </a:cubicBezTo>
                <a:cubicBezTo>
                  <a:pt x="1577" y="283"/>
                  <a:pt x="1577" y="283"/>
                  <a:pt x="1577" y="283"/>
                </a:cubicBezTo>
                <a:cubicBezTo>
                  <a:pt x="1578" y="282"/>
                  <a:pt x="1578" y="282"/>
                  <a:pt x="1578" y="282"/>
                </a:cubicBezTo>
                <a:cubicBezTo>
                  <a:pt x="1578" y="283"/>
                  <a:pt x="1578" y="283"/>
                  <a:pt x="1578" y="283"/>
                </a:cubicBezTo>
                <a:cubicBezTo>
                  <a:pt x="1576" y="284"/>
                  <a:pt x="1576" y="284"/>
                  <a:pt x="1576" y="284"/>
                </a:cubicBezTo>
                <a:cubicBezTo>
                  <a:pt x="1575" y="285"/>
                  <a:pt x="1575" y="285"/>
                  <a:pt x="1575" y="285"/>
                </a:cubicBezTo>
                <a:cubicBezTo>
                  <a:pt x="1574" y="284"/>
                  <a:pt x="1574" y="284"/>
                  <a:pt x="1574" y="284"/>
                </a:cubicBezTo>
                <a:cubicBezTo>
                  <a:pt x="1573" y="284"/>
                  <a:pt x="1573" y="284"/>
                  <a:pt x="1573" y="284"/>
                </a:cubicBezTo>
                <a:cubicBezTo>
                  <a:pt x="1573" y="285"/>
                  <a:pt x="1573" y="285"/>
                  <a:pt x="1573" y="285"/>
                </a:cubicBezTo>
                <a:cubicBezTo>
                  <a:pt x="1575" y="286"/>
                  <a:pt x="1575" y="286"/>
                  <a:pt x="1575" y="286"/>
                </a:cubicBezTo>
                <a:cubicBezTo>
                  <a:pt x="1578" y="286"/>
                  <a:pt x="1578" y="286"/>
                  <a:pt x="1578" y="286"/>
                </a:cubicBezTo>
                <a:cubicBezTo>
                  <a:pt x="1577" y="288"/>
                  <a:pt x="1577" y="288"/>
                  <a:pt x="1577" y="288"/>
                </a:cubicBezTo>
                <a:cubicBezTo>
                  <a:pt x="1578" y="288"/>
                  <a:pt x="1578" y="288"/>
                  <a:pt x="1578" y="288"/>
                </a:cubicBezTo>
                <a:cubicBezTo>
                  <a:pt x="1578" y="290"/>
                  <a:pt x="1578" y="290"/>
                  <a:pt x="1578" y="290"/>
                </a:cubicBezTo>
                <a:cubicBezTo>
                  <a:pt x="1576" y="289"/>
                  <a:pt x="1576" y="289"/>
                  <a:pt x="1576" y="289"/>
                </a:cubicBezTo>
                <a:cubicBezTo>
                  <a:pt x="1575" y="287"/>
                  <a:pt x="1575" y="287"/>
                  <a:pt x="1575" y="287"/>
                </a:cubicBezTo>
                <a:cubicBezTo>
                  <a:pt x="1574" y="287"/>
                  <a:pt x="1574" y="287"/>
                  <a:pt x="1574" y="287"/>
                </a:cubicBezTo>
                <a:cubicBezTo>
                  <a:pt x="1572" y="286"/>
                  <a:pt x="1572" y="286"/>
                  <a:pt x="1572" y="286"/>
                </a:cubicBezTo>
                <a:cubicBezTo>
                  <a:pt x="1572" y="285"/>
                  <a:pt x="1572" y="285"/>
                  <a:pt x="1572" y="285"/>
                </a:cubicBezTo>
                <a:cubicBezTo>
                  <a:pt x="1571" y="285"/>
                  <a:pt x="1571" y="285"/>
                  <a:pt x="1571" y="285"/>
                </a:cubicBezTo>
                <a:cubicBezTo>
                  <a:pt x="1571" y="286"/>
                  <a:pt x="1571" y="286"/>
                  <a:pt x="1571" y="286"/>
                </a:cubicBezTo>
                <a:cubicBezTo>
                  <a:pt x="1572" y="289"/>
                  <a:pt x="1572" y="289"/>
                  <a:pt x="1572" y="289"/>
                </a:cubicBezTo>
                <a:cubicBezTo>
                  <a:pt x="1574" y="290"/>
                  <a:pt x="1574" y="290"/>
                  <a:pt x="1574" y="290"/>
                </a:cubicBezTo>
                <a:cubicBezTo>
                  <a:pt x="1576" y="290"/>
                  <a:pt x="1576" y="290"/>
                  <a:pt x="1576" y="290"/>
                </a:cubicBezTo>
                <a:cubicBezTo>
                  <a:pt x="1577" y="291"/>
                  <a:pt x="1577" y="291"/>
                  <a:pt x="1577" y="291"/>
                </a:cubicBezTo>
                <a:cubicBezTo>
                  <a:pt x="1575" y="291"/>
                  <a:pt x="1575" y="291"/>
                  <a:pt x="1575" y="291"/>
                </a:cubicBezTo>
                <a:cubicBezTo>
                  <a:pt x="1572" y="290"/>
                  <a:pt x="1572" y="290"/>
                  <a:pt x="1572" y="290"/>
                </a:cubicBezTo>
                <a:cubicBezTo>
                  <a:pt x="1570" y="287"/>
                  <a:pt x="1570" y="287"/>
                  <a:pt x="1570" y="287"/>
                </a:cubicBezTo>
                <a:cubicBezTo>
                  <a:pt x="1568" y="288"/>
                  <a:pt x="1568" y="288"/>
                  <a:pt x="1568" y="288"/>
                </a:cubicBezTo>
                <a:cubicBezTo>
                  <a:pt x="1567" y="287"/>
                  <a:pt x="1567" y="287"/>
                  <a:pt x="1567" y="287"/>
                </a:cubicBezTo>
                <a:cubicBezTo>
                  <a:pt x="1565" y="287"/>
                  <a:pt x="1565" y="287"/>
                  <a:pt x="1565" y="287"/>
                </a:cubicBezTo>
                <a:cubicBezTo>
                  <a:pt x="1564" y="286"/>
                  <a:pt x="1564" y="286"/>
                  <a:pt x="1564" y="286"/>
                </a:cubicBezTo>
                <a:cubicBezTo>
                  <a:pt x="1563" y="287"/>
                  <a:pt x="1563" y="287"/>
                  <a:pt x="1563" y="287"/>
                </a:cubicBezTo>
                <a:cubicBezTo>
                  <a:pt x="1563" y="288"/>
                  <a:pt x="1563" y="288"/>
                  <a:pt x="1563" y="288"/>
                </a:cubicBezTo>
                <a:cubicBezTo>
                  <a:pt x="1562" y="289"/>
                  <a:pt x="1562" y="289"/>
                  <a:pt x="1562" y="289"/>
                </a:cubicBezTo>
                <a:cubicBezTo>
                  <a:pt x="1564" y="291"/>
                  <a:pt x="1564" y="291"/>
                  <a:pt x="1564" y="291"/>
                </a:cubicBezTo>
                <a:cubicBezTo>
                  <a:pt x="1567" y="290"/>
                  <a:pt x="1567" y="290"/>
                  <a:pt x="1567" y="290"/>
                </a:cubicBezTo>
                <a:cubicBezTo>
                  <a:pt x="1568" y="291"/>
                  <a:pt x="1568" y="291"/>
                  <a:pt x="1568" y="291"/>
                </a:cubicBezTo>
                <a:cubicBezTo>
                  <a:pt x="1566" y="292"/>
                  <a:pt x="1566" y="292"/>
                  <a:pt x="1566" y="292"/>
                </a:cubicBezTo>
                <a:cubicBezTo>
                  <a:pt x="1567" y="292"/>
                  <a:pt x="1567" y="292"/>
                  <a:pt x="1567" y="292"/>
                </a:cubicBezTo>
                <a:cubicBezTo>
                  <a:pt x="1569" y="291"/>
                  <a:pt x="1569" y="291"/>
                  <a:pt x="1569" y="291"/>
                </a:cubicBezTo>
                <a:cubicBezTo>
                  <a:pt x="1571" y="291"/>
                  <a:pt x="1571" y="291"/>
                  <a:pt x="1571" y="291"/>
                </a:cubicBezTo>
                <a:cubicBezTo>
                  <a:pt x="1570" y="292"/>
                  <a:pt x="1570" y="292"/>
                  <a:pt x="1570" y="292"/>
                </a:cubicBezTo>
                <a:cubicBezTo>
                  <a:pt x="1567" y="293"/>
                  <a:pt x="1567" y="293"/>
                  <a:pt x="1567" y="293"/>
                </a:cubicBezTo>
                <a:cubicBezTo>
                  <a:pt x="1566" y="295"/>
                  <a:pt x="1566" y="295"/>
                  <a:pt x="1566" y="295"/>
                </a:cubicBezTo>
                <a:cubicBezTo>
                  <a:pt x="1564" y="294"/>
                  <a:pt x="1564" y="294"/>
                  <a:pt x="1564" y="294"/>
                </a:cubicBezTo>
                <a:cubicBezTo>
                  <a:pt x="1562" y="292"/>
                  <a:pt x="1562" y="292"/>
                  <a:pt x="1562" y="292"/>
                </a:cubicBezTo>
                <a:cubicBezTo>
                  <a:pt x="1561" y="292"/>
                  <a:pt x="1561" y="292"/>
                  <a:pt x="1561" y="292"/>
                </a:cubicBezTo>
                <a:cubicBezTo>
                  <a:pt x="1560" y="293"/>
                  <a:pt x="1560" y="293"/>
                  <a:pt x="1560" y="293"/>
                </a:cubicBezTo>
                <a:cubicBezTo>
                  <a:pt x="1559" y="292"/>
                  <a:pt x="1559" y="292"/>
                  <a:pt x="1559" y="292"/>
                </a:cubicBezTo>
                <a:cubicBezTo>
                  <a:pt x="1558" y="293"/>
                  <a:pt x="1558" y="293"/>
                  <a:pt x="1558" y="293"/>
                </a:cubicBezTo>
                <a:cubicBezTo>
                  <a:pt x="1557" y="292"/>
                  <a:pt x="1557" y="292"/>
                  <a:pt x="1557" y="292"/>
                </a:cubicBezTo>
                <a:cubicBezTo>
                  <a:pt x="1555" y="293"/>
                  <a:pt x="1555" y="293"/>
                  <a:pt x="1555" y="293"/>
                </a:cubicBezTo>
                <a:cubicBezTo>
                  <a:pt x="1556" y="294"/>
                  <a:pt x="1556" y="294"/>
                  <a:pt x="1556" y="294"/>
                </a:cubicBezTo>
                <a:cubicBezTo>
                  <a:pt x="1559" y="294"/>
                  <a:pt x="1559" y="294"/>
                  <a:pt x="1559" y="294"/>
                </a:cubicBezTo>
                <a:cubicBezTo>
                  <a:pt x="1561" y="295"/>
                  <a:pt x="1561" y="295"/>
                  <a:pt x="1561" y="295"/>
                </a:cubicBezTo>
                <a:cubicBezTo>
                  <a:pt x="1563" y="297"/>
                  <a:pt x="1563" y="297"/>
                  <a:pt x="1563" y="297"/>
                </a:cubicBezTo>
                <a:cubicBezTo>
                  <a:pt x="1563" y="298"/>
                  <a:pt x="1563" y="298"/>
                  <a:pt x="1563" y="298"/>
                </a:cubicBezTo>
                <a:cubicBezTo>
                  <a:pt x="1564" y="300"/>
                  <a:pt x="1564" y="300"/>
                  <a:pt x="1564" y="300"/>
                </a:cubicBezTo>
                <a:cubicBezTo>
                  <a:pt x="1562" y="300"/>
                  <a:pt x="1562" y="300"/>
                  <a:pt x="1562" y="300"/>
                </a:cubicBezTo>
                <a:cubicBezTo>
                  <a:pt x="1561" y="300"/>
                  <a:pt x="1561" y="300"/>
                  <a:pt x="1561" y="300"/>
                </a:cubicBezTo>
                <a:cubicBezTo>
                  <a:pt x="1561" y="297"/>
                  <a:pt x="1561" y="297"/>
                  <a:pt x="1561" y="297"/>
                </a:cubicBezTo>
                <a:cubicBezTo>
                  <a:pt x="1560" y="296"/>
                  <a:pt x="1560" y="296"/>
                  <a:pt x="1560" y="296"/>
                </a:cubicBezTo>
                <a:cubicBezTo>
                  <a:pt x="1558" y="297"/>
                  <a:pt x="1558" y="297"/>
                  <a:pt x="1558" y="297"/>
                </a:cubicBezTo>
                <a:cubicBezTo>
                  <a:pt x="1559" y="298"/>
                  <a:pt x="1559" y="298"/>
                  <a:pt x="1559" y="298"/>
                </a:cubicBezTo>
                <a:cubicBezTo>
                  <a:pt x="1558" y="299"/>
                  <a:pt x="1558" y="299"/>
                  <a:pt x="1558" y="299"/>
                </a:cubicBezTo>
                <a:cubicBezTo>
                  <a:pt x="1556" y="298"/>
                  <a:pt x="1556" y="298"/>
                  <a:pt x="1556" y="298"/>
                </a:cubicBezTo>
                <a:cubicBezTo>
                  <a:pt x="1554" y="300"/>
                  <a:pt x="1554" y="300"/>
                  <a:pt x="1554" y="300"/>
                </a:cubicBezTo>
                <a:cubicBezTo>
                  <a:pt x="1556" y="301"/>
                  <a:pt x="1556" y="301"/>
                  <a:pt x="1556" y="301"/>
                </a:cubicBezTo>
                <a:cubicBezTo>
                  <a:pt x="1554" y="301"/>
                  <a:pt x="1554" y="301"/>
                  <a:pt x="1554" y="301"/>
                </a:cubicBezTo>
                <a:cubicBezTo>
                  <a:pt x="1553" y="302"/>
                  <a:pt x="1553" y="302"/>
                  <a:pt x="1553" y="302"/>
                </a:cubicBezTo>
                <a:cubicBezTo>
                  <a:pt x="1553" y="300"/>
                  <a:pt x="1553" y="300"/>
                  <a:pt x="1553" y="300"/>
                </a:cubicBezTo>
                <a:cubicBezTo>
                  <a:pt x="1550" y="300"/>
                  <a:pt x="1550" y="300"/>
                  <a:pt x="1550" y="300"/>
                </a:cubicBezTo>
                <a:cubicBezTo>
                  <a:pt x="1551" y="301"/>
                  <a:pt x="1551" y="301"/>
                  <a:pt x="1551" y="301"/>
                </a:cubicBezTo>
                <a:cubicBezTo>
                  <a:pt x="1550" y="302"/>
                  <a:pt x="1550" y="302"/>
                  <a:pt x="1550" y="302"/>
                </a:cubicBezTo>
                <a:cubicBezTo>
                  <a:pt x="1549" y="300"/>
                  <a:pt x="1549" y="300"/>
                  <a:pt x="1549" y="300"/>
                </a:cubicBezTo>
                <a:cubicBezTo>
                  <a:pt x="1547" y="299"/>
                  <a:pt x="1547" y="299"/>
                  <a:pt x="1547" y="299"/>
                </a:cubicBezTo>
                <a:cubicBezTo>
                  <a:pt x="1547" y="299"/>
                  <a:pt x="1547" y="299"/>
                  <a:pt x="1547" y="299"/>
                </a:cubicBezTo>
                <a:cubicBezTo>
                  <a:pt x="1547" y="300"/>
                  <a:pt x="1547" y="300"/>
                  <a:pt x="1547" y="300"/>
                </a:cubicBezTo>
                <a:cubicBezTo>
                  <a:pt x="1549" y="302"/>
                  <a:pt x="1549" y="302"/>
                  <a:pt x="1549" y="302"/>
                </a:cubicBezTo>
                <a:cubicBezTo>
                  <a:pt x="1548" y="303"/>
                  <a:pt x="1548" y="303"/>
                  <a:pt x="1548" y="303"/>
                </a:cubicBezTo>
                <a:cubicBezTo>
                  <a:pt x="1549" y="304"/>
                  <a:pt x="1549" y="304"/>
                  <a:pt x="1549" y="304"/>
                </a:cubicBezTo>
                <a:cubicBezTo>
                  <a:pt x="1551" y="303"/>
                  <a:pt x="1551" y="303"/>
                  <a:pt x="1551" y="303"/>
                </a:cubicBezTo>
                <a:cubicBezTo>
                  <a:pt x="1554" y="304"/>
                  <a:pt x="1554" y="304"/>
                  <a:pt x="1554" y="304"/>
                </a:cubicBezTo>
                <a:cubicBezTo>
                  <a:pt x="1556" y="305"/>
                  <a:pt x="1556" y="305"/>
                  <a:pt x="1556" y="305"/>
                </a:cubicBezTo>
                <a:cubicBezTo>
                  <a:pt x="1559" y="305"/>
                  <a:pt x="1559" y="305"/>
                  <a:pt x="1559" y="305"/>
                </a:cubicBezTo>
                <a:cubicBezTo>
                  <a:pt x="1560" y="305"/>
                  <a:pt x="1560" y="305"/>
                  <a:pt x="1560" y="305"/>
                </a:cubicBezTo>
                <a:cubicBezTo>
                  <a:pt x="1561" y="305"/>
                  <a:pt x="1561" y="305"/>
                  <a:pt x="1561" y="305"/>
                </a:cubicBezTo>
                <a:cubicBezTo>
                  <a:pt x="1559" y="306"/>
                  <a:pt x="1559" y="306"/>
                  <a:pt x="1559" y="306"/>
                </a:cubicBezTo>
                <a:cubicBezTo>
                  <a:pt x="1557" y="306"/>
                  <a:pt x="1557" y="306"/>
                  <a:pt x="1557" y="306"/>
                </a:cubicBezTo>
                <a:cubicBezTo>
                  <a:pt x="1556" y="307"/>
                  <a:pt x="1556" y="307"/>
                  <a:pt x="1556" y="307"/>
                </a:cubicBezTo>
                <a:cubicBezTo>
                  <a:pt x="1552" y="305"/>
                  <a:pt x="1552" y="305"/>
                  <a:pt x="1552" y="305"/>
                </a:cubicBezTo>
                <a:cubicBezTo>
                  <a:pt x="1550" y="306"/>
                  <a:pt x="1550" y="306"/>
                  <a:pt x="1550" y="306"/>
                </a:cubicBezTo>
                <a:cubicBezTo>
                  <a:pt x="1550" y="305"/>
                  <a:pt x="1550" y="305"/>
                  <a:pt x="1550" y="305"/>
                </a:cubicBezTo>
                <a:cubicBezTo>
                  <a:pt x="1548" y="306"/>
                  <a:pt x="1548" y="306"/>
                  <a:pt x="1548" y="306"/>
                </a:cubicBezTo>
                <a:cubicBezTo>
                  <a:pt x="1546" y="307"/>
                  <a:pt x="1546" y="307"/>
                  <a:pt x="1546" y="307"/>
                </a:cubicBezTo>
                <a:cubicBezTo>
                  <a:pt x="1546" y="308"/>
                  <a:pt x="1546" y="308"/>
                  <a:pt x="1546" y="308"/>
                </a:cubicBezTo>
                <a:cubicBezTo>
                  <a:pt x="1549" y="309"/>
                  <a:pt x="1549" y="309"/>
                  <a:pt x="1549" y="309"/>
                </a:cubicBezTo>
                <a:cubicBezTo>
                  <a:pt x="1548" y="310"/>
                  <a:pt x="1548" y="310"/>
                  <a:pt x="1548" y="310"/>
                </a:cubicBezTo>
                <a:cubicBezTo>
                  <a:pt x="1549" y="311"/>
                  <a:pt x="1549" y="311"/>
                  <a:pt x="1549" y="311"/>
                </a:cubicBezTo>
                <a:cubicBezTo>
                  <a:pt x="1550" y="310"/>
                  <a:pt x="1550" y="310"/>
                  <a:pt x="1550" y="310"/>
                </a:cubicBezTo>
                <a:cubicBezTo>
                  <a:pt x="1553" y="310"/>
                  <a:pt x="1553" y="310"/>
                  <a:pt x="1553" y="310"/>
                </a:cubicBezTo>
                <a:cubicBezTo>
                  <a:pt x="1551" y="311"/>
                  <a:pt x="1551" y="311"/>
                  <a:pt x="1551" y="311"/>
                </a:cubicBezTo>
                <a:cubicBezTo>
                  <a:pt x="1548" y="311"/>
                  <a:pt x="1548" y="311"/>
                  <a:pt x="1548" y="311"/>
                </a:cubicBezTo>
                <a:cubicBezTo>
                  <a:pt x="1548" y="312"/>
                  <a:pt x="1548" y="312"/>
                  <a:pt x="1548" y="312"/>
                </a:cubicBezTo>
                <a:cubicBezTo>
                  <a:pt x="1547" y="312"/>
                  <a:pt x="1547" y="312"/>
                  <a:pt x="1547" y="312"/>
                </a:cubicBezTo>
                <a:cubicBezTo>
                  <a:pt x="1547" y="312"/>
                  <a:pt x="1547" y="312"/>
                  <a:pt x="1547" y="312"/>
                </a:cubicBezTo>
                <a:cubicBezTo>
                  <a:pt x="1548" y="313"/>
                  <a:pt x="1548" y="313"/>
                  <a:pt x="1548" y="313"/>
                </a:cubicBezTo>
                <a:cubicBezTo>
                  <a:pt x="1549" y="313"/>
                  <a:pt x="1549" y="313"/>
                  <a:pt x="1549" y="313"/>
                </a:cubicBezTo>
                <a:cubicBezTo>
                  <a:pt x="1547" y="314"/>
                  <a:pt x="1547" y="314"/>
                  <a:pt x="1547" y="314"/>
                </a:cubicBezTo>
                <a:cubicBezTo>
                  <a:pt x="1547" y="314"/>
                  <a:pt x="1547" y="314"/>
                  <a:pt x="1547" y="314"/>
                </a:cubicBezTo>
                <a:cubicBezTo>
                  <a:pt x="1547" y="315"/>
                  <a:pt x="1547" y="315"/>
                  <a:pt x="1547" y="315"/>
                </a:cubicBezTo>
                <a:cubicBezTo>
                  <a:pt x="1548" y="316"/>
                  <a:pt x="1548" y="316"/>
                  <a:pt x="1548" y="316"/>
                </a:cubicBezTo>
                <a:cubicBezTo>
                  <a:pt x="1548" y="317"/>
                  <a:pt x="1548" y="317"/>
                  <a:pt x="1548" y="317"/>
                </a:cubicBezTo>
                <a:cubicBezTo>
                  <a:pt x="1551" y="317"/>
                  <a:pt x="1551" y="317"/>
                  <a:pt x="1551" y="317"/>
                </a:cubicBezTo>
                <a:cubicBezTo>
                  <a:pt x="1552" y="316"/>
                  <a:pt x="1552" y="316"/>
                  <a:pt x="1552" y="316"/>
                </a:cubicBezTo>
                <a:cubicBezTo>
                  <a:pt x="1555" y="315"/>
                  <a:pt x="1555" y="315"/>
                  <a:pt x="1555" y="315"/>
                </a:cubicBezTo>
                <a:cubicBezTo>
                  <a:pt x="1557" y="316"/>
                  <a:pt x="1557" y="316"/>
                  <a:pt x="1557" y="316"/>
                </a:cubicBezTo>
                <a:cubicBezTo>
                  <a:pt x="1558" y="316"/>
                  <a:pt x="1558" y="316"/>
                  <a:pt x="1558" y="316"/>
                </a:cubicBezTo>
                <a:cubicBezTo>
                  <a:pt x="1559" y="315"/>
                  <a:pt x="1559" y="315"/>
                  <a:pt x="1559" y="315"/>
                </a:cubicBezTo>
                <a:cubicBezTo>
                  <a:pt x="1559" y="314"/>
                  <a:pt x="1559" y="314"/>
                  <a:pt x="1559" y="314"/>
                </a:cubicBezTo>
                <a:cubicBezTo>
                  <a:pt x="1561" y="314"/>
                  <a:pt x="1561" y="314"/>
                  <a:pt x="1561" y="314"/>
                </a:cubicBezTo>
                <a:cubicBezTo>
                  <a:pt x="1561" y="315"/>
                  <a:pt x="1561" y="315"/>
                  <a:pt x="1561" y="315"/>
                </a:cubicBezTo>
                <a:cubicBezTo>
                  <a:pt x="1563" y="315"/>
                  <a:pt x="1563" y="315"/>
                  <a:pt x="1563" y="315"/>
                </a:cubicBezTo>
                <a:cubicBezTo>
                  <a:pt x="1565" y="313"/>
                  <a:pt x="1565" y="313"/>
                  <a:pt x="1565" y="313"/>
                </a:cubicBezTo>
                <a:cubicBezTo>
                  <a:pt x="1566" y="314"/>
                  <a:pt x="1566" y="314"/>
                  <a:pt x="1566" y="314"/>
                </a:cubicBezTo>
                <a:cubicBezTo>
                  <a:pt x="1565" y="314"/>
                  <a:pt x="1565" y="314"/>
                  <a:pt x="1565" y="314"/>
                </a:cubicBezTo>
                <a:cubicBezTo>
                  <a:pt x="1564" y="315"/>
                  <a:pt x="1564" y="315"/>
                  <a:pt x="1564" y="315"/>
                </a:cubicBezTo>
                <a:cubicBezTo>
                  <a:pt x="1566" y="316"/>
                  <a:pt x="1566" y="316"/>
                  <a:pt x="1566" y="316"/>
                </a:cubicBezTo>
                <a:cubicBezTo>
                  <a:pt x="1567" y="315"/>
                  <a:pt x="1567" y="315"/>
                  <a:pt x="1567" y="315"/>
                </a:cubicBezTo>
                <a:cubicBezTo>
                  <a:pt x="1567" y="314"/>
                  <a:pt x="1567" y="314"/>
                  <a:pt x="1567" y="314"/>
                </a:cubicBezTo>
                <a:cubicBezTo>
                  <a:pt x="1568" y="312"/>
                  <a:pt x="1568" y="312"/>
                  <a:pt x="1568" y="312"/>
                </a:cubicBezTo>
                <a:cubicBezTo>
                  <a:pt x="1568" y="313"/>
                  <a:pt x="1568" y="313"/>
                  <a:pt x="1568" y="313"/>
                </a:cubicBezTo>
                <a:cubicBezTo>
                  <a:pt x="1569" y="315"/>
                  <a:pt x="1569" y="315"/>
                  <a:pt x="1569" y="315"/>
                </a:cubicBezTo>
                <a:cubicBezTo>
                  <a:pt x="1568" y="317"/>
                  <a:pt x="1568" y="317"/>
                  <a:pt x="1568" y="317"/>
                </a:cubicBezTo>
                <a:cubicBezTo>
                  <a:pt x="1566" y="317"/>
                  <a:pt x="1566" y="317"/>
                  <a:pt x="1566" y="317"/>
                </a:cubicBezTo>
                <a:cubicBezTo>
                  <a:pt x="1564" y="318"/>
                  <a:pt x="1564" y="318"/>
                  <a:pt x="1564" y="318"/>
                </a:cubicBezTo>
                <a:cubicBezTo>
                  <a:pt x="1565" y="319"/>
                  <a:pt x="1565" y="319"/>
                  <a:pt x="1565" y="319"/>
                </a:cubicBezTo>
                <a:cubicBezTo>
                  <a:pt x="1564" y="320"/>
                  <a:pt x="1564" y="320"/>
                  <a:pt x="1564" y="320"/>
                </a:cubicBezTo>
                <a:cubicBezTo>
                  <a:pt x="1562" y="320"/>
                  <a:pt x="1562" y="320"/>
                  <a:pt x="1562" y="320"/>
                </a:cubicBezTo>
                <a:cubicBezTo>
                  <a:pt x="1562" y="319"/>
                  <a:pt x="1562" y="319"/>
                  <a:pt x="1562" y="319"/>
                </a:cubicBezTo>
                <a:cubicBezTo>
                  <a:pt x="1563" y="319"/>
                  <a:pt x="1563" y="319"/>
                  <a:pt x="1563" y="319"/>
                </a:cubicBezTo>
                <a:cubicBezTo>
                  <a:pt x="1563" y="317"/>
                  <a:pt x="1563" y="317"/>
                  <a:pt x="1563" y="317"/>
                </a:cubicBezTo>
                <a:cubicBezTo>
                  <a:pt x="1561" y="316"/>
                  <a:pt x="1561" y="316"/>
                  <a:pt x="1561" y="316"/>
                </a:cubicBezTo>
                <a:cubicBezTo>
                  <a:pt x="1559" y="318"/>
                  <a:pt x="1559" y="318"/>
                  <a:pt x="1559" y="318"/>
                </a:cubicBezTo>
                <a:cubicBezTo>
                  <a:pt x="1558" y="320"/>
                  <a:pt x="1558" y="320"/>
                  <a:pt x="1558" y="320"/>
                </a:cubicBezTo>
                <a:cubicBezTo>
                  <a:pt x="1557" y="318"/>
                  <a:pt x="1557" y="318"/>
                  <a:pt x="1557" y="318"/>
                </a:cubicBezTo>
                <a:cubicBezTo>
                  <a:pt x="1555" y="317"/>
                  <a:pt x="1555" y="317"/>
                  <a:pt x="1555" y="317"/>
                </a:cubicBezTo>
                <a:cubicBezTo>
                  <a:pt x="1553" y="318"/>
                  <a:pt x="1553" y="318"/>
                  <a:pt x="1553" y="318"/>
                </a:cubicBezTo>
                <a:cubicBezTo>
                  <a:pt x="1552" y="317"/>
                  <a:pt x="1552" y="317"/>
                  <a:pt x="1552" y="317"/>
                </a:cubicBezTo>
                <a:cubicBezTo>
                  <a:pt x="1549" y="319"/>
                  <a:pt x="1549" y="319"/>
                  <a:pt x="1549" y="319"/>
                </a:cubicBezTo>
                <a:cubicBezTo>
                  <a:pt x="1548" y="319"/>
                  <a:pt x="1548" y="319"/>
                  <a:pt x="1548" y="319"/>
                </a:cubicBezTo>
                <a:cubicBezTo>
                  <a:pt x="1547" y="318"/>
                  <a:pt x="1547" y="318"/>
                  <a:pt x="1547" y="318"/>
                </a:cubicBezTo>
                <a:cubicBezTo>
                  <a:pt x="1546" y="318"/>
                  <a:pt x="1546" y="318"/>
                  <a:pt x="1546" y="318"/>
                </a:cubicBezTo>
                <a:cubicBezTo>
                  <a:pt x="1547" y="320"/>
                  <a:pt x="1547" y="320"/>
                  <a:pt x="1547" y="320"/>
                </a:cubicBezTo>
                <a:cubicBezTo>
                  <a:pt x="1546" y="321"/>
                  <a:pt x="1546" y="321"/>
                  <a:pt x="1546" y="321"/>
                </a:cubicBezTo>
                <a:cubicBezTo>
                  <a:pt x="1547" y="321"/>
                  <a:pt x="1547" y="321"/>
                  <a:pt x="1547" y="321"/>
                </a:cubicBezTo>
                <a:cubicBezTo>
                  <a:pt x="1549" y="321"/>
                  <a:pt x="1549" y="321"/>
                  <a:pt x="1549" y="321"/>
                </a:cubicBezTo>
                <a:cubicBezTo>
                  <a:pt x="1550" y="320"/>
                  <a:pt x="1550" y="320"/>
                  <a:pt x="1550" y="320"/>
                </a:cubicBezTo>
                <a:cubicBezTo>
                  <a:pt x="1551" y="320"/>
                  <a:pt x="1551" y="320"/>
                  <a:pt x="1551" y="320"/>
                </a:cubicBezTo>
                <a:cubicBezTo>
                  <a:pt x="1549" y="322"/>
                  <a:pt x="1549" y="322"/>
                  <a:pt x="1549" y="322"/>
                </a:cubicBezTo>
                <a:cubicBezTo>
                  <a:pt x="1550" y="323"/>
                  <a:pt x="1550" y="323"/>
                  <a:pt x="1550" y="323"/>
                </a:cubicBezTo>
                <a:cubicBezTo>
                  <a:pt x="1549" y="324"/>
                  <a:pt x="1549" y="324"/>
                  <a:pt x="1549" y="324"/>
                </a:cubicBezTo>
                <a:cubicBezTo>
                  <a:pt x="1547" y="323"/>
                  <a:pt x="1547" y="323"/>
                  <a:pt x="1547" y="323"/>
                </a:cubicBezTo>
                <a:cubicBezTo>
                  <a:pt x="1548" y="325"/>
                  <a:pt x="1548" y="325"/>
                  <a:pt x="1548" y="325"/>
                </a:cubicBezTo>
                <a:cubicBezTo>
                  <a:pt x="1549" y="326"/>
                  <a:pt x="1549" y="326"/>
                  <a:pt x="1549" y="326"/>
                </a:cubicBezTo>
                <a:cubicBezTo>
                  <a:pt x="1552" y="323"/>
                  <a:pt x="1552" y="323"/>
                  <a:pt x="1552" y="323"/>
                </a:cubicBezTo>
                <a:cubicBezTo>
                  <a:pt x="1554" y="324"/>
                  <a:pt x="1554" y="324"/>
                  <a:pt x="1554" y="324"/>
                </a:cubicBezTo>
                <a:cubicBezTo>
                  <a:pt x="1553" y="325"/>
                  <a:pt x="1553" y="325"/>
                  <a:pt x="1553" y="325"/>
                </a:cubicBezTo>
                <a:cubicBezTo>
                  <a:pt x="1553" y="327"/>
                  <a:pt x="1553" y="327"/>
                  <a:pt x="1553" y="327"/>
                </a:cubicBezTo>
                <a:cubicBezTo>
                  <a:pt x="1551" y="328"/>
                  <a:pt x="1551" y="328"/>
                  <a:pt x="1551" y="328"/>
                </a:cubicBezTo>
                <a:cubicBezTo>
                  <a:pt x="1551" y="328"/>
                  <a:pt x="1551" y="328"/>
                  <a:pt x="1551" y="328"/>
                </a:cubicBezTo>
                <a:cubicBezTo>
                  <a:pt x="1553" y="329"/>
                  <a:pt x="1553" y="329"/>
                  <a:pt x="1553" y="329"/>
                </a:cubicBezTo>
                <a:cubicBezTo>
                  <a:pt x="1552" y="330"/>
                  <a:pt x="1552" y="330"/>
                  <a:pt x="1552" y="330"/>
                </a:cubicBezTo>
                <a:cubicBezTo>
                  <a:pt x="1553" y="332"/>
                  <a:pt x="1553" y="332"/>
                  <a:pt x="1553" y="332"/>
                </a:cubicBezTo>
                <a:cubicBezTo>
                  <a:pt x="1552" y="333"/>
                  <a:pt x="1552" y="333"/>
                  <a:pt x="1552" y="333"/>
                </a:cubicBezTo>
                <a:cubicBezTo>
                  <a:pt x="1553" y="334"/>
                  <a:pt x="1553" y="334"/>
                  <a:pt x="1553" y="334"/>
                </a:cubicBezTo>
                <a:cubicBezTo>
                  <a:pt x="1555" y="331"/>
                  <a:pt x="1555" y="331"/>
                  <a:pt x="1555" y="331"/>
                </a:cubicBezTo>
                <a:cubicBezTo>
                  <a:pt x="1556" y="330"/>
                  <a:pt x="1556" y="330"/>
                  <a:pt x="1556" y="330"/>
                </a:cubicBezTo>
                <a:cubicBezTo>
                  <a:pt x="1556" y="328"/>
                  <a:pt x="1556" y="328"/>
                  <a:pt x="1556" y="328"/>
                </a:cubicBezTo>
                <a:cubicBezTo>
                  <a:pt x="1560" y="327"/>
                  <a:pt x="1560" y="327"/>
                  <a:pt x="1560" y="327"/>
                </a:cubicBezTo>
                <a:cubicBezTo>
                  <a:pt x="1562" y="327"/>
                  <a:pt x="1562" y="327"/>
                  <a:pt x="1562" y="327"/>
                </a:cubicBezTo>
                <a:cubicBezTo>
                  <a:pt x="1563" y="327"/>
                  <a:pt x="1563" y="327"/>
                  <a:pt x="1563" y="327"/>
                </a:cubicBezTo>
                <a:cubicBezTo>
                  <a:pt x="1562" y="327"/>
                  <a:pt x="1562" y="327"/>
                  <a:pt x="1562" y="327"/>
                </a:cubicBezTo>
                <a:cubicBezTo>
                  <a:pt x="1560" y="329"/>
                  <a:pt x="1560" y="329"/>
                  <a:pt x="1560" y="329"/>
                </a:cubicBezTo>
                <a:cubicBezTo>
                  <a:pt x="1560" y="331"/>
                  <a:pt x="1560" y="331"/>
                  <a:pt x="1560" y="331"/>
                </a:cubicBezTo>
                <a:cubicBezTo>
                  <a:pt x="1561" y="333"/>
                  <a:pt x="1561" y="333"/>
                  <a:pt x="1561" y="333"/>
                </a:cubicBezTo>
                <a:cubicBezTo>
                  <a:pt x="1559" y="331"/>
                  <a:pt x="1559" y="331"/>
                  <a:pt x="1559" y="331"/>
                </a:cubicBezTo>
                <a:cubicBezTo>
                  <a:pt x="1559" y="329"/>
                  <a:pt x="1559" y="329"/>
                  <a:pt x="1559" y="329"/>
                </a:cubicBezTo>
                <a:cubicBezTo>
                  <a:pt x="1558" y="329"/>
                  <a:pt x="1558" y="329"/>
                  <a:pt x="1558" y="329"/>
                </a:cubicBezTo>
                <a:cubicBezTo>
                  <a:pt x="1557" y="331"/>
                  <a:pt x="1557" y="331"/>
                  <a:pt x="1557" y="331"/>
                </a:cubicBezTo>
                <a:cubicBezTo>
                  <a:pt x="1556" y="332"/>
                  <a:pt x="1556" y="332"/>
                  <a:pt x="1556" y="332"/>
                </a:cubicBezTo>
                <a:cubicBezTo>
                  <a:pt x="1558" y="333"/>
                  <a:pt x="1558" y="333"/>
                  <a:pt x="1558" y="333"/>
                </a:cubicBezTo>
                <a:cubicBezTo>
                  <a:pt x="1556" y="335"/>
                  <a:pt x="1556" y="335"/>
                  <a:pt x="1556" y="335"/>
                </a:cubicBezTo>
                <a:cubicBezTo>
                  <a:pt x="1555" y="335"/>
                  <a:pt x="1555" y="335"/>
                  <a:pt x="1555" y="335"/>
                </a:cubicBezTo>
                <a:cubicBezTo>
                  <a:pt x="1554" y="336"/>
                  <a:pt x="1554" y="336"/>
                  <a:pt x="1554" y="336"/>
                </a:cubicBezTo>
                <a:cubicBezTo>
                  <a:pt x="1555" y="337"/>
                  <a:pt x="1555" y="337"/>
                  <a:pt x="1555" y="337"/>
                </a:cubicBezTo>
                <a:cubicBezTo>
                  <a:pt x="1558" y="337"/>
                  <a:pt x="1558" y="337"/>
                  <a:pt x="1558" y="337"/>
                </a:cubicBezTo>
                <a:cubicBezTo>
                  <a:pt x="1558" y="338"/>
                  <a:pt x="1558" y="338"/>
                  <a:pt x="1558" y="338"/>
                </a:cubicBezTo>
                <a:cubicBezTo>
                  <a:pt x="1556" y="338"/>
                  <a:pt x="1556" y="338"/>
                  <a:pt x="1556" y="338"/>
                </a:cubicBezTo>
                <a:cubicBezTo>
                  <a:pt x="1556" y="339"/>
                  <a:pt x="1556" y="339"/>
                  <a:pt x="1556" y="339"/>
                </a:cubicBezTo>
                <a:cubicBezTo>
                  <a:pt x="1556" y="340"/>
                  <a:pt x="1556" y="340"/>
                  <a:pt x="1556" y="340"/>
                </a:cubicBezTo>
                <a:cubicBezTo>
                  <a:pt x="1553" y="339"/>
                  <a:pt x="1553" y="339"/>
                  <a:pt x="1553" y="339"/>
                </a:cubicBezTo>
                <a:cubicBezTo>
                  <a:pt x="1552" y="339"/>
                  <a:pt x="1552" y="339"/>
                  <a:pt x="1552" y="339"/>
                </a:cubicBezTo>
                <a:cubicBezTo>
                  <a:pt x="1552" y="341"/>
                  <a:pt x="1552" y="341"/>
                  <a:pt x="1552" y="341"/>
                </a:cubicBezTo>
                <a:cubicBezTo>
                  <a:pt x="1552" y="339"/>
                  <a:pt x="1552" y="339"/>
                  <a:pt x="1552" y="339"/>
                </a:cubicBezTo>
                <a:cubicBezTo>
                  <a:pt x="1550" y="340"/>
                  <a:pt x="1550" y="340"/>
                  <a:pt x="1550" y="340"/>
                </a:cubicBezTo>
                <a:cubicBezTo>
                  <a:pt x="1549" y="342"/>
                  <a:pt x="1549" y="342"/>
                  <a:pt x="1549" y="342"/>
                </a:cubicBezTo>
                <a:cubicBezTo>
                  <a:pt x="1549" y="344"/>
                  <a:pt x="1549" y="344"/>
                  <a:pt x="1549" y="344"/>
                </a:cubicBezTo>
                <a:cubicBezTo>
                  <a:pt x="1552" y="347"/>
                  <a:pt x="1552" y="347"/>
                  <a:pt x="1552" y="347"/>
                </a:cubicBezTo>
                <a:cubicBezTo>
                  <a:pt x="1552" y="345"/>
                  <a:pt x="1552" y="345"/>
                  <a:pt x="1552" y="345"/>
                </a:cubicBezTo>
                <a:cubicBezTo>
                  <a:pt x="1553" y="346"/>
                  <a:pt x="1553" y="346"/>
                  <a:pt x="1553" y="346"/>
                </a:cubicBezTo>
                <a:cubicBezTo>
                  <a:pt x="1555" y="345"/>
                  <a:pt x="1555" y="345"/>
                  <a:pt x="1555" y="345"/>
                </a:cubicBezTo>
                <a:cubicBezTo>
                  <a:pt x="1554" y="344"/>
                  <a:pt x="1554" y="344"/>
                  <a:pt x="1554" y="344"/>
                </a:cubicBezTo>
                <a:cubicBezTo>
                  <a:pt x="1555" y="343"/>
                  <a:pt x="1555" y="343"/>
                  <a:pt x="1555" y="343"/>
                </a:cubicBezTo>
                <a:cubicBezTo>
                  <a:pt x="1557" y="344"/>
                  <a:pt x="1557" y="344"/>
                  <a:pt x="1557" y="344"/>
                </a:cubicBezTo>
                <a:cubicBezTo>
                  <a:pt x="1556" y="345"/>
                  <a:pt x="1556" y="345"/>
                  <a:pt x="1556" y="345"/>
                </a:cubicBezTo>
                <a:cubicBezTo>
                  <a:pt x="1557" y="346"/>
                  <a:pt x="1557" y="346"/>
                  <a:pt x="1557" y="346"/>
                </a:cubicBezTo>
                <a:cubicBezTo>
                  <a:pt x="1557" y="348"/>
                  <a:pt x="1557" y="348"/>
                  <a:pt x="1557" y="348"/>
                </a:cubicBezTo>
                <a:cubicBezTo>
                  <a:pt x="1556" y="349"/>
                  <a:pt x="1556" y="349"/>
                  <a:pt x="1556" y="349"/>
                </a:cubicBezTo>
                <a:cubicBezTo>
                  <a:pt x="1557" y="351"/>
                  <a:pt x="1557" y="351"/>
                  <a:pt x="1557" y="351"/>
                </a:cubicBezTo>
                <a:cubicBezTo>
                  <a:pt x="1558" y="350"/>
                  <a:pt x="1558" y="350"/>
                  <a:pt x="1558" y="350"/>
                </a:cubicBezTo>
                <a:cubicBezTo>
                  <a:pt x="1560" y="350"/>
                  <a:pt x="1560" y="350"/>
                  <a:pt x="1560" y="350"/>
                </a:cubicBezTo>
                <a:cubicBezTo>
                  <a:pt x="1561" y="351"/>
                  <a:pt x="1561" y="351"/>
                  <a:pt x="1561" y="351"/>
                </a:cubicBezTo>
                <a:cubicBezTo>
                  <a:pt x="1559" y="351"/>
                  <a:pt x="1559" y="351"/>
                  <a:pt x="1559" y="351"/>
                </a:cubicBezTo>
                <a:cubicBezTo>
                  <a:pt x="1558" y="352"/>
                  <a:pt x="1558" y="352"/>
                  <a:pt x="1558" y="352"/>
                </a:cubicBezTo>
                <a:cubicBezTo>
                  <a:pt x="1559" y="354"/>
                  <a:pt x="1559" y="354"/>
                  <a:pt x="1559" y="354"/>
                </a:cubicBezTo>
                <a:cubicBezTo>
                  <a:pt x="1559" y="354"/>
                  <a:pt x="1559" y="354"/>
                  <a:pt x="1559" y="354"/>
                </a:cubicBezTo>
                <a:cubicBezTo>
                  <a:pt x="1555" y="352"/>
                  <a:pt x="1555" y="352"/>
                  <a:pt x="1555" y="352"/>
                </a:cubicBezTo>
                <a:cubicBezTo>
                  <a:pt x="1554" y="352"/>
                  <a:pt x="1554" y="352"/>
                  <a:pt x="1554" y="352"/>
                </a:cubicBezTo>
                <a:cubicBezTo>
                  <a:pt x="1553" y="351"/>
                  <a:pt x="1553" y="351"/>
                  <a:pt x="1553" y="351"/>
                </a:cubicBezTo>
                <a:cubicBezTo>
                  <a:pt x="1552" y="351"/>
                  <a:pt x="1552" y="351"/>
                  <a:pt x="1552" y="351"/>
                </a:cubicBezTo>
                <a:cubicBezTo>
                  <a:pt x="1552" y="353"/>
                  <a:pt x="1552" y="353"/>
                  <a:pt x="1552" y="353"/>
                </a:cubicBezTo>
                <a:cubicBezTo>
                  <a:pt x="1550" y="354"/>
                  <a:pt x="1550" y="354"/>
                  <a:pt x="1550" y="354"/>
                </a:cubicBezTo>
                <a:cubicBezTo>
                  <a:pt x="1553" y="358"/>
                  <a:pt x="1553" y="358"/>
                  <a:pt x="1553" y="358"/>
                </a:cubicBezTo>
                <a:cubicBezTo>
                  <a:pt x="1555" y="359"/>
                  <a:pt x="1555" y="359"/>
                  <a:pt x="1555" y="359"/>
                </a:cubicBezTo>
                <a:cubicBezTo>
                  <a:pt x="1558" y="361"/>
                  <a:pt x="1558" y="361"/>
                  <a:pt x="1558" y="361"/>
                </a:cubicBezTo>
                <a:cubicBezTo>
                  <a:pt x="1562" y="363"/>
                  <a:pt x="1562" y="363"/>
                  <a:pt x="1562" y="363"/>
                </a:cubicBezTo>
                <a:cubicBezTo>
                  <a:pt x="1562" y="364"/>
                  <a:pt x="1562" y="364"/>
                  <a:pt x="1562" y="364"/>
                </a:cubicBezTo>
                <a:cubicBezTo>
                  <a:pt x="1561" y="364"/>
                  <a:pt x="1561" y="364"/>
                  <a:pt x="1561" y="364"/>
                </a:cubicBezTo>
                <a:cubicBezTo>
                  <a:pt x="1563" y="366"/>
                  <a:pt x="1563" y="366"/>
                  <a:pt x="1563" y="366"/>
                </a:cubicBezTo>
                <a:cubicBezTo>
                  <a:pt x="1564" y="365"/>
                  <a:pt x="1564" y="365"/>
                  <a:pt x="1564" y="365"/>
                </a:cubicBezTo>
                <a:cubicBezTo>
                  <a:pt x="1563" y="363"/>
                  <a:pt x="1563" y="363"/>
                  <a:pt x="1563" y="363"/>
                </a:cubicBezTo>
                <a:cubicBezTo>
                  <a:pt x="1565" y="363"/>
                  <a:pt x="1565" y="363"/>
                  <a:pt x="1565" y="363"/>
                </a:cubicBezTo>
                <a:cubicBezTo>
                  <a:pt x="1566" y="364"/>
                  <a:pt x="1566" y="364"/>
                  <a:pt x="1566" y="364"/>
                </a:cubicBezTo>
                <a:cubicBezTo>
                  <a:pt x="1566" y="365"/>
                  <a:pt x="1566" y="365"/>
                  <a:pt x="1566" y="365"/>
                </a:cubicBezTo>
                <a:cubicBezTo>
                  <a:pt x="1568" y="367"/>
                  <a:pt x="1568" y="367"/>
                  <a:pt x="1568" y="367"/>
                </a:cubicBezTo>
                <a:cubicBezTo>
                  <a:pt x="1569" y="366"/>
                  <a:pt x="1569" y="366"/>
                  <a:pt x="1569" y="366"/>
                </a:cubicBezTo>
                <a:cubicBezTo>
                  <a:pt x="1569" y="366"/>
                  <a:pt x="1569" y="366"/>
                  <a:pt x="1569" y="366"/>
                </a:cubicBezTo>
                <a:cubicBezTo>
                  <a:pt x="1571" y="366"/>
                  <a:pt x="1571" y="366"/>
                  <a:pt x="1571" y="366"/>
                </a:cubicBezTo>
                <a:cubicBezTo>
                  <a:pt x="1573" y="364"/>
                  <a:pt x="1573" y="364"/>
                  <a:pt x="1573" y="364"/>
                </a:cubicBezTo>
                <a:cubicBezTo>
                  <a:pt x="1574" y="363"/>
                  <a:pt x="1574" y="363"/>
                  <a:pt x="1574" y="363"/>
                </a:cubicBezTo>
                <a:cubicBezTo>
                  <a:pt x="1575" y="362"/>
                  <a:pt x="1575" y="362"/>
                  <a:pt x="1575" y="362"/>
                </a:cubicBezTo>
                <a:cubicBezTo>
                  <a:pt x="1575" y="363"/>
                  <a:pt x="1575" y="363"/>
                  <a:pt x="1575" y="363"/>
                </a:cubicBezTo>
                <a:cubicBezTo>
                  <a:pt x="1576" y="364"/>
                  <a:pt x="1576" y="364"/>
                  <a:pt x="1576" y="364"/>
                </a:cubicBezTo>
                <a:cubicBezTo>
                  <a:pt x="1577" y="364"/>
                  <a:pt x="1577" y="364"/>
                  <a:pt x="1577" y="364"/>
                </a:cubicBezTo>
                <a:cubicBezTo>
                  <a:pt x="1581" y="361"/>
                  <a:pt x="1581" y="361"/>
                  <a:pt x="1581" y="361"/>
                </a:cubicBezTo>
                <a:cubicBezTo>
                  <a:pt x="1580" y="359"/>
                  <a:pt x="1580" y="359"/>
                  <a:pt x="1580" y="359"/>
                </a:cubicBezTo>
                <a:cubicBezTo>
                  <a:pt x="1579" y="357"/>
                  <a:pt x="1579" y="357"/>
                  <a:pt x="1579" y="357"/>
                </a:cubicBezTo>
                <a:cubicBezTo>
                  <a:pt x="1582" y="359"/>
                  <a:pt x="1582" y="359"/>
                  <a:pt x="1582" y="359"/>
                </a:cubicBezTo>
                <a:cubicBezTo>
                  <a:pt x="1584" y="357"/>
                  <a:pt x="1584" y="357"/>
                  <a:pt x="1584" y="357"/>
                </a:cubicBezTo>
                <a:cubicBezTo>
                  <a:pt x="1583" y="356"/>
                  <a:pt x="1583" y="356"/>
                  <a:pt x="1583" y="356"/>
                </a:cubicBezTo>
                <a:cubicBezTo>
                  <a:pt x="1584" y="355"/>
                  <a:pt x="1584" y="355"/>
                  <a:pt x="1584" y="355"/>
                </a:cubicBezTo>
                <a:cubicBezTo>
                  <a:pt x="1584" y="354"/>
                  <a:pt x="1584" y="354"/>
                  <a:pt x="1584" y="354"/>
                </a:cubicBezTo>
                <a:cubicBezTo>
                  <a:pt x="1586" y="353"/>
                  <a:pt x="1586" y="353"/>
                  <a:pt x="1586" y="353"/>
                </a:cubicBezTo>
                <a:cubicBezTo>
                  <a:pt x="1587" y="353"/>
                  <a:pt x="1587" y="353"/>
                  <a:pt x="1587" y="353"/>
                </a:cubicBezTo>
                <a:cubicBezTo>
                  <a:pt x="1588" y="351"/>
                  <a:pt x="1588" y="351"/>
                  <a:pt x="1588" y="351"/>
                </a:cubicBezTo>
                <a:cubicBezTo>
                  <a:pt x="1586" y="349"/>
                  <a:pt x="1586" y="349"/>
                  <a:pt x="1586" y="349"/>
                </a:cubicBezTo>
                <a:cubicBezTo>
                  <a:pt x="1587" y="348"/>
                  <a:pt x="1587" y="348"/>
                  <a:pt x="1587" y="348"/>
                </a:cubicBezTo>
                <a:cubicBezTo>
                  <a:pt x="1585" y="346"/>
                  <a:pt x="1585" y="346"/>
                  <a:pt x="1585" y="346"/>
                </a:cubicBezTo>
                <a:cubicBezTo>
                  <a:pt x="1584" y="345"/>
                  <a:pt x="1584" y="345"/>
                  <a:pt x="1584" y="345"/>
                </a:cubicBezTo>
                <a:cubicBezTo>
                  <a:pt x="1584" y="343"/>
                  <a:pt x="1584" y="343"/>
                  <a:pt x="1584" y="343"/>
                </a:cubicBezTo>
                <a:cubicBezTo>
                  <a:pt x="1585" y="344"/>
                  <a:pt x="1585" y="344"/>
                  <a:pt x="1585" y="344"/>
                </a:cubicBezTo>
                <a:cubicBezTo>
                  <a:pt x="1587" y="346"/>
                  <a:pt x="1587" y="346"/>
                  <a:pt x="1587" y="346"/>
                </a:cubicBezTo>
                <a:cubicBezTo>
                  <a:pt x="1587" y="349"/>
                  <a:pt x="1587" y="349"/>
                  <a:pt x="1587" y="349"/>
                </a:cubicBezTo>
                <a:cubicBezTo>
                  <a:pt x="1588" y="350"/>
                  <a:pt x="1588" y="350"/>
                  <a:pt x="1588" y="350"/>
                </a:cubicBezTo>
                <a:cubicBezTo>
                  <a:pt x="1589" y="350"/>
                  <a:pt x="1589" y="350"/>
                  <a:pt x="1589" y="350"/>
                </a:cubicBezTo>
                <a:cubicBezTo>
                  <a:pt x="1589" y="351"/>
                  <a:pt x="1589" y="351"/>
                  <a:pt x="1589" y="351"/>
                </a:cubicBezTo>
                <a:cubicBezTo>
                  <a:pt x="1590" y="352"/>
                  <a:pt x="1590" y="352"/>
                  <a:pt x="1590" y="352"/>
                </a:cubicBezTo>
                <a:cubicBezTo>
                  <a:pt x="1592" y="351"/>
                  <a:pt x="1592" y="351"/>
                  <a:pt x="1592" y="351"/>
                </a:cubicBezTo>
                <a:cubicBezTo>
                  <a:pt x="1591" y="350"/>
                  <a:pt x="1591" y="350"/>
                  <a:pt x="1591" y="350"/>
                </a:cubicBezTo>
                <a:cubicBezTo>
                  <a:pt x="1591" y="349"/>
                  <a:pt x="1591" y="349"/>
                  <a:pt x="1591" y="349"/>
                </a:cubicBezTo>
                <a:cubicBezTo>
                  <a:pt x="1591" y="348"/>
                  <a:pt x="1591" y="348"/>
                  <a:pt x="1591" y="348"/>
                </a:cubicBezTo>
                <a:cubicBezTo>
                  <a:pt x="1593" y="350"/>
                  <a:pt x="1593" y="350"/>
                  <a:pt x="1593" y="350"/>
                </a:cubicBezTo>
                <a:cubicBezTo>
                  <a:pt x="1593" y="350"/>
                  <a:pt x="1593" y="350"/>
                  <a:pt x="1593" y="350"/>
                </a:cubicBezTo>
                <a:cubicBezTo>
                  <a:pt x="1595" y="348"/>
                  <a:pt x="1595" y="348"/>
                  <a:pt x="1595" y="348"/>
                </a:cubicBezTo>
                <a:cubicBezTo>
                  <a:pt x="1596" y="346"/>
                  <a:pt x="1596" y="346"/>
                  <a:pt x="1596" y="346"/>
                </a:cubicBezTo>
                <a:cubicBezTo>
                  <a:pt x="1595" y="344"/>
                  <a:pt x="1595" y="344"/>
                  <a:pt x="1595" y="344"/>
                </a:cubicBezTo>
                <a:cubicBezTo>
                  <a:pt x="1594" y="343"/>
                  <a:pt x="1594" y="343"/>
                  <a:pt x="1594" y="343"/>
                </a:cubicBezTo>
                <a:cubicBezTo>
                  <a:pt x="1593" y="342"/>
                  <a:pt x="1593" y="342"/>
                  <a:pt x="1593" y="342"/>
                </a:cubicBezTo>
                <a:cubicBezTo>
                  <a:pt x="1594" y="342"/>
                  <a:pt x="1594" y="342"/>
                  <a:pt x="1594" y="342"/>
                </a:cubicBezTo>
                <a:cubicBezTo>
                  <a:pt x="1595" y="341"/>
                  <a:pt x="1595" y="341"/>
                  <a:pt x="1595" y="341"/>
                </a:cubicBezTo>
                <a:cubicBezTo>
                  <a:pt x="1595" y="341"/>
                  <a:pt x="1595" y="341"/>
                  <a:pt x="1595" y="341"/>
                </a:cubicBezTo>
                <a:cubicBezTo>
                  <a:pt x="1596" y="340"/>
                  <a:pt x="1596" y="340"/>
                  <a:pt x="1596" y="340"/>
                </a:cubicBezTo>
                <a:cubicBezTo>
                  <a:pt x="1595" y="338"/>
                  <a:pt x="1595" y="338"/>
                  <a:pt x="1595" y="338"/>
                </a:cubicBezTo>
                <a:cubicBezTo>
                  <a:pt x="1595" y="337"/>
                  <a:pt x="1595" y="337"/>
                  <a:pt x="1595" y="337"/>
                </a:cubicBezTo>
                <a:cubicBezTo>
                  <a:pt x="1597" y="335"/>
                  <a:pt x="1597" y="335"/>
                  <a:pt x="1597" y="335"/>
                </a:cubicBezTo>
                <a:cubicBezTo>
                  <a:pt x="1598" y="337"/>
                  <a:pt x="1598" y="337"/>
                  <a:pt x="1598" y="337"/>
                </a:cubicBezTo>
                <a:cubicBezTo>
                  <a:pt x="1597" y="339"/>
                  <a:pt x="1597" y="339"/>
                  <a:pt x="1597" y="339"/>
                </a:cubicBezTo>
                <a:cubicBezTo>
                  <a:pt x="1597" y="341"/>
                  <a:pt x="1597" y="341"/>
                  <a:pt x="1597" y="341"/>
                </a:cubicBezTo>
                <a:cubicBezTo>
                  <a:pt x="1597" y="343"/>
                  <a:pt x="1597" y="343"/>
                  <a:pt x="1597" y="343"/>
                </a:cubicBezTo>
                <a:cubicBezTo>
                  <a:pt x="1598" y="345"/>
                  <a:pt x="1598" y="345"/>
                  <a:pt x="1598" y="345"/>
                </a:cubicBezTo>
                <a:cubicBezTo>
                  <a:pt x="1599" y="346"/>
                  <a:pt x="1599" y="346"/>
                  <a:pt x="1599" y="346"/>
                </a:cubicBezTo>
                <a:cubicBezTo>
                  <a:pt x="1601" y="348"/>
                  <a:pt x="1601" y="348"/>
                  <a:pt x="1601" y="348"/>
                </a:cubicBezTo>
                <a:cubicBezTo>
                  <a:pt x="1603" y="348"/>
                  <a:pt x="1603" y="348"/>
                  <a:pt x="1603" y="348"/>
                </a:cubicBezTo>
                <a:cubicBezTo>
                  <a:pt x="1604" y="349"/>
                  <a:pt x="1604" y="349"/>
                  <a:pt x="1604" y="349"/>
                </a:cubicBezTo>
                <a:cubicBezTo>
                  <a:pt x="1603" y="349"/>
                  <a:pt x="1603" y="349"/>
                  <a:pt x="1603" y="349"/>
                </a:cubicBezTo>
                <a:cubicBezTo>
                  <a:pt x="1603" y="350"/>
                  <a:pt x="1603" y="350"/>
                  <a:pt x="1603" y="350"/>
                </a:cubicBezTo>
                <a:cubicBezTo>
                  <a:pt x="1602" y="351"/>
                  <a:pt x="1602" y="351"/>
                  <a:pt x="1602" y="351"/>
                </a:cubicBezTo>
                <a:cubicBezTo>
                  <a:pt x="1602" y="355"/>
                  <a:pt x="1602" y="355"/>
                  <a:pt x="1602" y="355"/>
                </a:cubicBezTo>
                <a:cubicBezTo>
                  <a:pt x="1603" y="356"/>
                  <a:pt x="1603" y="356"/>
                  <a:pt x="1603" y="356"/>
                </a:cubicBezTo>
                <a:cubicBezTo>
                  <a:pt x="1603" y="359"/>
                  <a:pt x="1603" y="359"/>
                  <a:pt x="1603" y="359"/>
                </a:cubicBezTo>
                <a:cubicBezTo>
                  <a:pt x="1605" y="360"/>
                  <a:pt x="1605" y="360"/>
                  <a:pt x="1605" y="360"/>
                </a:cubicBezTo>
                <a:cubicBezTo>
                  <a:pt x="1605" y="361"/>
                  <a:pt x="1605" y="361"/>
                  <a:pt x="1605" y="361"/>
                </a:cubicBezTo>
                <a:cubicBezTo>
                  <a:pt x="1605" y="363"/>
                  <a:pt x="1605" y="363"/>
                  <a:pt x="1605" y="363"/>
                </a:cubicBezTo>
                <a:cubicBezTo>
                  <a:pt x="1607" y="362"/>
                  <a:pt x="1607" y="362"/>
                  <a:pt x="1607" y="362"/>
                </a:cubicBezTo>
                <a:cubicBezTo>
                  <a:pt x="1606" y="361"/>
                  <a:pt x="1606" y="361"/>
                  <a:pt x="1606" y="361"/>
                </a:cubicBezTo>
                <a:cubicBezTo>
                  <a:pt x="1606" y="359"/>
                  <a:pt x="1606" y="359"/>
                  <a:pt x="1606" y="359"/>
                </a:cubicBezTo>
                <a:cubicBezTo>
                  <a:pt x="1607" y="359"/>
                  <a:pt x="1607" y="359"/>
                  <a:pt x="1607" y="359"/>
                </a:cubicBezTo>
                <a:cubicBezTo>
                  <a:pt x="1606" y="360"/>
                  <a:pt x="1606" y="360"/>
                  <a:pt x="1606" y="360"/>
                </a:cubicBezTo>
                <a:cubicBezTo>
                  <a:pt x="1608" y="361"/>
                  <a:pt x="1608" y="361"/>
                  <a:pt x="1608" y="361"/>
                </a:cubicBezTo>
                <a:cubicBezTo>
                  <a:pt x="1609" y="362"/>
                  <a:pt x="1609" y="362"/>
                  <a:pt x="1609" y="362"/>
                </a:cubicBezTo>
                <a:cubicBezTo>
                  <a:pt x="1607" y="364"/>
                  <a:pt x="1607" y="364"/>
                  <a:pt x="1607" y="364"/>
                </a:cubicBezTo>
                <a:cubicBezTo>
                  <a:pt x="1606" y="365"/>
                  <a:pt x="1606" y="365"/>
                  <a:pt x="1606" y="365"/>
                </a:cubicBezTo>
                <a:cubicBezTo>
                  <a:pt x="1607" y="367"/>
                  <a:pt x="1607" y="367"/>
                  <a:pt x="1607" y="367"/>
                </a:cubicBezTo>
                <a:cubicBezTo>
                  <a:pt x="1607" y="369"/>
                  <a:pt x="1607" y="369"/>
                  <a:pt x="1607" y="369"/>
                </a:cubicBezTo>
                <a:cubicBezTo>
                  <a:pt x="1606" y="370"/>
                  <a:pt x="1606" y="370"/>
                  <a:pt x="1606" y="370"/>
                </a:cubicBezTo>
                <a:cubicBezTo>
                  <a:pt x="1607" y="372"/>
                  <a:pt x="1607" y="372"/>
                  <a:pt x="1607" y="372"/>
                </a:cubicBezTo>
                <a:cubicBezTo>
                  <a:pt x="1608" y="372"/>
                  <a:pt x="1608" y="372"/>
                  <a:pt x="1608" y="372"/>
                </a:cubicBezTo>
                <a:cubicBezTo>
                  <a:pt x="1609" y="375"/>
                  <a:pt x="1609" y="375"/>
                  <a:pt x="1609" y="375"/>
                </a:cubicBezTo>
                <a:cubicBezTo>
                  <a:pt x="1610" y="376"/>
                  <a:pt x="1610" y="376"/>
                  <a:pt x="1610" y="376"/>
                </a:cubicBezTo>
                <a:cubicBezTo>
                  <a:pt x="1612" y="379"/>
                  <a:pt x="1612" y="379"/>
                  <a:pt x="1612" y="379"/>
                </a:cubicBezTo>
                <a:cubicBezTo>
                  <a:pt x="1612" y="382"/>
                  <a:pt x="1612" y="382"/>
                  <a:pt x="1612" y="382"/>
                </a:cubicBezTo>
                <a:cubicBezTo>
                  <a:pt x="1614" y="383"/>
                  <a:pt x="1614" y="383"/>
                  <a:pt x="1614" y="383"/>
                </a:cubicBezTo>
                <a:cubicBezTo>
                  <a:pt x="1615" y="385"/>
                  <a:pt x="1615" y="385"/>
                  <a:pt x="1615" y="385"/>
                </a:cubicBezTo>
                <a:cubicBezTo>
                  <a:pt x="1617" y="387"/>
                  <a:pt x="1617" y="387"/>
                  <a:pt x="1617" y="387"/>
                </a:cubicBezTo>
                <a:cubicBezTo>
                  <a:pt x="1619" y="386"/>
                  <a:pt x="1619" y="386"/>
                  <a:pt x="1619" y="386"/>
                </a:cubicBezTo>
                <a:cubicBezTo>
                  <a:pt x="1620" y="388"/>
                  <a:pt x="1620" y="388"/>
                  <a:pt x="1620" y="388"/>
                </a:cubicBezTo>
                <a:cubicBezTo>
                  <a:pt x="1618" y="391"/>
                  <a:pt x="1618" y="391"/>
                  <a:pt x="1618" y="391"/>
                </a:cubicBezTo>
                <a:cubicBezTo>
                  <a:pt x="1616" y="391"/>
                  <a:pt x="1616" y="391"/>
                  <a:pt x="1616" y="391"/>
                </a:cubicBezTo>
                <a:cubicBezTo>
                  <a:pt x="1615" y="392"/>
                  <a:pt x="1615" y="392"/>
                  <a:pt x="1615" y="392"/>
                </a:cubicBezTo>
                <a:cubicBezTo>
                  <a:pt x="1617" y="393"/>
                  <a:pt x="1617" y="393"/>
                  <a:pt x="1617" y="393"/>
                </a:cubicBezTo>
                <a:cubicBezTo>
                  <a:pt x="1617" y="395"/>
                  <a:pt x="1617" y="395"/>
                  <a:pt x="1617" y="395"/>
                </a:cubicBezTo>
                <a:cubicBezTo>
                  <a:pt x="1619" y="396"/>
                  <a:pt x="1619" y="396"/>
                  <a:pt x="1619" y="396"/>
                </a:cubicBezTo>
                <a:cubicBezTo>
                  <a:pt x="1620" y="400"/>
                  <a:pt x="1620" y="400"/>
                  <a:pt x="1620" y="400"/>
                </a:cubicBezTo>
                <a:cubicBezTo>
                  <a:pt x="1619" y="402"/>
                  <a:pt x="1619" y="402"/>
                  <a:pt x="1619" y="402"/>
                </a:cubicBezTo>
                <a:cubicBezTo>
                  <a:pt x="1620" y="403"/>
                  <a:pt x="1620" y="403"/>
                  <a:pt x="1620" y="403"/>
                </a:cubicBezTo>
                <a:cubicBezTo>
                  <a:pt x="1622" y="403"/>
                  <a:pt x="1622" y="403"/>
                  <a:pt x="1622" y="403"/>
                </a:cubicBezTo>
                <a:cubicBezTo>
                  <a:pt x="1627" y="402"/>
                  <a:pt x="1627" y="402"/>
                  <a:pt x="1627" y="402"/>
                </a:cubicBezTo>
                <a:cubicBezTo>
                  <a:pt x="1630" y="403"/>
                  <a:pt x="1630" y="403"/>
                  <a:pt x="1630" y="403"/>
                </a:cubicBezTo>
                <a:cubicBezTo>
                  <a:pt x="1632" y="401"/>
                  <a:pt x="1632" y="401"/>
                  <a:pt x="1632" y="401"/>
                </a:cubicBezTo>
                <a:cubicBezTo>
                  <a:pt x="1631" y="399"/>
                  <a:pt x="1631" y="399"/>
                  <a:pt x="1631" y="399"/>
                </a:cubicBezTo>
                <a:cubicBezTo>
                  <a:pt x="1630" y="398"/>
                  <a:pt x="1630" y="398"/>
                  <a:pt x="1630" y="398"/>
                </a:cubicBezTo>
                <a:cubicBezTo>
                  <a:pt x="1632" y="395"/>
                  <a:pt x="1632" y="395"/>
                  <a:pt x="1632" y="395"/>
                </a:cubicBezTo>
                <a:cubicBezTo>
                  <a:pt x="1635" y="395"/>
                  <a:pt x="1635" y="395"/>
                  <a:pt x="1635" y="395"/>
                </a:cubicBezTo>
                <a:cubicBezTo>
                  <a:pt x="1635" y="391"/>
                  <a:pt x="1635" y="391"/>
                  <a:pt x="1635" y="391"/>
                </a:cubicBezTo>
                <a:cubicBezTo>
                  <a:pt x="1636" y="393"/>
                  <a:pt x="1636" y="393"/>
                  <a:pt x="1636" y="393"/>
                </a:cubicBezTo>
                <a:cubicBezTo>
                  <a:pt x="1640" y="393"/>
                  <a:pt x="1640" y="393"/>
                  <a:pt x="1640" y="393"/>
                </a:cubicBezTo>
                <a:cubicBezTo>
                  <a:pt x="1642" y="392"/>
                  <a:pt x="1642" y="392"/>
                  <a:pt x="1642" y="392"/>
                </a:cubicBezTo>
                <a:cubicBezTo>
                  <a:pt x="1644" y="393"/>
                  <a:pt x="1644" y="393"/>
                  <a:pt x="1644" y="393"/>
                </a:cubicBezTo>
                <a:cubicBezTo>
                  <a:pt x="1645" y="394"/>
                  <a:pt x="1645" y="394"/>
                  <a:pt x="1645" y="394"/>
                </a:cubicBezTo>
                <a:cubicBezTo>
                  <a:pt x="1647" y="392"/>
                  <a:pt x="1647" y="392"/>
                  <a:pt x="1647" y="392"/>
                </a:cubicBezTo>
                <a:cubicBezTo>
                  <a:pt x="1648" y="388"/>
                  <a:pt x="1648" y="388"/>
                  <a:pt x="1648" y="388"/>
                </a:cubicBezTo>
                <a:cubicBezTo>
                  <a:pt x="1649" y="386"/>
                  <a:pt x="1649" y="386"/>
                  <a:pt x="1649" y="386"/>
                </a:cubicBezTo>
                <a:cubicBezTo>
                  <a:pt x="1650" y="381"/>
                  <a:pt x="1650" y="381"/>
                  <a:pt x="1650" y="381"/>
                </a:cubicBezTo>
                <a:cubicBezTo>
                  <a:pt x="1651" y="379"/>
                  <a:pt x="1651" y="379"/>
                  <a:pt x="1651" y="379"/>
                </a:cubicBezTo>
                <a:cubicBezTo>
                  <a:pt x="1649" y="378"/>
                  <a:pt x="1649" y="378"/>
                  <a:pt x="1649" y="378"/>
                </a:cubicBezTo>
                <a:cubicBezTo>
                  <a:pt x="1649" y="376"/>
                  <a:pt x="1649" y="376"/>
                  <a:pt x="1649" y="376"/>
                </a:cubicBezTo>
                <a:cubicBezTo>
                  <a:pt x="1651" y="374"/>
                  <a:pt x="1651" y="374"/>
                  <a:pt x="1651" y="374"/>
                </a:cubicBezTo>
                <a:cubicBezTo>
                  <a:pt x="1649" y="372"/>
                  <a:pt x="1649" y="372"/>
                  <a:pt x="1649" y="372"/>
                </a:cubicBezTo>
                <a:cubicBezTo>
                  <a:pt x="1651" y="370"/>
                  <a:pt x="1651" y="370"/>
                  <a:pt x="1651" y="370"/>
                </a:cubicBezTo>
                <a:cubicBezTo>
                  <a:pt x="1649" y="369"/>
                  <a:pt x="1649" y="369"/>
                  <a:pt x="1649" y="369"/>
                </a:cubicBezTo>
                <a:cubicBezTo>
                  <a:pt x="1650" y="367"/>
                  <a:pt x="1650" y="367"/>
                  <a:pt x="1650" y="367"/>
                </a:cubicBezTo>
                <a:cubicBezTo>
                  <a:pt x="1648" y="365"/>
                  <a:pt x="1648" y="365"/>
                  <a:pt x="1648" y="365"/>
                </a:cubicBezTo>
                <a:cubicBezTo>
                  <a:pt x="1651" y="366"/>
                  <a:pt x="1651" y="366"/>
                  <a:pt x="1651" y="366"/>
                </a:cubicBezTo>
                <a:cubicBezTo>
                  <a:pt x="1653" y="366"/>
                  <a:pt x="1653" y="366"/>
                  <a:pt x="1653" y="366"/>
                </a:cubicBezTo>
                <a:cubicBezTo>
                  <a:pt x="1651" y="364"/>
                  <a:pt x="1651" y="364"/>
                  <a:pt x="1651" y="364"/>
                </a:cubicBezTo>
                <a:cubicBezTo>
                  <a:pt x="1652" y="361"/>
                  <a:pt x="1652" y="361"/>
                  <a:pt x="1652" y="361"/>
                </a:cubicBezTo>
                <a:cubicBezTo>
                  <a:pt x="1652" y="360"/>
                  <a:pt x="1652" y="360"/>
                  <a:pt x="1652" y="360"/>
                </a:cubicBezTo>
                <a:cubicBezTo>
                  <a:pt x="1649" y="359"/>
                  <a:pt x="1649" y="359"/>
                  <a:pt x="1649" y="359"/>
                </a:cubicBezTo>
                <a:cubicBezTo>
                  <a:pt x="1653" y="359"/>
                  <a:pt x="1653" y="359"/>
                  <a:pt x="1653" y="359"/>
                </a:cubicBezTo>
                <a:cubicBezTo>
                  <a:pt x="1651" y="357"/>
                  <a:pt x="1651" y="357"/>
                  <a:pt x="1651" y="357"/>
                </a:cubicBezTo>
                <a:cubicBezTo>
                  <a:pt x="1649" y="357"/>
                  <a:pt x="1649" y="357"/>
                  <a:pt x="1649" y="357"/>
                </a:cubicBezTo>
                <a:cubicBezTo>
                  <a:pt x="1650" y="355"/>
                  <a:pt x="1650" y="355"/>
                  <a:pt x="1650" y="355"/>
                </a:cubicBezTo>
                <a:cubicBezTo>
                  <a:pt x="1651" y="355"/>
                  <a:pt x="1651" y="355"/>
                  <a:pt x="1651" y="355"/>
                </a:cubicBezTo>
                <a:cubicBezTo>
                  <a:pt x="1651" y="356"/>
                  <a:pt x="1651" y="356"/>
                  <a:pt x="1651" y="356"/>
                </a:cubicBezTo>
                <a:cubicBezTo>
                  <a:pt x="1653" y="355"/>
                  <a:pt x="1653" y="355"/>
                  <a:pt x="1653" y="355"/>
                </a:cubicBezTo>
                <a:cubicBezTo>
                  <a:pt x="1653" y="353"/>
                  <a:pt x="1653" y="353"/>
                  <a:pt x="1653" y="353"/>
                </a:cubicBezTo>
                <a:cubicBezTo>
                  <a:pt x="1654" y="355"/>
                  <a:pt x="1654" y="355"/>
                  <a:pt x="1654" y="355"/>
                </a:cubicBezTo>
                <a:cubicBezTo>
                  <a:pt x="1654" y="353"/>
                  <a:pt x="1654" y="353"/>
                  <a:pt x="1654" y="353"/>
                </a:cubicBezTo>
                <a:cubicBezTo>
                  <a:pt x="1656" y="351"/>
                  <a:pt x="1656" y="351"/>
                  <a:pt x="1656" y="351"/>
                </a:cubicBezTo>
                <a:cubicBezTo>
                  <a:pt x="1657" y="351"/>
                  <a:pt x="1657" y="351"/>
                  <a:pt x="1657" y="351"/>
                </a:cubicBezTo>
                <a:cubicBezTo>
                  <a:pt x="1657" y="350"/>
                  <a:pt x="1657" y="350"/>
                  <a:pt x="1657" y="350"/>
                </a:cubicBezTo>
                <a:cubicBezTo>
                  <a:pt x="1658" y="348"/>
                  <a:pt x="1658" y="348"/>
                  <a:pt x="1658" y="348"/>
                </a:cubicBezTo>
                <a:cubicBezTo>
                  <a:pt x="1658" y="349"/>
                  <a:pt x="1658" y="349"/>
                  <a:pt x="1658" y="349"/>
                </a:cubicBezTo>
                <a:cubicBezTo>
                  <a:pt x="1658" y="351"/>
                  <a:pt x="1658" y="351"/>
                  <a:pt x="1658" y="351"/>
                </a:cubicBezTo>
                <a:cubicBezTo>
                  <a:pt x="1659" y="351"/>
                  <a:pt x="1659" y="351"/>
                  <a:pt x="1659" y="351"/>
                </a:cubicBezTo>
                <a:cubicBezTo>
                  <a:pt x="1661" y="349"/>
                  <a:pt x="1661" y="349"/>
                  <a:pt x="1661" y="349"/>
                </a:cubicBezTo>
                <a:cubicBezTo>
                  <a:pt x="1662" y="349"/>
                  <a:pt x="1662" y="349"/>
                  <a:pt x="1662" y="349"/>
                </a:cubicBezTo>
                <a:cubicBezTo>
                  <a:pt x="1664" y="347"/>
                  <a:pt x="1664" y="347"/>
                  <a:pt x="1664" y="347"/>
                </a:cubicBezTo>
                <a:cubicBezTo>
                  <a:pt x="1663" y="346"/>
                  <a:pt x="1663" y="346"/>
                  <a:pt x="1663" y="346"/>
                </a:cubicBezTo>
                <a:cubicBezTo>
                  <a:pt x="1662" y="345"/>
                  <a:pt x="1662" y="345"/>
                  <a:pt x="1662" y="345"/>
                </a:cubicBezTo>
                <a:cubicBezTo>
                  <a:pt x="1660" y="344"/>
                  <a:pt x="1660" y="344"/>
                  <a:pt x="1660" y="344"/>
                </a:cubicBezTo>
                <a:cubicBezTo>
                  <a:pt x="1658" y="345"/>
                  <a:pt x="1658" y="345"/>
                  <a:pt x="1658" y="345"/>
                </a:cubicBezTo>
                <a:cubicBezTo>
                  <a:pt x="1657" y="344"/>
                  <a:pt x="1657" y="344"/>
                  <a:pt x="1657" y="344"/>
                </a:cubicBezTo>
                <a:cubicBezTo>
                  <a:pt x="1655" y="345"/>
                  <a:pt x="1655" y="345"/>
                  <a:pt x="1655" y="345"/>
                </a:cubicBezTo>
                <a:cubicBezTo>
                  <a:pt x="1654" y="344"/>
                  <a:pt x="1654" y="344"/>
                  <a:pt x="1654" y="344"/>
                </a:cubicBezTo>
                <a:cubicBezTo>
                  <a:pt x="1652" y="343"/>
                  <a:pt x="1652" y="343"/>
                  <a:pt x="1652" y="343"/>
                </a:cubicBezTo>
                <a:cubicBezTo>
                  <a:pt x="1651" y="342"/>
                  <a:pt x="1651" y="342"/>
                  <a:pt x="1651" y="342"/>
                </a:cubicBezTo>
                <a:cubicBezTo>
                  <a:pt x="1648" y="342"/>
                  <a:pt x="1648" y="342"/>
                  <a:pt x="1648" y="342"/>
                </a:cubicBezTo>
                <a:cubicBezTo>
                  <a:pt x="1648" y="343"/>
                  <a:pt x="1648" y="343"/>
                  <a:pt x="1648" y="343"/>
                </a:cubicBezTo>
                <a:cubicBezTo>
                  <a:pt x="1647" y="343"/>
                  <a:pt x="1647" y="343"/>
                  <a:pt x="1647" y="343"/>
                </a:cubicBezTo>
                <a:cubicBezTo>
                  <a:pt x="1644" y="342"/>
                  <a:pt x="1644" y="342"/>
                  <a:pt x="1644" y="342"/>
                </a:cubicBezTo>
                <a:cubicBezTo>
                  <a:pt x="1644" y="342"/>
                  <a:pt x="1644" y="342"/>
                  <a:pt x="1644" y="342"/>
                </a:cubicBezTo>
                <a:cubicBezTo>
                  <a:pt x="1645" y="341"/>
                  <a:pt x="1645" y="341"/>
                  <a:pt x="1645" y="341"/>
                </a:cubicBezTo>
                <a:cubicBezTo>
                  <a:pt x="1647" y="342"/>
                  <a:pt x="1647" y="342"/>
                  <a:pt x="1647" y="342"/>
                </a:cubicBezTo>
                <a:cubicBezTo>
                  <a:pt x="1648" y="340"/>
                  <a:pt x="1648" y="340"/>
                  <a:pt x="1648" y="340"/>
                </a:cubicBezTo>
                <a:cubicBezTo>
                  <a:pt x="1649" y="341"/>
                  <a:pt x="1649" y="341"/>
                  <a:pt x="1649" y="341"/>
                </a:cubicBezTo>
                <a:cubicBezTo>
                  <a:pt x="1651" y="340"/>
                  <a:pt x="1651" y="340"/>
                  <a:pt x="1651" y="340"/>
                </a:cubicBezTo>
                <a:cubicBezTo>
                  <a:pt x="1651" y="339"/>
                  <a:pt x="1651" y="339"/>
                  <a:pt x="1651" y="339"/>
                </a:cubicBezTo>
                <a:cubicBezTo>
                  <a:pt x="1653" y="339"/>
                  <a:pt x="1653" y="339"/>
                  <a:pt x="1653" y="339"/>
                </a:cubicBezTo>
                <a:cubicBezTo>
                  <a:pt x="1654" y="340"/>
                  <a:pt x="1654" y="340"/>
                  <a:pt x="1654" y="340"/>
                </a:cubicBezTo>
                <a:cubicBezTo>
                  <a:pt x="1655" y="340"/>
                  <a:pt x="1655" y="340"/>
                  <a:pt x="1655" y="340"/>
                </a:cubicBezTo>
                <a:cubicBezTo>
                  <a:pt x="1655" y="339"/>
                  <a:pt x="1655" y="339"/>
                  <a:pt x="1655" y="339"/>
                </a:cubicBezTo>
                <a:cubicBezTo>
                  <a:pt x="1656" y="340"/>
                  <a:pt x="1656" y="340"/>
                  <a:pt x="1656" y="340"/>
                </a:cubicBezTo>
                <a:cubicBezTo>
                  <a:pt x="1659" y="341"/>
                  <a:pt x="1659" y="341"/>
                  <a:pt x="1659" y="341"/>
                </a:cubicBezTo>
                <a:cubicBezTo>
                  <a:pt x="1658" y="342"/>
                  <a:pt x="1658" y="342"/>
                  <a:pt x="1658" y="342"/>
                </a:cubicBezTo>
                <a:cubicBezTo>
                  <a:pt x="1660" y="343"/>
                  <a:pt x="1660" y="343"/>
                  <a:pt x="1660" y="343"/>
                </a:cubicBezTo>
                <a:cubicBezTo>
                  <a:pt x="1663" y="342"/>
                  <a:pt x="1663" y="342"/>
                  <a:pt x="1663" y="342"/>
                </a:cubicBezTo>
                <a:cubicBezTo>
                  <a:pt x="1664" y="340"/>
                  <a:pt x="1664" y="340"/>
                  <a:pt x="1664" y="340"/>
                </a:cubicBezTo>
                <a:cubicBezTo>
                  <a:pt x="1666" y="338"/>
                  <a:pt x="1666" y="338"/>
                  <a:pt x="1666" y="338"/>
                </a:cubicBezTo>
                <a:cubicBezTo>
                  <a:pt x="1667" y="335"/>
                  <a:pt x="1667" y="335"/>
                  <a:pt x="1667" y="335"/>
                </a:cubicBezTo>
                <a:cubicBezTo>
                  <a:pt x="1665" y="333"/>
                  <a:pt x="1665" y="333"/>
                  <a:pt x="1665" y="333"/>
                </a:cubicBezTo>
                <a:cubicBezTo>
                  <a:pt x="1665" y="331"/>
                  <a:pt x="1665" y="331"/>
                  <a:pt x="1665" y="331"/>
                </a:cubicBezTo>
                <a:cubicBezTo>
                  <a:pt x="1662" y="329"/>
                  <a:pt x="1662" y="329"/>
                  <a:pt x="1662" y="329"/>
                </a:cubicBezTo>
                <a:cubicBezTo>
                  <a:pt x="1663" y="328"/>
                  <a:pt x="1663" y="328"/>
                  <a:pt x="1663" y="328"/>
                </a:cubicBezTo>
                <a:cubicBezTo>
                  <a:pt x="1659" y="325"/>
                  <a:pt x="1659" y="325"/>
                  <a:pt x="1659" y="325"/>
                </a:cubicBezTo>
                <a:cubicBezTo>
                  <a:pt x="1659" y="324"/>
                  <a:pt x="1659" y="324"/>
                  <a:pt x="1659" y="324"/>
                </a:cubicBezTo>
                <a:cubicBezTo>
                  <a:pt x="1657" y="323"/>
                  <a:pt x="1657" y="323"/>
                  <a:pt x="1657" y="323"/>
                </a:cubicBezTo>
                <a:cubicBezTo>
                  <a:pt x="1656" y="325"/>
                  <a:pt x="1656" y="325"/>
                  <a:pt x="1656" y="325"/>
                </a:cubicBezTo>
                <a:cubicBezTo>
                  <a:pt x="1655" y="323"/>
                  <a:pt x="1655" y="323"/>
                  <a:pt x="1655" y="323"/>
                </a:cubicBezTo>
                <a:cubicBezTo>
                  <a:pt x="1654" y="323"/>
                  <a:pt x="1654" y="323"/>
                  <a:pt x="1654" y="323"/>
                </a:cubicBezTo>
                <a:cubicBezTo>
                  <a:pt x="1654" y="322"/>
                  <a:pt x="1654" y="322"/>
                  <a:pt x="1654" y="322"/>
                </a:cubicBezTo>
                <a:cubicBezTo>
                  <a:pt x="1652" y="321"/>
                  <a:pt x="1652" y="321"/>
                  <a:pt x="1652" y="321"/>
                </a:cubicBezTo>
                <a:cubicBezTo>
                  <a:pt x="1651" y="320"/>
                  <a:pt x="1651" y="320"/>
                  <a:pt x="1651" y="320"/>
                </a:cubicBezTo>
                <a:cubicBezTo>
                  <a:pt x="1650" y="318"/>
                  <a:pt x="1650" y="318"/>
                  <a:pt x="1650" y="318"/>
                </a:cubicBezTo>
                <a:cubicBezTo>
                  <a:pt x="1652" y="317"/>
                  <a:pt x="1652" y="317"/>
                  <a:pt x="1652" y="317"/>
                </a:cubicBezTo>
                <a:cubicBezTo>
                  <a:pt x="1650" y="314"/>
                  <a:pt x="1650" y="314"/>
                  <a:pt x="1650" y="314"/>
                </a:cubicBezTo>
                <a:cubicBezTo>
                  <a:pt x="1651" y="314"/>
                  <a:pt x="1651" y="314"/>
                  <a:pt x="1651" y="314"/>
                </a:cubicBezTo>
                <a:cubicBezTo>
                  <a:pt x="1651" y="313"/>
                  <a:pt x="1651" y="313"/>
                  <a:pt x="1651" y="313"/>
                </a:cubicBezTo>
                <a:cubicBezTo>
                  <a:pt x="1650" y="312"/>
                  <a:pt x="1650" y="312"/>
                  <a:pt x="1650" y="312"/>
                </a:cubicBezTo>
                <a:cubicBezTo>
                  <a:pt x="1651" y="310"/>
                  <a:pt x="1651" y="310"/>
                  <a:pt x="1651" y="310"/>
                </a:cubicBezTo>
                <a:cubicBezTo>
                  <a:pt x="1651" y="307"/>
                  <a:pt x="1651" y="307"/>
                  <a:pt x="1651" y="307"/>
                </a:cubicBezTo>
                <a:cubicBezTo>
                  <a:pt x="1651" y="307"/>
                  <a:pt x="1651" y="307"/>
                  <a:pt x="1651" y="307"/>
                </a:cubicBezTo>
                <a:cubicBezTo>
                  <a:pt x="1653" y="308"/>
                  <a:pt x="1653" y="308"/>
                  <a:pt x="1653" y="308"/>
                </a:cubicBezTo>
                <a:cubicBezTo>
                  <a:pt x="1653" y="306"/>
                  <a:pt x="1653" y="306"/>
                  <a:pt x="1653" y="306"/>
                </a:cubicBezTo>
                <a:cubicBezTo>
                  <a:pt x="1651" y="304"/>
                  <a:pt x="1651" y="304"/>
                  <a:pt x="1651" y="304"/>
                </a:cubicBezTo>
                <a:cubicBezTo>
                  <a:pt x="1652" y="301"/>
                  <a:pt x="1652" y="301"/>
                  <a:pt x="1652" y="301"/>
                </a:cubicBezTo>
                <a:cubicBezTo>
                  <a:pt x="1651" y="299"/>
                  <a:pt x="1651" y="299"/>
                  <a:pt x="1651" y="299"/>
                </a:cubicBezTo>
                <a:cubicBezTo>
                  <a:pt x="1652" y="298"/>
                  <a:pt x="1652" y="298"/>
                  <a:pt x="1652" y="298"/>
                </a:cubicBezTo>
                <a:cubicBezTo>
                  <a:pt x="1652" y="296"/>
                  <a:pt x="1652" y="296"/>
                  <a:pt x="1652" y="296"/>
                </a:cubicBezTo>
                <a:cubicBezTo>
                  <a:pt x="1649" y="293"/>
                  <a:pt x="1649" y="293"/>
                  <a:pt x="1649" y="293"/>
                </a:cubicBezTo>
                <a:cubicBezTo>
                  <a:pt x="1651" y="293"/>
                  <a:pt x="1651" y="293"/>
                  <a:pt x="1651" y="293"/>
                </a:cubicBezTo>
                <a:cubicBezTo>
                  <a:pt x="1654" y="293"/>
                  <a:pt x="1654" y="293"/>
                  <a:pt x="1654" y="293"/>
                </a:cubicBezTo>
                <a:cubicBezTo>
                  <a:pt x="1655" y="290"/>
                  <a:pt x="1655" y="290"/>
                  <a:pt x="1655" y="290"/>
                </a:cubicBezTo>
                <a:cubicBezTo>
                  <a:pt x="1655" y="289"/>
                  <a:pt x="1655" y="289"/>
                  <a:pt x="1655" y="289"/>
                </a:cubicBezTo>
                <a:cubicBezTo>
                  <a:pt x="1655" y="287"/>
                  <a:pt x="1655" y="287"/>
                  <a:pt x="1655" y="287"/>
                </a:cubicBezTo>
                <a:cubicBezTo>
                  <a:pt x="1657" y="288"/>
                  <a:pt x="1657" y="288"/>
                  <a:pt x="1657" y="288"/>
                </a:cubicBezTo>
                <a:cubicBezTo>
                  <a:pt x="1660" y="286"/>
                  <a:pt x="1660" y="286"/>
                  <a:pt x="1660" y="286"/>
                </a:cubicBezTo>
                <a:cubicBezTo>
                  <a:pt x="1660" y="284"/>
                  <a:pt x="1660" y="284"/>
                  <a:pt x="1660" y="284"/>
                </a:cubicBezTo>
                <a:cubicBezTo>
                  <a:pt x="1659" y="284"/>
                  <a:pt x="1659" y="284"/>
                  <a:pt x="1659" y="284"/>
                </a:cubicBezTo>
                <a:cubicBezTo>
                  <a:pt x="1659" y="282"/>
                  <a:pt x="1659" y="282"/>
                  <a:pt x="1659" y="282"/>
                </a:cubicBezTo>
                <a:cubicBezTo>
                  <a:pt x="1660" y="281"/>
                  <a:pt x="1660" y="281"/>
                  <a:pt x="1660" y="281"/>
                </a:cubicBezTo>
                <a:cubicBezTo>
                  <a:pt x="1661" y="282"/>
                  <a:pt x="1661" y="282"/>
                  <a:pt x="1661" y="282"/>
                </a:cubicBezTo>
                <a:cubicBezTo>
                  <a:pt x="1662" y="282"/>
                  <a:pt x="1662" y="282"/>
                  <a:pt x="1662" y="282"/>
                </a:cubicBezTo>
                <a:cubicBezTo>
                  <a:pt x="1663" y="280"/>
                  <a:pt x="1663" y="280"/>
                  <a:pt x="1663" y="280"/>
                </a:cubicBezTo>
                <a:cubicBezTo>
                  <a:pt x="1664" y="280"/>
                  <a:pt x="1664" y="280"/>
                  <a:pt x="1664" y="280"/>
                </a:cubicBezTo>
                <a:cubicBezTo>
                  <a:pt x="1664" y="281"/>
                  <a:pt x="1664" y="281"/>
                  <a:pt x="1664" y="281"/>
                </a:cubicBezTo>
                <a:cubicBezTo>
                  <a:pt x="1666" y="280"/>
                  <a:pt x="1666" y="280"/>
                  <a:pt x="1666" y="280"/>
                </a:cubicBezTo>
                <a:cubicBezTo>
                  <a:pt x="1666" y="278"/>
                  <a:pt x="1666" y="278"/>
                  <a:pt x="1666" y="278"/>
                </a:cubicBezTo>
                <a:cubicBezTo>
                  <a:pt x="1667" y="275"/>
                  <a:pt x="1667" y="275"/>
                  <a:pt x="1667" y="275"/>
                </a:cubicBezTo>
                <a:cubicBezTo>
                  <a:pt x="1668" y="275"/>
                  <a:pt x="1668" y="275"/>
                  <a:pt x="1668" y="275"/>
                </a:cubicBezTo>
                <a:cubicBezTo>
                  <a:pt x="1669" y="277"/>
                  <a:pt x="1669" y="277"/>
                  <a:pt x="1669" y="277"/>
                </a:cubicBezTo>
                <a:cubicBezTo>
                  <a:pt x="1670" y="277"/>
                  <a:pt x="1670" y="277"/>
                  <a:pt x="1670" y="277"/>
                </a:cubicBezTo>
                <a:cubicBezTo>
                  <a:pt x="1671" y="275"/>
                  <a:pt x="1671" y="275"/>
                  <a:pt x="1671" y="275"/>
                </a:cubicBezTo>
                <a:cubicBezTo>
                  <a:pt x="1673" y="274"/>
                  <a:pt x="1673" y="274"/>
                  <a:pt x="1673" y="274"/>
                </a:cubicBezTo>
                <a:cubicBezTo>
                  <a:pt x="1672" y="272"/>
                  <a:pt x="1672" y="272"/>
                  <a:pt x="1672" y="272"/>
                </a:cubicBezTo>
                <a:cubicBezTo>
                  <a:pt x="1673" y="270"/>
                  <a:pt x="1673" y="270"/>
                  <a:pt x="1673" y="270"/>
                </a:cubicBezTo>
                <a:cubicBezTo>
                  <a:pt x="1674" y="271"/>
                  <a:pt x="1674" y="271"/>
                  <a:pt x="1674" y="271"/>
                </a:cubicBezTo>
                <a:cubicBezTo>
                  <a:pt x="1676" y="269"/>
                  <a:pt x="1676" y="269"/>
                  <a:pt x="1676" y="269"/>
                </a:cubicBezTo>
                <a:cubicBezTo>
                  <a:pt x="1677" y="269"/>
                  <a:pt x="1677" y="269"/>
                  <a:pt x="1677" y="269"/>
                </a:cubicBezTo>
                <a:cubicBezTo>
                  <a:pt x="1679" y="266"/>
                  <a:pt x="1679" y="266"/>
                  <a:pt x="1679" y="266"/>
                </a:cubicBezTo>
                <a:cubicBezTo>
                  <a:pt x="1679" y="263"/>
                  <a:pt x="1679" y="263"/>
                  <a:pt x="1679" y="263"/>
                </a:cubicBezTo>
                <a:cubicBezTo>
                  <a:pt x="1680" y="261"/>
                  <a:pt x="1680" y="261"/>
                  <a:pt x="1680" y="261"/>
                </a:cubicBezTo>
                <a:cubicBezTo>
                  <a:pt x="1682" y="261"/>
                  <a:pt x="1682" y="261"/>
                  <a:pt x="1682" y="261"/>
                </a:cubicBezTo>
                <a:cubicBezTo>
                  <a:pt x="1684" y="258"/>
                  <a:pt x="1684" y="258"/>
                  <a:pt x="1684" y="258"/>
                </a:cubicBezTo>
                <a:cubicBezTo>
                  <a:pt x="1682" y="258"/>
                  <a:pt x="1682" y="258"/>
                  <a:pt x="1682" y="258"/>
                </a:cubicBezTo>
                <a:cubicBezTo>
                  <a:pt x="1681" y="257"/>
                  <a:pt x="1681" y="257"/>
                  <a:pt x="1681" y="257"/>
                </a:cubicBezTo>
                <a:cubicBezTo>
                  <a:pt x="1682" y="256"/>
                  <a:pt x="1682" y="256"/>
                  <a:pt x="1682" y="256"/>
                </a:cubicBezTo>
                <a:cubicBezTo>
                  <a:pt x="1682" y="255"/>
                  <a:pt x="1682" y="255"/>
                  <a:pt x="1682" y="255"/>
                </a:cubicBezTo>
                <a:cubicBezTo>
                  <a:pt x="1680" y="255"/>
                  <a:pt x="1680" y="255"/>
                  <a:pt x="1680" y="255"/>
                </a:cubicBezTo>
                <a:cubicBezTo>
                  <a:pt x="1678" y="253"/>
                  <a:pt x="1678" y="253"/>
                  <a:pt x="1678" y="253"/>
                </a:cubicBezTo>
                <a:cubicBezTo>
                  <a:pt x="1680" y="253"/>
                  <a:pt x="1680" y="253"/>
                  <a:pt x="1680" y="253"/>
                </a:cubicBezTo>
                <a:cubicBezTo>
                  <a:pt x="1680" y="251"/>
                  <a:pt x="1680" y="251"/>
                  <a:pt x="1680" y="251"/>
                </a:cubicBezTo>
                <a:cubicBezTo>
                  <a:pt x="1681" y="248"/>
                  <a:pt x="1681" y="248"/>
                  <a:pt x="1681" y="248"/>
                </a:cubicBezTo>
                <a:cubicBezTo>
                  <a:pt x="1682" y="247"/>
                  <a:pt x="1682" y="247"/>
                  <a:pt x="1682" y="247"/>
                </a:cubicBezTo>
                <a:cubicBezTo>
                  <a:pt x="1681" y="245"/>
                  <a:pt x="1681" y="245"/>
                  <a:pt x="1681" y="245"/>
                </a:cubicBezTo>
                <a:cubicBezTo>
                  <a:pt x="1680" y="245"/>
                  <a:pt x="1680" y="245"/>
                  <a:pt x="1680" y="245"/>
                </a:cubicBezTo>
                <a:cubicBezTo>
                  <a:pt x="1679" y="244"/>
                  <a:pt x="1679" y="244"/>
                  <a:pt x="1679" y="244"/>
                </a:cubicBezTo>
                <a:cubicBezTo>
                  <a:pt x="1679" y="243"/>
                  <a:pt x="1679" y="243"/>
                  <a:pt x="1679" y="243"/>
                </a:cubicBezTo>
                <a:cubicBezTo>
                  <a:pt x="1681" y="244"/>
                  <a:pt x="1681" y="244"/>
                  <a:pt x="1681" y="244"/>
                </a:cubicBezTo>
                <a:cubicBezTo>
                  <a:pt x="1681" y="244"/>
                  <a:pt x="1681" y="244"/>
                  <a:pt x="1681" y="244"/>
                </a:cubicBezTo>
                <a:cubicBezTo>
                  <a:pt x="1682" y="244"/>
                  <a:pt x="1682" y="244"/>
                  <a:pt x="1682" y="244"/>
                </a:cubicBezTo>
                <a:cubicBezTo>
                  <a:pt x="1682" y="243"/>
                  <a:pt x="1682" y="243"/>
                  <a:pt x="1682" y="243"/>
                </a:cubicBezTo>
                <a:cubicBezTo>
                  <a:pt x="1680" y="242"/>
                  <a:pt x="1680" y="242"/>
                  <a:pt x="1680" y="242"/>
                </a:cubicBezTo>
                <a:cubicBezTo>
                  <a:pt x="1682" y="241"/>
                  <a:pt x="1682" y="241"/>
                  <a:pt x="1682" y="241"/>
                </a:cubicBezTo>
                <a:cubicBezTo>
                  <a:pt x="1683" y="241"/>
                  <a:pt x="1683" y="241"/>
                  <a:pt x="1683" y="241"/>
                </a:cubicBezTo>
                <a:cubicBezTo>
                  <a:pt x="1685" y="240"/>
                  <a:pt x="1685" y="240"/>
                  <a:pt x="1685" y="240"/>
                </a:cubicBezTo>
                <a:cubicBezTo>
                  <a:pt x="1684" y="239"/>
                  <a:pt x="1684" y="239"/>
                  <a:pt x="1684" y="239"/>
                </a:cubicBezTo>
                <a:cubicBezTo>
                  <a:pt x="1682" y="237"/>
                  <a:pt x="1682" y="237"/>
                  <a:pt x="1682" y="237"/>
                </a:cubicBezTo>
                <a:cubicBezTo>
                  <a:pt x="1684" y="237"/>
                  <a:pt x="1684" y="237"/>
                  <a:pt x="1684" y="237"/>
                </a:cubicBezTo>
                <a:cubicBezTo>
                  <a:pt x="1685" y="238"/>
                  <a:pt x="1685" y="238"/>
                  <a:pt x="1685" y="238"/>
                </a:cubicBezTo>
                <a:cubicBezTo>
                  <a:pt x="1686" y="238"/>
                  <a:pt x="1686" y="238"/>
                  <a:pt x="1686" y="238"/>
                </a:cubicBezTo>
                <a:cubicBezTo>
                  <a:pt x="1687" y="236"/>
                  <a:pt x="1687" y="236"/>
                  <a:pt x="1687" y="236"/>
                </a:cubicBezTo>
                <a:cubicBezTo>
                  <a:pt x="1687" y="234"/>
                  <a:pt x="1687" y="234"/>
                  <a:pt x="1687" y="234"/>
                </a:cubicBezTo>
                <a:cubicBezTo>
                  <a:pt x="1688" y="233"/>
                  <a:pt x="1688" y="233"/>
                  <a:pt x="1688" y="233"/>
                </a:cubicBezTo>
                <a:cubicBezTo>
                  <a:pt x="1689" y="236"/>
                  <a:pt x="1689" y="236"/>
                  <a:pt x="1689" y="236"/>
                </a:cubicBezTo>
                <a:cubicBezTo>
                  <a:pt x="1691" y="234"/>
                  <a:pt x="1691" y="234"/>
                  <a:pt x="1691" y="234"/>
                </a:cubicBezTo>
                <a:cubicBezTo>
                  <a:pt x="1692" y="235"/>
                  <a:pt x="1692" y="235"/>
                  <a:pt x="1692" y="235"/>
                </a:cubicBezTo>
                <a:cubicBezTo>
                  <a:pt x="1693" y="236"/>
                  <a:pt x="1693" y="236"/>
                  <a:pt x="1693" y="236"/>
                </a:cubicBezTo>
                <a:cubicBezTo>
                  <a:pt x="1694" y="234"/>
                  <a:pt x="1694" y="234"/>
                  <a:pt x="1694" y="234"/>
                </a:cubicBezTo>
                <a:cubicBezTo>
                  <a:pt x="1696" y="235"/>
                  <a:pt x="1696" y="235"/>
                  <a:pt x="1696" y="235"/>
                </a:cubicBezTo>
                <a:cubicBezTo>
                  <a:pt x="1698" y="234"/>
                  <a:pt x="1698" y="234"/>
                  <a:pt x="1698" y="234"/>
                </a:cubicBezTo>
                <a:cubicBezTo>
                  <a:pt x="1699" y="235"/>
                  <a:pt x="1699" y="235"/>
                  <a:pt x="1699" y="235"/>
                </a:cubicBezTo>
                <a:cubicBezTo>
                  <a:pt x="1701" y="235"/>
                  <a:pt x="1701" y="235"/>
                  <a:pt x="1701" y="235"/>
                </a:cubicBezTo>
                <a:cubicBezTo>
                  <a:pt x="1703" y="234"/>
                  <a:pt x="1703" y="234"/>
                  <a:pt x="1703" y="234"/>
                </a:cubicBezTo>
                <a:cubicBezTo>
                  <a:pt x="1703" y="234"/>
                  <a:pt x="1703" y="234"/>
                  <a:pt x="1703" y="234"/>
                </a:cubicBezTo>
                <a:cubicBezTo>
                  <a:pt x="1703" y="235"/>
                  <a:pt x="1703" y="235"/>
                  <a:pt x="1703" y="235"/>
                </a:cubicBezTo>
                <a:cubicBezTo>
                  <a:pt x="1705" y="235"/>
                  <a:pt x="1705" y="235"/>
                  <a:pt x="1705" y="235"/>
                </a:cubicBezTo>
                <a:cubicBezTo>
                  <a:pt x="1707" y="237"/>
                  <a:pt x="1707" y="237"/>
                  <a:pt x="1707" y="237"/>
                </a:cubicBezTo>
                <a:cubicBezTo>
                  <a:pt x="1711" y="237"/>
                  <a:pt x="1711" y="237"/>
                  <a:pt x="1711" y="237"/>
                </a:cubicBezTo>
                <a:cubicBezTo>
                  <a:pt x="1714" y="240"/>
                  <a:pt x="1714" y="240"/>
                  <a:pt x="1714" y="240"/>
                </a:cubicBezTo>
                <a:cubicBezTo>
                  <a:pt x="1712" y="240"/>
                  <a:pt x="1712" y="240"/>
                  <a:pt x="1712" y="240"/>
                </a:cubicBezTo>
                <a:cubicBezTo>
                  <a:pt x="1713" y="242"/>
                  <a:pt x="1713" y="242"/>
                  <a:pt x="1713" y="242"/>
                </a:cubicBezTo>
                <a:cubicBezTo>
                  <a:pt x="1713" y="245"/>
                  <a:pt x="1713" y="245"/>
                  <a:pt x="1713" y="245"/>
                </a:cubicBezTo>
                <a:cubicBezTo>
                  <a:pt x="1713" y="245"/>
                  <a:pt x="1713" y="245"/>
                  <a:pt x="1713" y="245"/>
                </a:cubicBezTo>
                <a:cubicBezTo>
                  <a:pt x="1716" y="248"/>
                  <a:pt x="1716" y="248"/>
                  <a:pt x="1716" y="248"/>
                </a:cubicBezTo>
                <a:cubicBezTo>
                  <a:pt x="1713" y="248"/>
                  <a:pt x="1713" y="248"/>
                  <a:pt x="1713" y="248"/>
                </a:cubicBezTo>
                <a:cubicBezTo>
                  <a:pt x="1713" y="248"/>
                  <a:pt x="1713" y="248"/>
                  <a:pt x="1713" y="248"/>
                </a:cubicBezTo>
                <a:cubicBezTo>
                  <a:pt x="1715" y="250"/>
                  <a:pt x="1715" y="250"/>
                  <a:pt x="1715" y="250"/>
                </a:cubicBezTo>
                <a:cubicBezTo>
                  <a:pt x="1715" y="252"/>
                  <a:pt x="1715" y="252"/>
                  <a:pt x="1715" y="252"/>
                </a:cubicBezTo>
                <a:cubicBezTo>
                  <a:pt x="1712" y="250"/>
                  <a:pt x="1712" y="250"/>
                  <a:pt x="1712" y="250"/>
                </a:cubicBezTo>
                <a:cubicBezTo>
                  <a:pt x="1710" y="250"/>
                  <a:pt x="1710" y="250"/>
                  <a:pt x="1710" y="250"/>
                </a:cubicBezTo>
                <a:cubicBezTo>
                  <a:pt x="1707" y="252"/>
                  <a:pt x="1707" y="252"/>
                  <a:pt x="1707" y="252"/>
                </a:cubicBezTo>
                <a:cubicBezTo>
                  <a:pt x="1707" y="253"/>
                  <a:pt x="1707" y="253"/>
                  <a:pt x="1707" y="253"/>
                </a:cubicBezTo>
                <a:cubicBezTo>
                  <a:pt x="1705" y="255"/>
                  <a:pt x="1705" y="255"/>
                  <a:pt x="1705" y="255"/>
                </a:cubicBezTo>
                <a:cubicBezTo>
                  <a:pt x="1705" y="257"/>
                  <a:pt x="1705" y="257"/>
                  <a:pt x="1705" y="257"/>
                </a:cubicBezTo>
                <a:cubicBezTo>
                  <a:pt x="1704" y="257"/>
                  <a:pt x="1704" y="257"/>
                  <a:pt x="1704" y="257"/>
                </a:cubicBezTo>
                <a:cubicBezTo>
                  <a:pt x="1701" y="260"/>
                  <a:pt x="1701" y="260"/>
                  <a:pt x="1701" y="260"/>
                </a:cubicBezTo>
                <a:cubicBezTo>
                  <a:pt x="1701" y="264"/>
                  <a:pt x="1701" y="264"/>
                  <a:pt x="1701" y="264"/>
                </a:cubicBezTo>
                <a:cubicBezTo>
                  <a:pt x="1700" y="264"/>
                  <a:pt x="1700" y="264"/>
                  <a:pt x="1700" y="264"/>
                </a:cubicBezTo>
                <a:cubicBezTo>
                  <a:pt x="1699" y="263"/>
                  <a:pt x="1699" y="263"/>
                  <a:pt x="1699" y="263"/>
                </a:cubicBezTo>
                <a:cubicBezTo>
                  <a:pt x="1699" y="263"/>
                  <a:pt x="1699" y="263"/>
                  <a:pt x="1699" y="263"/>
                </a:cubicBezTo>
                <a:cubicBezTo>
                  <a:pt x="1699" y="265"/>
                  <a:pt x="1699" y="265"/>
                  <a:pt x="1699" y="265"/>
                </a:cubicBezTo>
                <a:cubicBezTo>
                  <a:pt x="1699" y="267"/>
                  <a:pt x="1699" y="267"/>
                  <a:pt x="1699" y="267"/>
                </a:cubicBezTo>
                <a:cubicBezTo>
                  <a:pt x="1697" y="267"/>
                  <a:pt x="1697" y="267"/>
                  <a:pt x="1697" y="267"/>
                </a:cubicBezTo>
                <a:cubicBezTo>
                  <a:pt x="1695" y="269"/>
                  <a:pt x="1695" y="269"/>
                  <a:pt x="1695" y="269"/>
                </a:cubicBezTo>
                <a:cubicBezTo>
                  <a:pt x="1696" y="271"/>
                  <a:pt x="1696" y="271"/>
                  <a:pt x="1696" y="271"/>
                </a:cubicBezTo>
                <a:cubicBezTo>
                  <a:pt x="1697" y="272"/>
                  <a:pt x="1697" y="272"/>
                  <a:pt x="1697" y="272"/>
                </a:cubicBezTo>
                <a:cubicBezTo>
                  <a:pt x="1695" y="271"/>
                  <a:pt x="1695" y="271"/>
                  <a:pt x="1695" y="271"/>
                </a:cubicBezTo>
                <a:cubicBezTo>
                  <a:pt x="1694" y="270"/>
                  <a:pt x="1694" y="270"/>
                  <a:pt x="1694" y="270"/>
                </a:cubicBezTo>
                <a:cubicBezTo>
                  <a:pt x="1693" y="271"/>
                  <a:pt x="1693" y="271"/>
                  <a:pt x="1693" y="271"/>
                </a:cubicBezTo>
                <a:cubicBezTo>
                  <a:pt x="1692" y="273"/>
                  <a:pt x="1692" y="273"/>
                  <a:pt x="1692" y="273"/>
                </a:cubicBezTo>
                <a:cubicBezTo>
                  <a:pt x="1692" y="274"/>
                  <a:pt x="1692" y="274"/>
                  <a:pt x="1692" y="274"/>
                </a:cubicBezTo>
                <a:cubicBezTo>
                  <a:pt x="1691" y="274"/>
                  <a:pt x="1691" y="274"/>
                  <a:pt x="1691" y="274"/>
                </a:cubicBezTo>
                <a:cubicBezTo>
                  <a:pt x="1690" y="274"/>
                  <a:pt x="1690" y="274"/>
                  <a:pt x="1690" y="274"/>
                </a:cubicBezTo>
                <a:cubicBezTo>
                  <a:pt x="1692" y="276"/>
                  <a:pt x="1692" y="276"/>
                  <a:pt x="1692" y="276"/>
                </a:cubicBezTo>
                <a:cubicBezTo>
                  <a:pt x="1692" y="277"/>
                  <a:pt x="1692" y="277"/>
                  <a:pt x="1692" y="277"/>
                </a:cubicBezTo>
                <a:cubicBezTo>
                  <a:pt x="1691" y="278"/>
                  <a:pt x="1691" y="278"/>
                  <a:pt x="1691" y="278"/>
                </a:cubicBezTo>
                <a:cubicBezTo>
                  <a:pt x="1690" y="279"/>
                  <a:pt x="1690" y="279"/>
                  <a:pt x="1690" y="279"/>
                </a:cubicBezTo>
                <a:cubicBezTo>
                  <a:pt x="1688" y="280"/>
                  <a:pt x="1688" y="280"/>
                  <a:pt x="1688" y="280"/>
                </a:cubicBezTo>
                <a:cubicBezTo>
                  <a:pt x="1687" y="280"/>
                  <a:pt x="1687" y="280"/>
                  <a:pt x="1687" y="280"/>
                </a:cubicBezTo>
                <a:cubicBezTo>
                  <a:pt x="1687" y="279"/>
                  <a:pt x="1687" y="279"/>
                  <a:pt x="1687" y="279"/>
                </a:cubicBezTo>
                <a:cubicBezTo>
                  <a:pt x="1686" y="278"/>
                  <a:pt x="1686" y="278"/>
                  <a:pt x="1686" y="278"/>
                </a:cubicBezTo>
                <a:cubicBezTo>
                  <a:pt x="1684" y="279"/>
                  <a:pt x="1684" y="279"/>
                  <a:pt x="1684" y="279"/>
                </a:cubicBezTo>
                <a:cubicBezTo>
                  <a:pt x="1685" y="281"/>
                  <a:pt x="1685" y="281"/>
                  <a:pt x="1685" y="281"/>
                </a:cubicBezTo>
                <a:cubicBezTo>
                  <a:pt x="1684" y="282"/>
                  <a:pt x="1684" y="282"/>
                  <a:pt x="1684" y="282"/>
                </a:cubicBezTo>
                <a:cubicBezTo>
                  <a:pt x="1685" y="284"/>
                  <a:pt x="1685" y="284"/>
                  <a:pt x="1685" y="284"/>
                </a:cubicBezTo>
                <a:cubicBezTo>
                  <a:pt x="1684" y="285"/>
                  <a:pt x="1684" y="285"/>
                  <a:pt x="1684" y="285"/>
                </a:cubicBezTo>
                <a:cubicBezTo>
                  <a:pt x="1683" y="286"/>
                  <a:pt x="1683" y="286"/>
                  <a:pt x="1683" y="286"/>
                </a:cubicBezTo>
                <a:cubicBezTo>
                  <a:pt x="1682" y="287"/>
                  <a:pt x="1682" y="287"/>
                  <a:pt x="1682" y="287"/>
                </a:cubicBezTo>
                <a:cubicBezTo>
                  <a:pt x="1683" y="289"/>
                  <a:pt x="1683" y="289"/>
                  <a:pt x="1683" y="289"/>
                </a:cubicBezTo>
                <a:cubicBezTo>
                  <a:pt x="1683" y="290"/>
                  <a:pt x="1683" y="290"/>
                  <a:pt x="1683" y="290"/>
                </a:cubicBezTo>
                <a:cubicBezTo>
                  <a:pt x="1683" y="292"/>
                  <a:pt x="1683" y="292"/>
                  <a:pt x="1683" y="292"/>
                </a:cubicBezTo>
                <a:cubicBezTo>
                  <a:pt x="1683" y="293"/>
                  <a:pt x="1683" y="293"/>
                  <a:pt x="1683" y="293"/>
                </a:cubicBezTo>
                <a:cubicBezTo>
                  <a:pt x="1684" y="293"/>
                  <a:pt x="1684" y="293"/>
                  <a:pt x="1684" y="293"/>
                </a:cubicBezTo>
                <a:cubicBezTo>
                  <a:pt x="1685" y="294"/>
                  <a:pt x="1685" y="294"/>
                  <a:pt x="1685" y="294"/>
                </a:cubicBezTo>
                <a:cubicBezTo>
                  <a:pt x="1685" y="296"/>
                  <a:pt x="1685" y="296"/>
                  <a:pt x="1685" y="296"/>
                </a:cubicBezTo>
                <a:cubicBezTo>
                  <a:pt x="1684" y="297"/>
                  <a:pt x="1684" y="297"/>
                  <a:pt x="1684" y="297"/>
                </a:cubicBezTo>
                <a:cubicBezTo>
                  <a:pt x="1685" y="299"/>
                  <a:pt x="1685" y="299"/>
                  <a:pt x="1685" y="299"/>
                </a:cubicBezTo>
                <a:cubicBezTo>
                  <a:pt x="1685" y="300"/>
                  <a:pt x="1685" y="300"/>
                  <a:pt x="1685" y="300"/>
                </a:cubicBezTo>
                <a:cubicBezTo>
                  <a:pt x="1687" y="303"/>
                  <a:pt x="1687" y="303"/>
                  <a:pt x="1687" y="303"/>
                </a:cubicBezTo>
                <a:cubicBezTo>
                  <a:pt x="1688" y="304"/>
                  <a:pt x="1688" y="304"/>
                  <a:pt x="1688" y="304"/>
                </a:cubicBezTo>
                <a:cubicBezTo>
                  <a:pt x="1687" y="305"/>
                  <a:pt x="1687" y="305"/>
                  <a:pt x="1687" y="305"/>
                </a:cubicBezTo>
                <a:cubicBezTo>
                  <a:pt x="1688" y="307"/>
                  <a:pt x="1688" y="307"/>
                  <a:pt x="1688" y="307"/>
                </a:cubicBezTo>
                <a:cubicBezTo>
                  <a:pt x="1687" y="308"/>
                  <a:pt x="1687" y="308"/>
                  <a:pt x="1687" y="308"/>
                </a:cubicBezTo>
                <a:cubicBezTo>
                  <a:pt x="1687" y="311"/>
                  <a:pt x="1687" y="311"/>
                  <a:pt x="1687" y="311"/>
                </a:cubicBezTo>
                <a:cubicBezTo>
                  <a:pt x="1687" y="312"/>
                  <a:pt x="1687" y="312"/>
                  <a:pt x="1687" y="312"/>
                </a:cubicBezTo>
                <a:cubicBezTo>
                  <a:pt x="1687" y="316"/>
                  <a:pt x="1687" y="316"/>
                  <a:pt x="1687" y="316"/>
                </a:cubicBezTo>
                <a:cubicBezTo>
                  <a:pt x="1688" y="318"/>
                  <a:pt x="1688" y="318"/>
                  <a:pt x="1688" y="318"/>
                </a:cubicBezTo>
                <a:cubicBezTo>
                  <a:pt x="1687" y="320"/>
                  <a:pt x="1687" y="320"/>
                  <a:pt x="1687" y="320"/>
                </a:cubicBezTo>
                <a:cubicBezTo>
                  <a:pt x="1687" y="322"/>
                  <a:pt x="1687" y="322"/>
                  <a:pt x="1687" y="322"/>
                </a:cubicBezTo>
                <a:cubicBezTo>
                  <a:pt x="1687" y="323"/>
                  <a:pt x="1687" y="323"/>
                  <a:pt x="1687" y="323"/>
                </a:cubicBezTo>
                <a:cubicBezTo>
                  <a:pt x="1690" y="322"/>
                  <a:pt x="1690" y="322"/>
                  <a:pt x="1690" y="322"/>
                </a:cubicBezTo>
                <a:cubicBezTo>
                  <a:pt x="1691" y="322"/>
                  <a:pt x="1691" y="322"/>
                  <a:pt x="1691" y="322"/>
                </a:cubicBezTo>
                <a:cubicBezTo>
                  <a:pt x="1692" y="321"/>
                  <a:pt x="1692" y="321"/>
                  <a:pt x="1692" y="321"/>
                </a:cubicBezTo>
                <a:cubicBezTo>
                  <a:pt x="1694" y="324"/>
                  <a:pt x="1694" y="324"/>
                  <a:pt x="1694" y="324"/>
                </a:cubicBezTo>
                <a:cubicBezTo>
                  <a:pt x="1695" y="323"/>
                  <a:pt x="1695" y="323"/>
                  <a:pt x="1695" y="323"/>
                </a:cubicBezTo>
                <a:cubicBezTo>
                  <a:pt x="1697" y="325"/>
                  <a:pt x="1697" y="325"/>
                  <a:pt x="1697" y="325"/>
                </a:cubicBezTo>
                <a:cubicBezTo>
                  <a:pt x="1700" y="324"/>
                  <a:pt x="1700" y="324"/>
                  <a:pt x="1700" y="324"/>
                </a:cubicBezTo>
                <a:cubicBezTo>
                  <a:pt x="1700" y="325"/>
                  <a:pt x="1700" y="325"/>
                  <a:pt x="1700" y="325"/>
                </a:cubicBezTo>
                <a:cubicBezTo>
                  <a:pt x="1700" y="326"/>
                  <a:pt x="1700" y="326"/>
                  <a:pt x="1700" y="326"/>
                </a:cubicBezTo>
                <a:cubicBezTo>
                  <a:pt x="1701" y="326"/>
                  <a:pt x="1701" y="326"/>
                  <a:pt x="1701" y="326"/>
                </a:cubicBezTo>
                <a:cubicBezTo>
                  <a:pt x="1703" y="324"/>
                  <a:pt x="1703" y="324"/>
                  <a:pt x="1703" y="324"/>
                </a:cubicBezTo>
                <a:cubicBezTo>
                  <a:pt x="1703" y="326"/>
                  <a:pt x="1703" y="326"/>
                  <a:pt x="1703" y="326"/>
                </a:cubicBezTo>
                <a:cubicBezTo>
                  <a:pt x="1702" y="327"/>
                  <a:pt x="1702" y="327"/>
                  <a:pt x="1702" y="327"/>
                </a:cubicBezTo>
                <a:cubicBezTo>
                  <a:pt x="1704" y="331"/>
                  <a:pt x="1704" y="331"/>
                  <a:pt x="1704" y="331"/>
                </a:cubicBezTo>
                <a:cubicBezTo>
                  <a:pt x="1705" y="332"/>
                  <a:pt x="1705" y="332"/>
                  <a:pt x="1705" y="332"/>
                </a:cubicBezTo>
                <a:cubicBezTo>
                  <a:pt x="1704" y="334"/>
                  <a:pt x="1704" y="334"/>
                  <a:pt x="1704" y="334"/>
                </a:cubicBezTo>
                <a:cubicBezTo>
                  <a:pt x="1705" y="335"/>
                  <a:pt x="1705" y="335"/>
                  <a:pt x="1705" y="335"/>
                </a:cubicBezTo>
                <a:cubicBezTo>
                  <a:pt x="1706" y="332"/>
                  <a:pt x="1706" y="332"/>
                  <a:pt x="1706" y="332"/>
                </a:cubicBezTo>
                <a:cubicBezTo>
                  <a:pt x="1707" y="331"/>
                  <a:pt x="1707" y="331"/>
                  <a:pt x="1707" y="331"/>
                </a:cubicBezTo>
                <a:cubicBezTo>
                  <a:pt x="1707" y="332"/>
                  <a:pt x="1707" y="332"/>
                  <a:pt x="1707" y="332"/>
                </a:cubicBezTo>
                <a:cubicBezTo>
                  <a:pt x="1709" y="332"/>
                  <a:pt x="1709" y="332"/>
                  <a:pt x="1709" y="332"/>
                </a:cubicBezTo>
                <a:cubicBezTo>
                  <a:pt x="1711" y="332"/>
                  <a:pt x="1711" y="332"/>
                  <a:pt x="1711" y="332"/>
                </a:cubicBezTo>
                <a:cubicBezTo>
                  <a:pt x="1714" y="329"/>
                  <a:pt x="1714" y="329"/>
                  <a:pt x="1714" y="329"/>
                </a:cubicBezTo>
                <a:cubicBezTo>
                  <a:pt x="1716" y="329"/>
                  <a:pt x="1716" y="329"/>
                  <a:pt x="1716" y="329"/>
                </a:cubicBezTo>
                <a:cubicBezTo>
                  <a:pt x="1720" y="327"/>
                  <a:pt x="1720" y="327"/>
                  <a:pt x="1720" y="327"/>
                </a:cubicBezTo>
                <a:cubicBezTo>
                  <a:pt x="1720" y="326"/>
                  <a:pt x="1720" y="326"/>
                  <a:pt x="1720" y="326"/>
                </a:cubicBezTo>
                <a:cubicBezTo>
                  <a:pt x="1723" y="326"/>
                  <a:pt x="1723" y="326"/>
                  <a:pt x="1723" y="326"/>
                </a:cubicBezTo>
                <a:cubicBezTo>
                  <a:pt x="1724" y="326"/>
                  <a:pt x="1724" y="326"/>
                  <a:pt x="1724" y="326"/>
                </a:cubicBezTo>
                <a:cubicBezTo>
                  <a:pt x="1726" y="324"/>
                  <a:pt x="1726" y="324"/>
                  <a:pt x="1726" y="324"/>
                </a:cubicBezTo>
                <a:cubicBezTo>
                  <a:pt x="1726" y="324"/>
                  <a:pt x="1726" y="324"/>
                  <a:pt x="1726" y="324"/>
                </a:cubicBezTo>
                <a:cubicBezTo>
                  <a:pt x="1726" y="326"/>
                  <a:pt x="1726" y="326"/>
                  <a:pt x="1726" y="326"/>
                </a:cubicBezTo>
                <a:cubicBezTo>
                  <a:pt x="1727" y="327"/>
                  <a:pt x="1727" y="327"/>
                  <a:pt x="1727" y="327"/>
                </a:cubicBezTo>
                <a:cubicBezTo>
                  <a:pt x="1728" y="324"/>
                  <a:pt x="1728" y="324"/>
                  <a:pt x="1728" y="324"/>
                </a:cubicBezTo>
                <a:cubicBezTo>
                  <a:pt x="1729" y="324"/>
                  <a:pt x="1729" y="324"/>
                  <a:pt x="1729" y="324"/>
                </a:cubicBezTo>
                <a:cubicBezTo>
                  <a:pt x="1728" y="322"/>
                  <a:pt x="1728" y="322"/>
                  <a:pt x="1728" y="322"/>
                </a:cubicBezTo>
                <a:cubicBezTo>
                  <a:pt x="1729" y="321"/>
                  <a:pt x="1729" y="321"/>
                  <a:pt x="1729" y="321"/>
                </a:cubicBezTo>
                <a:cubicBezTo>
                  <a:pt x="1730" y="323"/>
                  <a:pt x="1730" y="323"/>
                  <a:pt x="1730" y="323"/>
                </a:cubicBezTo>
                <a:cubicBezTo>
                  <a:pt x="1731" y="324"/>
                  <a:pt x="1731" y="324"/>
                  <a:pt x="1731" y="324"/>
                </a:cubicBezTo>
                <a:cubicBezTo>
                  <a:pt x="1731" y="322"/>
                  <a:pt x="1731" y="322"/>
                  <a:pt x="1731" y="322"/>
                </a:cubicBezTo>
                <a:cubicBezTo>
                  <a:pt x="1732" y="324"/>
                  <a:pt x="1732" y="324"/>
                  <a:pt x="1732" y="324"/>
                </a:cubicBezTo>
                <a:cubicBezTo>
                  <a:pt x="1733" y="324"/>
                  <a:pt x="1733" y="324"/>
                  <a:pt x="1733" y="324"/>
                </a:cubicBezTo>
                <a:cubicBezTo>
                  <a:pt x="1734" y="323"/>
                  <a:pt x="1734" y="323"/>
                  <a:pt x="1734" y="323"/>
                </a:cubicBezTo>
                <a:cubicBezTo>
                  <a:pt x="1735" y="323"/>
                  <a:pt x="1735" y="323"/>
                  <a:pt x="1735" y="323"/>
                </a:cubicBezTo>
                <a:cubicBezTo>
                  <a:pt x="1735" y="324"/>
                  <a:pt x="1735" y="324"/>
                  <a:pt x="1735" y="324"/>
                </a:cubicBezTo>
                <a:cubicBezTo>
                  <a:pt x="1737" y="323"/>
                  <a:pt x="1737" y="323"/>
                  <a:pt x="1737" y="323"/>
                </a:cubicBezTo>
                <a:cubicBezTo>
                  <a:pt x="1739" y="322"/>
                  <a:pt x="1739" y="322"/>
                  <a:pt x="1739" y="322"/>
                </a:cubicBezTo>
                <a:cubicBezTo>
                  <a:pt x="1741" y="323"/>
                  <a:pt x="1741" y="323"/>
                  <a:pt x="1741" y="323"/>
                </a:cubicBezTo>
                <a:cubicBezTo>
                  <a:pt x="1744" y="323"/>
                  <a:pt x="1744" y="323"/>
                  <a:pt x="1744" y="323"/>
                </a:cubicBezTo>
                <a:cubicBezTo>
                  <a:pt x="1744" y="322"/>
                  <a:pt x="1744" y="322"/>
                  <a:pt x="1744" y="322"/>
                </a:cubicBezTo>
                <a:cubicBezTo>
                  <a:pt x="1743" y="321"/>
                  <a:pt x="1743" y="321"/>
                  <a:pt x="1743" y="321"/>
                </a:cubicBezTo>
                <a:cubicBezTo>
                  <a:pt x="1744" y="321"/>
                  <a:pt x="1744" y="321"/>
                  <a:pt x="1744" y="321"/>
                </a:cubicBezTo>
                <a:cubicBezTo>
                  <a:pt x="1745" y="321"/>
                  <a:pt x="1745" y="321"/>
                  <a:pt x="1745" y="321"/>
                </a:cubicBezTo>
                <a:cubicBezTo>
                  <a:pt x="1746" y="322"/>
                  <a:pt x="1746" y="322"/>
                  <a:pt x="1746" y="322"/>
                </a:cubicBezTo>
                <a:cubicBezTo>
                  <a:pt x="1748" y="323"/>
                  <a:pt x="1748" y="323"/>
                  <a:pt x="1748" y="323"/>
                </a:cubicBezTo>
                <a:cubicBezTo>
                  <a:pt x="1748" y="323"/>
                  <a:pt x="1748" y="322"/>
                  <a:pt x="1749" y="321"/>
                </a:cubicBezTo>
                <a:cubicBezTo>
                  <a:pt x="1748" y="318"/>
                  <a:pt x="1748" y="318"/>
                  <a:pt x="1748" y="318"/>
                </a:cubicBezTo>
                <a:cubicBezTo>
                  <a:pt x="1749" y="321"/>
                  <a:pt x="1749" y="321"/>
                  <a:pt x="1749" y="321"/>
                </a:cubicBezTo>
                <a:cubicBezTo>
                  <a:pt x="1749" y="321"/>
                  <a:pt x="1749" y="321"/>
                  <a:pt x="1749" y="321"/>
                </a:cubicBezTo>
                <a:cubicBezTo>
                  <a:pt x="1749" y="321"/>
                  <a:pt x="1749" y="320"/>
                  <a:pt x="1749" y="320"/>
                </a:cubicBezTo>
                <a:cubicBezTo>
                  <a:pt x="1749" y="320"/>
                  <a:pt x="1752" y="319"/>
                  <a:pt x="1752" y="319"/>
                </a:cubicBezTo>
                <a:cubicBezTo>
                  <a:pt x="1754" y="318"/>
                  <a:pt x="1754" y="318"/>
                  <a:pt x="1754" y="318"/>
                </a:cubicBezTo>
                <a:cubicBezTo>
                  <a:pt x="1753" y="320"/>
                  <a:pt x="1753" y="320"/>
                  <a:pt x="1753" y="320"/>
                </a:cubicBezTo>
                <a:cubicBezTo>
                  <a:pt x="1753" y="321"/>
                  <a:pt x="1753" y="321"/>
                  <a:pt x="1753" y="321"/>
                </a:cubicBezTo>
                <a:cubicBezTo>
                  <a:pt x="1753" y="323"/>
                  <a:pt x="1753" y="323"/>
                  <a:pt x="1753" y="323"/>
                </a:cubicBezTo>
                <a:cubicBezTo>
                  <a:pt x="1751" y="321"/>
                  <a:pt x="1751" y="321"/>
                  <a:pt x="1751" y="321"/>
                </a:cubicBezTo>
                <a:cubicBezTo>
                  <a:pt x="1751" y="322"/>
                  <a:pt x="1751" y="322"/>
                  <a:pt x="1751" y="322"/>
                </a:cubicBezTo>
                <a:cubicBezTo>
                  <a:pt x="1753" y="325"/>
                  <a:pt x="1753" y="325"/>
                  <a:pt x="1753" y="325"/>
                </a:cubicBezTo>
                <a:cubicBezTo>
                  <a:pt x="1755" y="325"/>
                  <a:pt x="1755" y="325"/>
                  <a:pt x="1755" y="325"/>
                </a:cubicBezTo>
                <a:cubicBezTo>
                  <a:pt x="1757" y="327"/>
                  <a:pt x="1757" y="327"/>
                  <a:pt x="1757" y="327"/>
                </a:cubicBezTo>
                <a:cubicBezTo>
                  <a:pt x="1759" y="327"/>
                  <a:pt x="1759" y="327"/>
                  <a:pt x="1759" y="327"/>
                </a:cubicBezTo>
                <a:cubicBezTo>
                  <a:pt x="1760" y="327"/>
                  <a:pt x="1760" y="327"/>
                  <a:pt x="1760" y="327"/>
                </a:cubicBezTo>
                <a:cubicBezTo>
                  <a:pt x="1762" y="327"/>
                  <a:pt x="1762" y="327"/>
                  <a:pt x="1762" y="327"/>
                </a:cubicBezTo>
                <a:cubicBezTo>
                  <a:pt x="1763" y="329"/>
                  <a:pt x="1763" y="329"/>
                  <a:pt x="1763" y="329"/>
                </a:cubicBezTo>
                <a:cubicBezTo>
                  <a:pt x="1762" y="331"/>
                  <a:pt x="1762" y="331"/>
                  <a:pt x="1762" y="331"/>
                </a:cubicBezTo>
                <a:cubicBezTo>
                  <a:pt x="1759" y="330"/>
                  <a:pt x="1759" y="330"/>
                  <a:pt x="1759" y="330"/>
                </a:cubicBezTo>
                <a:cubicBezTo>
                  <a:pt x="1758" y="330"/>
                  <a:pt x="1758" y="330"/>
                  <a:pt x="1758" y="330"/>
                </a:cubicBezTo>
                <a:cubicBezTo>
                  <a:pt x="1757" y="332"/>
                  <a:pt x="1757" y="332"/>
                  <a:pt x="1757" y="332"/>
                </a:cubicBezTo>
                <a:cubicBezTo>
                  <a:pt x="1755" y="334"/>
                  <a:pt x="1755" y="334"/>
                  <a:pt x="1755" y="334"/>
                </a:cubicBezTo>
                <a:cubicBezTo>
                  <a:pt x="1753" y="332"/>
                  <a:pt x="1753" y="332"/>
                  <a:pt x="1753" y="332"/>
                </a:cubicBezTo>
                <a:cubicBezTo>
                  <a:pt x="1752" y="333"/>
                  <a:pt x="1752" y="333"/>
                  <a:pt x="1752" y="333"/>
                </a:cubicBezTo>
                <a:cubicBezTo>
                  <a:pt x="1752" y="335"/>
                  <a:pt x="1752" y="335"/>
                  <a:pt x="1752" y="335"/>
                </a:cubicBezTo>
                <a:cubicBezTo>
                  <a:pt x="1750" y="336"/>
                  <a:pt x="1750" y="336"/>
                  <a:pt x="1750" y="336"/>
                </a:cubicBezTo>
                <a:cubicBezTo>
                  <a:pt x="1749" y="334"/>
                  <a:pt x="1749" y="334"/>
                  <a:pt x="1749" y="334"/>
                </a:cubicBezTo>
                <a:cubicBezTo>
                  <a:pt x="1748" y="335"/>
                  <a:pt x="1748" y="335"/>
                  <a:pt x="1748" y="335"/>
                </a:cubicBezTo>
                <a:cubicBezTo>
                  <a:pt x="1748" y="336"/>
                  <a:pt x="1748" y="336"/>
                  <a:pt x="1748" y="336"/>
                </a:cubicBezTo>
                <a:cubicBezTo>
                  <a:pt x="1749" y="337"/>
                  <a:pt x="1749" y="337"/>
                  <a:pt x="1749" y="337"/>
                </a:cubicBezTo>
                <a:cubicBezTo>
                  <a:pt x="1749" y="339"/>
                  <a:pt x="1749" y="339"/>
                  <a:pt x="1749" y="339"/>
                </a:cubicBezTo>
                <a:cubicBezTo>
                  <a:pt x="1749" y="340"/>
                  <a:pt x="1749" y="340"/>
                  <a:pt x="1749" y="340"/>
                </a:cubicBezTo>
                <a:cubicBezTo>
                  <a:pt x="1750" y="341"/>
                  <a:pt x="1750" y="341"/>
                  <a:pt x="1750" y="341"/>
                </a:cubicBezTo>
                <a:cubicBezTo>
                  <a:pt x="1749" y="340"/>
                  <a:pt x="1749" y="340"/>
                  <a:pt x="1749" y="340"/>
                </a:cubicBezTo>
                <a:cubicBezTo>
                  <a:pt x="1748" y="341"/>
                  <a:pt x="1748" y="341"/>
                  <a:pt x="1748" y="341"/>
                </a:cubicBezTo>
                <a:cubicBezTo>
                  <a:pt x="1740" y="340"/>
                  <a:pt x="1740" y="340"/>
                  <a:pt x="1740" y="340"/>
                </a:cubicBezTo>
                <a:cubicBezTo>
                  <a:pt x="1737" y="338"/>
                  <a:pt x="1737" y="338"/>
                  <a:pt x="1737" y="338"/>
                </a:cubicBezTo>
                <a:cubicBezTo>
                  <a:pt x="1733" y="338"/>
                  <a:pt x="1733" y="338"/>
                  <a:pt x="1733" y="338"/>
                </a:cubicBezTo>
                <a:cubicBezTo>
                  <a:pt x="1731" y="337"/>
                  <a:pt x="1731" y="337"/>
                  <a:pt x="1731" y="337"/>
                </a:cubicBezTo>
                <a:cubicBezTo>
                  <a:pt x="1729" y="338"/>
                  <a:pt x="1729" y="338"/>
                  <a:pt x="1729" y="338"/>
                </a:cubicBezTo>
                <a:cubicBezTo>
                  <a:pt x="1727" y="336"/>
                  <a:pt x="1727" y="336"/>
                  <a:pt x="1727" y="336"/>
                </a:cubicBezTo>
                <a:cubicBezTo>
                  <a:pt x="1727" y="337"/>
                  <a:pt x="1727" y="337"/>
                  <a:pt x="1727" y="337"/>
                </a:cubicBezTo>
                <a:cubicBezTo>
                  <a:pt x="1726" y="337"/>
                  <a:pt x="1726" y="337"/>
                  <a:pt x="1726" y="337"/>
                </a:cubicBezTo>
                <a:cubicBezTo>
                  <a:pt x="1726" y="338"/>
                  <a:pt x="1726" y="338"/>
                  <a:pt x="1726" y="338"/>
                </a:cubicBezTo>
                <a:cubicBezTo>
                  <a:pt x="1727" y="339"/>
                  <a:pt x="1727" y="339"/>
                  <a:pt x="1727" y="339"/>
                </a:cubicBezTo>
                <a:cubicBezTo>
                  <a:pt x="1725" y="340"/>
                  <a:pt x="1725" y="340"/>
                  <a:pt x="1725" y="340"/>
                </a:cubicBezTo>
                <a:cubicBezTo>
                  <a:pt x="1724" y="339"/>
                  <a:pt x="1724" y="339"/>
                  <a:pt x="1724" y="339"/>
                </a:cubicBezTo>
                <a:cubicBezTo>
                  <a:pt x="1720" y="339"/>
                  <a:pt x="1720" y="339"/>
                  <a:pt x="1720" y="339"/>
                </a:cubicBezTo>
                <a:cubicBezTo>
                  <a:pt x="1720" y="338"/>
                  <a:pt x="1720" y="338"/>
                  <a:pt x="1720" y="338"/>
                </a:cubicBezTo>
                <a:cubicBezTo>
                  <a:pt x="1719" y="340"/>
                  <a:pt x="1719" y="340"/>
                  <a:pt x="1719" y="340"/>
                </a:cubicBezTo>
                <a:cubicBezTo>
                  <a:pt x="1717" y="340"/>
                  <a:pt x="1717" y="340"/>
                  <a:pt x="1717" y="340"/>
                </a:cubicBezTo>
                <a:cubicBezTo>
                  <a:pt x="1715" y="341"/>
                  <a:pt x="1715" y="341"/>
                  <a:pt x="1715" y="341"/>
                </a:cubicBezTo>
                <a:cubicBezTo>
                  <a:pt x="1715" y="342"/>
                  <a:pt x="1715" y="342"/>
                  <a:pt x="1715" y="342"/>
                </a:cubicBezTo>
                <a:cubicBezTo>
                  <a:pt x="1714" y="342"/>
                  <a:pt x="1714" y="342"/>
                  <a:pt x="1714" y="342"/>
                </a:cubicBezTo>
                <a:cubicBezTo>
                  <a:pt x="1711" y="343"/>
                  <a:pt x="1711" y="343"/>
                  <a:pt x="1711" y="343"/>
                </a:cubicBezTo>
                <a:cubicBezTo>
                  <a:pt x="1709" y="345"/>
                  <a:pt x="1709" y="345"/>
                  <a:pt x="1709" y="345"/>
                </a:cubicBezTo>
                <a:cubicBezTo>
                  <a:pt x="1710" y="352"/>
                  <a:pt x="1710" y="352"/>
                  <a:pt x="1710" y="352"/>
                </a:cubicBezTo>
                <a:cubicBezTo>
                  <a:pt x="1711" y="352"/>
                  <a:pt x="1711" y="352"/>
                  <a:pt x="1711" y="352"/>
                </a:cubicBezTo>
                <a:cubicBezTo>
                  <a:pt x="1712" y="351"/>
                  <a:pt x="1712" y="351"/>
                  <a:pt x="1712" y="351"/>
                </a:cubicBezTo>
                <a:cubicBezTo>
                  <a:pt x="1713" y="352"/>
                  <a:pt x="1713" y="352"/>
                  <a:pt x="1713" y="352"/>
                </a:cubicBezTo>
                <a:cubicBezTo>
                  <a:pt x="1712" y="353"/>
                  <a:pt x="1712" y="353"/>
                  <a:pt x="1712" y="353"/>
                </a:cubicBezTo>
                <a:cubicBezTo>
                  <a:pt x="1711" y="353"/>
                  <a:pt x="1711" y="353"/>
                  <a:pt x="1711" y="353"/>
                </a:cubicBezTo>
                <a:cubicBezTo>
                  <a:pt x="1711" y="356"/>
                  <a:pt x="1711" y="356"/>
                  <a:pt x="1711" y="356"/>
                </a:cubicBezTo>
                <a:cubicBezTo>
                  <a:pt x="1713" y="358"/>
                  <a:pt x="1713" y="358"/>
                  <a:pt x="1713" y="358"/>
                </a:cubicBezTo>
                <a:cubicBezTo>
                  <a:pt x="1716" y="361"/>
                  <a:pt x="1716" y="361"/>
                  <a:pt x="1716" y="361"/>
                </a:cubicBezTo>
                <a:cubicBezTo>
                  <a:pt x="1717" y="361"/>
                  <a:pt x="1717" y="361"/>
                  <a:pt x="1717" y="361"/>
                </a:cubicBezTo>
                <a:cubicBezTo>
                  <a:pt x="1717" y="359"/>
                  <a:pt x="1717" y="359"/>
                  <a:pt x="1717" y="359"/>
                </a:cubicBezTo>
                <a:cubicBezTo>
                  <a:pt x="1719" y="357"/>
                  <a:pt x="1719" y="357"/>
                  <a:pt x="1719" y="357"/>
                </a:cubicBezTo>
                <a:cubicBezTo>
                  <a:pt x="1720" y="359"/>
                  <a:pt x="1720" y="359"/>
                  <a:pt x="1720" y="359"/>
                </a:cubicBezTo>
                <a:cubicBezTo>
                  <a:pt x="1719" y="364"/>
                  <a:pt x="1719" y="364"/>
                  <a:pt x="1719" y="364"/>
                </a:cubicBezTo>
                <a:cubicBezTo>
                  <a:pt x="1719" y="368"/>
                  <a:pt x="1719" y="368"/>
                  <a:pt x="1719" y="368"/>
                </a:cubicBezTo>
                <a:cubicBezTo>
                  <a:pt x="1719" y="372"/>
                  <a:pt x="1719" y="372"/>
                  <a:pt x="1719" y="372"/>
                </a:cubicBezTo>
                <a:cubicBezTo>
                  <a:pt x="1718" y="376"/>
                  <a:pt x="1718" y="376"/>
                  <a:pt x="1718" y="376"/>
                </a:cubicBezTo>
                <a:cubicBezTo>
                  <a:pt x="1715" y="379"/>
                  <a:pt x="1715" y="379"/>
                  <a:pt x="1715" y="379"/>
                </a:cubicBezTo>
                <a:cubicBezTo>
                  <a:pt x="1713" y="379"/>
                  <a:pt x="1713" y="379"/>
                  <a:pt x="1713" y="379"/>
                </a:cubicBezTo>
                <a:cubicBezTo>
                  <a:pt x="1710" y="377"/>
                  <a:pt x="1710" y="377"/>
                  <a:pt x="1710" y="377"/>
                </a:cubicBezTo>
                <a:cubicBezTo>
                  <a:pt x="1710" y="375"/>
                  <a:pt x="1710" y="375"/>
                  <a:pt x="1710" y="375"/>
                </a:cubicBezTo>
                <a:cubicBezTo>
                  <a:pt x="1705" y="370"/>
                  <a:pt x="1705" y="370"/>
                  <a:pt x="1705" y="370"/>
                </a:cubicBezTo>
                <a:cubicBezTo>
                  <a:pt x="1705" y="367"/>
                  <a:pt x="1705" y="367"/>
                  <a:pt x="1705" y="367"/>
                </a:cubicBezTo>
                <a:cubicBezTo>
                  <a:pt x="1704" y="367"/>
                  <a:pt x="1704" y="367"/>
                  <a:pt x="1704" y="367"/>
                </a:cubicBezTo>
                <a:cubicBezTo>
                  <a:pt x="1703" y="369"/>
                  <a:pt x="1703" y="369"/>
                  <a:pt x="1703" y="369"/>
                </a:cubicBezTo>
                <a:cubicBezTo>
                  <a:pt x="1700" y="370"/>
                  <a:pt x="1700" y="370"/>
                  <a:pt x="1700" y="370"/>
                </a:cubicBezTo>
                <a:cubicBezTo>
                  <a:pt x="1699" y="371"/>
                  <a:pt x="1699" y="371"/>
                  <a:pt x="1699" y="371"/>
                </a:cubicBezTo>
                <a:cubicBezTo>
                  <a:pt x="1697" y="371"/>
                  <a:pt x="1697" y="371"/>
                  <a:pt x="1697" y="371"/>
                </a:cubicBezTo>
                <a:cubicBezTo>
                  <a:pt x="1695" y="373"/>
                  <a:pt x="1695" y="373"/>
                  <a:pt x="1695" y="373"/>
                </a:cubicBezTo>
                <a:cubicBezTo>
                  <a:pt x="1695" y="375"/>
                  <a:pt x="1695" y="375"/>
                  <a:pt x="1695" y="375"/>
                </a:cubicBezTo>
                <a:cubicBezTo>
                  <a:pt x="1694" y="375"/>
                  <a:pt x="1694" y="375"/>
                  <a:pt x="1694" y="375"/>
                </a:cubicBezTo>
                <a:cubicBezTo>
                  <a:pt x="1695" y="378"/>
                  <a:pt x="1695" y="378"/>
                  <a:pt x="1695" y="378"/>
                </a:cubicBezTo>
                <a:cubicBezTo>
                  <a:pt x="1692" y="381"/>
                  <a:pt x="1692" y="381"/>
                  <a:pt x="1692" y="381"/>
                </a:cubicBezTo>
                <a:cubicBezTo>
                  <a:pt x="1692" y="383"/>
                  <a:pt x="1692" y="383"/>
                  <a:pt x="1692" y="383"/>
                </a:cubicBezTo>
                <a:cubicBezTo>
                  <a:pt x="1692" y="385"/>
                  <a:pt x="1692" y="385"/>
                  <a:pt x="1692" y="385"/>
                </a:cubicBezTo>
                <a:cubicBezTo>
                  <a:pt x="1690" y="387"/>
                  <a:pt x="1690" y="387"/>
                  <a:pt x="1690" y="387"/>
                </a:cubicBezTo>
                <a:cubicBezTo>
                  <a:pt x="1691" y="392"/>
                  <a:pt x="1691" y="392"/>
                  <a:pt x="1691" y="392"/>
                </a:cubicBezTo>
                <a:cubicBezTo>
                  <a:pt x="1693" y="393"/>
                  <a:pt x="1693" y="393"/>
                  <a:pt x="1693" y="393"/>
                </a:cubicBezTo>
                <a:cubicBezTo>
                  <a:pt x="1693" y="393"/>
                  <a:pt x="1693" y="393"/>
                  <a:pt x="1693" y="393"/>
                </a:cubicBezTo>
                <a:cubicBezTo>
                  <a:pt x="1693" y="396"/>
                  <a:pt x="1693" y="396"/>
                  <a:pt x="1693" y="396"/>
                </a:cubicBezTo>
                <a:cubicBezTo>
                  <a:pt x="1694" y="399"/>
                  <a:pt x="1694" y="399"/>
                  <a:pt x="1694" y="399"/>
                </a:cubicBezTo>
                <a:cubicBezTo>
                  <a:pt x="1693" y="400"/>
                  <a:pt x="1693" y="400"/>
                  <a:pt x="1693" y="400"/>
                </a:cubicBezTo>
                <a:cubicBezTo>
                  <a:pt x="1693" y="400"/>
                  <a:pt x="1693" y="400"/>
                  <a:pt x="1693" y="400"/>
                </a:cubicBezTo>
                <a:cubicBezTo>
                  <a:pt x="1697" y="400"/>
                  <a:pt x="1697" y="400"/>
                  <a:pt x="1697" y="400"/>
                </a:cubicBezTo>
                <a:cubicBezTo>
                  <a:pt x="1699" y="403"/>
                  <a:pt x="1699" y="403"/>
                  <a:pt x="1699" y="403"/>
                </a:cubicBezTo>
                <a:cubicBezTo>
                  <a:pt x="1702" y="405"/>
                  <a:pt x="1702" y="405"/>
                  <a:pt x="1702" y="405"/>
                </a:cubicBezTo>
                <a:cubicBezTo>
                  <a:pt x="1706" y="404"/>
                  <a:pt x="1706" y="404"/>
                  <a:pt x="1706" y="404"/>
                </a:cubicBezTo>
                <a:cubicBezTo>
                  <a:pt x="1707" y="405"/>
                  <a:pt x="1707" y="405"/>
                  <a:pt x="1707" y="405"/>
                </a:cubicBezTo>
                <a:cubicBezTo>
                  <a:pt x="1708" y="407"/>
                  <a:pt x="1708" y="407"/>
                  <a:pt x="1708" y="407"/>
                </a:cubicBezTo>
                <a:cubicBezTo>
                  <a:pt x="1709" y="407"/>
                  <a:pt x="1709" y="407"/>
                  <a:pt x="1709" y="407"/>
                </a:cubicBezTo>
                <a:cubicBezTo>
                  <a:pt x="1710" y="408"/>
                  <a:pt x="1710" y="408"/>
                  <a:pt x="1710" y="408"/>
                </a:cubicBezTo>
                <a:cubicBezTo>
                  <a:pt x="1709" y="410"/>
                  <a:pt x="1709" y="410"/>
                  <a:pt x="1709" y="410"/>
                </a:cubicBezTo>
                <a:cubicBezTo>
                  <a:pt x="1709" y="413"/>
                  <a:pt x="1709" y="413"/>
                  <a:pt x="1709" y="413"/>
                </a:cubicBezTo>
                <a:cubicBezTo>
                  <a:pt x="1711" y="413"/>
                  <a:pt x="1711" y="413"/>
                  <a:pt x="1711" y="413"/>
                </a:cubicBezTo>
                <a:cubicBezTo>
                  <a:pt x="1698" y="414"/>
                  <a:pt x="1698" y="414"/>
                  <a:pt x="1698" y="414"/>
                </a:cubicBezTo>
                <a:cubicBezTo>
                  <a:pt x="1685" y="413"/>
                  <a:pt x="1685" y="413"/>
                  <a:pt x="1685" y="413"/>
                </a:cubicBezTo>
                <a:cubicBezTo>
                  <a:pt x="1684" y="414"/>
                  <a:pt x="1684" y="414"/>
                  <a:pt x="1684" y="414"/>
                </a:cubicBezTo>
                <a:cubicBezTo>
                  <a:pt x="1680" y="417"/>
                  <a:pt x="1680" y="417"/>
                  <a:pt x="1680" y="417"/>
                </a:cubicBezTo>
                <a:cubicBezTo>
                  <a:pt x="1677" y="418"/>
                  <a:pt x="1677" y="418"/>
                  <a:pt x="1677" y="418"/>
                </a:cubicBezTo>
                <a:cubicBezTo>
                  <a:pt x="1676" y="417"/>
                  <a:pt x="1676" y="417"/>
                  <a:pt x="1676" y="417"/>
                </a:cubicBezTo>
                <a:cubicBezTo>
                  <a:pt x="1679" y="415"/>
                  <a:pt x="1679" y="415"/>
                  <a:pt x="1679" y="415"/>
                </a:cubicBezTo>
                <a:cubicBezTo>
                  <a:pt x="1682" y="413"/>
                  <a:pt x="1682" y="413"/>
                  <a:pt x="1682" y="413"/>
                </a:cubicBezTo>
                <a:cubicBezTo>
                  <a:pt x="1681" y="413"/>
                  <a:pt x="1681" y="413"/>
                  <a:pt x="1681" y="413"/>
                </a:cubicBezTo>
                <a:cubicBezTo>
                  <a:pt x="1679" y="415"/>
                  <a:pt x="1679" y="415"/>
                  <a:pt x="1679" y="415"/>
                </a:cubicBezTo>
                <a:cubicBezTo>
                  <a:pt x="1675" y="417"/>
                  <a:pt x="1675" y="417"/>
                  <a:pt x="1675" y="417"/>
                </a:cubicBezTo>
                <a:cubicBezTo>
                  <a:pt x="1671" y="415"/>
                  <a:pt x="1671" y="415"/>
                  <a:pt x="1671" y="415"/>
                </a:cubicBezTo>
                <a:cubicBezTo>
                  <a:pt x="1670" y="413"/>
                  <a:pt x="1670" y="413"/>
                  <a:pt x="1670" y="413"/>
                </a:cubicBezTo>
                <a:cubicBezTo>
                  <a:pt x="1671" y="411"/>
                  <a:pt x="1671" y="411"/>
                  <a:pt x="1671" y="411"/>
                </a:cubicBezTo>
                <a:cubicBezTo>
                  <a:pt x="1673" y="412"/>
                  <a:pt x="1673" y="412"/>
                  <a:pt x="1673" y="412"/>
                </a:cubicBezTo>
                <a:cubicBezTo>
                  <a:pt x="1674" y="412"/>
                  <a:pt x="1674" y="412"/>
                  <a:pt x="1674" y="412"/>
                </a:cubicBezTo>
                <a:cubicBezTo>
                  <a:pt x="1674" y="412"/>
                  <a:pt x="1674" y="412"/>
                  <a:pt x="1674" y="412"/>
                </a:cubicBezTo>
                <a:cubicBezTo>
                  <a:pt x="1671" y="410"/>
                  <a:pt x="1671" y="410"/>
                  <a:pt x="1671" y="410"/>
                </a:cubicBezTo>
                <a:cubicBezTo>
                  <a:pt x="1666" y="409"/>
                  <a:pt x="1666" y="409"/>
                  <a:pt x="1666" y="409"/>
                </a:cubicBezTo>
                <a:cubicBezTo>
                  <a:pt x="1662" y="411"/>
                  <a:pt x="1662" y="411"/>
                  <a:pt x="1662" y="411"/>
                </a:cubicBezTo>
                <a:cubicBezTo>
                  <a:pt x="1659" y="411"/>
                  <a:pt x="1659" y="411"/>
                  <a:pt x="1659" y="411"/>
                </a:cubicBezTo>
                <a:cubicBezTo>
                  <a:pt x="1656" y="412"/>
                  <a:pt x="1656" y="412"/>
                  <a:pt x="1656" y="412"/>
                </a:cubicBezTo>
                <a:cubicBezTo>
                  <a:pt x="1654" y="414"/>
                  <a:pt x="1654" y="414"/>
                  <a:pt x="1654" y="414"/>
                </a:cubicBezTo>
                <a:cubicBezTo>
                  <a:pt x="1652" y="415"/>
                  <a:pt x="1652" y="415"/>
                  <a:pt x="1652" y="415"/>
                </a:cubicBezTo>
                <a:cubicBezTo>
                  <a:pt x="1650" y="417"/>
                  <a:pt x="1650" y="417"/>
                  <a:pt x="1650" y="417"/>
                </a:cubicBezTo>
                <a:cubicBezTo>
                  <a:pt x="1650" y="418"/>
                  <a:pt x="1650" y="418"/>
                  <a:pt x="1650" y="418"/>
                </a:cubicBezTo>
                <a:cubicBezTo>
                  <a:pt x="1647" y="418"/>
                  <a:pt x="1647" y="418"/>
                  <a:pt x="1647" y="418"/>
                </a:cubicBezTo>
                <a:cubicBezTo>
                  <a:pt x="1642" y="421"/>
                  <a:pt x="1642" y="421"/>
                  <a:pt x="1642" y="421"/>
                </a:cubicBezTo>
                <a:cubicBezTo>
                  <a:pt x="1639" y="421"/>
                  <a:pt x="1639" y="421"/>
                  <a:pt x="1639" y="421"/>
                </a:cubicBezTo>
                <a:cubicBezTo>
                  <a:pt x="1637" y="424"/>
                  <a:pt x="1637" y="424"/>
                  <a:pt x="1637" y="424"/>
                </a:cubicBezTo>
                <a:cubicBezTo>
                  <a:pt x="1637" y="426"/>
                  <a:pt x="1637" y="426"/>
                  <a:pt x="1637" y="426"/>
                </a:cubicBezTo>
                <a:cubicBezTo>
                  <a:pt x="1636" y="426"/>
                  <a:pt x="1636" y="426"/>
                  <a:pt x="1636" y="426"/>
                </a:cubicBezTo>
                <a:cubicBezTo>
                  <a:pt x="1636" y="427"/>
                  <a:pt x="1636" y="427"/>
                  <a:pt x="1636" y="427"/>
                </a:cubicBezTo>
                <a:cubicBezTo>
                  <a:pt x="1635" y="427"/>
                  <a:pt x="1635" y="427"/>
                  <a:pt x="1635" y="427"/>
                </a:cubicBezTo>
                <a:cubicBezTo>
                  <a:pt x="1633" y="428"/>
                  <a:pt x="1633" y="428"/>
                  <a:pt x="1633" y="428"/>
                </a:cubicBezTo>
                <a:cubicBezTo>
                  <a:pt x="1632" y="426"/>
                  <a:pt x="1632" y="426"/>
                  <a:pt x="1632" y="426"/>
                </a:cubicBezTo>
                <a:cubicBezTo>
                  <a:pt x="1630" y="427"/>
                  <a:pt x="1630" y="427"/>
                  <a:pt x="1630" y="427"/>
                </a:cubicBezTo>
                <a:cubicBezTo>
                  <a:pt x="1629" y="425"/>
                  <a:pt x="1629" y="425"/>
                  <a:pt x="1629" y="425"/>
                </a:cubicBezTo>
                <a:cubicBezTo>
                  <a:pt x="1629" y="423"/>
                  <a:pt x="1629" y="423"/>
                  <a:pt x="1629" y="423"/>
                </a:cubicBezTo>
                <a:cubicBezTo>
                  <a:pt x="1628" y="422"/>
                  <a:pt x="1628" y="422"/>
                  <a:pt x="1628" y="422"/>
                </a:cubicBezTo>
                <a:cubicBezTo>
                  <a:pt x="1626" y="422"/>
                  <a:pt x="1626" y="422"/>
                  <a:pt x="1626" y="422"/>
                </a:cubicBezTo>
                <a:cubicBezTo>
                  <a:pt x="1623" y="419"/>
                  <a:pt x="1623" y="419"/>
                  <a:pt x="1623" y="419"/>
                </a:cubicBezTo>
                <a:cubicBezTo>
                  <a:pt x="1621" y="419"/>
                  <a:pt x="1621" y="419"/>
                  <a:pt x="1621" y="419"/>
                </a:cubicBezTo>
                <a:cubicBezTo>
                  <a:pt x="1621" y="418"/>
                  <a:pt x="1621" y="418"/>
                  <a:pt x="1621" y="418"/>
                </a:cubicBezTo>
                <a:cubicBezTo>
                  <a:pt x="1620" y="419"/>
                  <a:pt x="1620" y="419"/>
                  <a:pt x="1620" y="419"/>
                </a:cubicBezTo>
                <a:cubicBezTo>
                  <a:pt x="1618" y="419"/>
                  <a:pt x="1618" y="419"/>
                  <a:pt x="1618" y="419"/>
                </a:cubicBezTo>
                <a:cubicBezTo>
                  <a:pt x="1616" y="420"/>
                  <a:pt x="1616" y="420"/>
                  <a:pt x="1616" y="420"/>
                </a:cubicBezTo>
                <a:cubicBezTo>
                  <a:pt x="1615" y="419"/>
                  <a:pt x="1615" y="419"/>
                  <a:pt x="1615" y="419"/>
                </a:cubicBezTo>
                <a:cubicBezTo>
                  <a:pt x="1616" y="418"/>
                  <a:pt x="1616" y="418"/>
                  <a:pt x="1616" y="418"/>
                </a:cubicBezTo>
                <a:cubicBezTo>
                  <a:pt x="1616" y="419"/>
                  <a:pt x="1616" y="419"/>
                  <a:pt x="1616" y="419"/>
                </a:cubicBezTo>
                <a:cubicBezTo>
                  <a:pt x="1617" y="418"/>
                  <a:pt x="1617" y="418"/>
                  <a:pt x="1617" y="418"/>
                </a:cubicBezTo>
                <a:cubicBezTo>
                  <a:pt x="1619" y="417"/>
                  <a:pt x="1619" y="417"/>
                  <a:pt x="1619" y="417"/>
                </a:cubicBezTo>
                <a:cubicBezTo>
                  <a:pt x="1616" y="417"/>
                  <a:pt x="1616" y="417"/>
                  <a:pt x="1616" y="417"/>
                </a:cubicBezTo>
                <a:cubicBezTo>
                  <a:pt x="1616" y="417"/>
                  <a:pt x="1616" y="417"/>
                  <a:pt x="1616" y="417"/>
                </a:cubicBezTo>
                <a:cubicBezTo>
                  <a:pt x="1615" y="418"/>
                  <a:pt x="1615" y="418"/>
                  <a:pt x="1615" y="418"/>
                </a:cubicBezTo>
                <a:cubicBezTo>
                  <a:pt x="1613" y="419"/>
                  <a:pt x="1613" y="419"/>
                  <a:pt x="1613" y="419"/>
                </a:cubicBezTo>
                <a:cubicBezTo>
                  <a:pt x="1613" y="420"/>
                  <a:pt x="1613" y="420"/>
                  <a:pt x="1613" y="420"/>
                </a:cubicBezTo>
                <a:cubicBezTo>
                  <a:pt x="1609" y="421"/>
                  <a:pt x="1609" y="421"/>
                  <a:pt x="1609" y="421"/>
                </a:cubicBezTo>
                <a:cubicBezTo>
                  <a:pt x="1608" y="423"/>
                  <a:pt x="1608" y="423"/>
                  <a:pt x="1608" y="423"/>
                </a:cubicBezTo>
                <a:cubicBezTo>
                  <a:pt x="1608" y="424"/>
                  <a:pt x="1608" y="424"/>
                  <a:pt x="1608" y="424"/>
                </a:cubicBezTo>
                <a:cubicBezTo>
                  <a:pt x="1606" y="424"/>
                  <a:pt x="1606" y="424"/>
                  <a:pt x="1606" y="424"/>
                </a:cubicBezTo>
                <a:cubicBezTo>
                  <a:pt x="1605" y="423"/>
                  <a:pt x="1605" y="423"/>
                  <a:pt x="1605" y="423"/>
                </a:cubicBezTo>
                <a:cubicBezTo>
                  <a:pt x="1603" y="423"/>
                  <a:pt x="1603" y="423"/>
                  <a:pt x="1603" y="423"/>
                </a:cubicBezTo>
                <a:cubicBezTo>
                  <a:pt x="1602" y="423"/>
                  <a:pt x="1602" y="423"/>
                  <a:pt x="1602" y="423"/>
                </a:cubicBezTo>
                <a:cubicBezTo>
                  <a:pt x="1600" y="423"/>
                  <a:pt x="1600" y="423"/>
                  <a:pt x="1600" y="423"/>
                </a:cubicBezTo>
                <a:cubicBezTo>
                  <a:pt x="1601" y="421"/>
                  <a:pt x="1601" y="421"/>
                  <a:pt x="1601" y="421"/>
                </a:cubicBezTo>
                <a:cubicBezTo>
                  <a:pt x="1603" y="422"/>
                  <a:pt x="1603" y="422"/>
                  <a:pt x="1603" y="422"/>
                </a:cubicBezTo>
                <a:cubicBezTo>
                  <a:pt x="1604" y="420"/>
                  <a:pt x="1604" y="420"/>
                  <a:pt x="1604" y="420"/>
                </a:cubicBezTo>
                <a:cubicBezTo>
                  <a:pt x="1604" y="418"/>
                  <a:pt x="1604" y="418"/>
                  <a:pt x="1604" y="418"/>
                </a:cubicBezTo>
                <a:cubicBezTo>
                  <a:pt x="1603" y="418"/>
                  <a:pt x="1603" y="418"/>
                  <a:pt x="1603" y="418"/>
                </a:cubicBezTo>
                <a:cubicBezTo>
                  <a:pt x="1602" y="419"/>
                  <a:pt x="1602" y="419"/>
                  <a:pt x="1602" y="419"/>
                </a:cubicBezTo>
                <a:cubicBezTo>
                  <a:pt x="1601" y="420"/>
                  <a:pt x="1601" y="420"/>
                  <a:pt x="1601" y="420"/>
                </a:cubicBezTo>
                <a:cubicBezTo>
                  <a:pt x="1598" y="418"/>
                  <a:pt x="1598" y="418"/>
                  <a:pt x="1598" y="418"/>
                </a:cubicBezTo>
                <a:cubicBezTo>
                  <a:pt x="1598" y="417"/>
                  <a:pt x="1598" y="417"/>
                  <a:pt x="1598" y="417"/>
                </a:cubicBezTo>
                <a:cubicBezTo>
                  <a:pt x="1597" y="418"/>
                  <a:pt x="1597" y="418"/>
                  <a:pt x="1597" y="418"/>
                </a:cubicBezTo>
                <a:cubicBezTo>
                  <a:pt x="1596" y="419"/>
                  <a:pt x="1596" y="419"/>
                  <a:pt x="1596" y="419"/>
                </a:cubicBezTo>
                <a:cubicBezTo>
                  <a:pt x="1595" y="420"/>
                  <a:pt x="1595" y="420"/>
                  <a:pt x="1595" y="420"/>
                </a:cubicBezTo>
                <a:cubicBezTo>
                  <a:pt x="1594" y="418"/>
                  <a:pt x="1594" y="418"/>
                  <a:pt x="1594" y="418"/>
                </a:cubicBezTo>
                <a:cubicBezTo>
                  <a:pt x="1592" y="418"/>
                  <a:pt x="1592" y="418"/>
                  <a:pt x="1592" y="418"/>
                </a:cubicBezTo>
                <a:cubicBezTo>
                  <a:pt x="1592" y="416"/>
                  <a:pt x="1592" y="416"/>
                  <a:pt x="1592" y="416"/>
                </a:cubicBezTo>
                <a:cubicBezTo>
                  <a:pt x="1593" y="415"/>
                  <a:pt x="1593" y="415"/>
                  <a:pt x="1593" y="415"/>
                </a:cubicBezTo>
                <a:cubicBezTo>
                  <a:pt x="1594" y="413"/>
                  <a:pt x="1594" y="413"/>
                  <a:pt x="1594" y="413"/>
                </a:cubicBezTo>
                <a:cubicBezTo>
                  <a:pt x="1592" y="413"/>
                  <a:pt x="1592" y="413"/>
                  <a:pt x="1592" y="413"/>
                </a:cubicBezTo>
                <a:cubicBezTo>
                  <a:pt x="1590" y="411"/>
                  <a:pt x="1590" y="411"/>
                  <a:pt x="1590" y="411"/>
                </a:cubicBezTo>
                <a:cubicBezTo>
                  <a:pt x="1590" y="411"/>
                  <a:pt x="1590" y="411"/>
                  <a:pt x="1590" y="411"/>
                </a:cubicBezTo>
                <a:cubicBezTo>
                  <a:pt x="1590" y="409"/>
                  <a:pt x="1590" y="409"/>
                  <a:pt x="1590" y="409"/>
                </a:cubicBezTo>
                <a:cubicBezTo>
                  <a:pt x="1589" y="408"/>
                  <a:pt x="1589" y="408"/>
                  <a:pt x="1589" y="408"/>
                </a:cubicBezTo>
                <a:cubicBezTo>
                  <a:pt x="1588" y="408"/>
                  <a:pt x="1588" y="408"/>
                  <a:pt x="1588" y="408"/>
                </a:cubicBezTo>
                <a:cubicBezTo>
                  <a:pt x="1588" y="407"/>
                  <a:pt x="1588" y="407"/>
                  <a:pt x="1588" y="407"/>
                </a:cubicBezTo>
                <a:cubicBezTo>
                  <a:pt x="1590" y="406"/>
                  <a:pt x="1590" y="406"/>
                  <a:pt x="1590" y="406"/>
                </a:cubicBezTo>
                <a:cubicBezTo>
                  <a:pt x="1590" y="404"/>
                  <a:pt x="1590" y="404"/>
                  <a:pt x="1590" y="404"/>
                </a:cubicBezTo>
                <a:cubicBezTo>
                  <a:pt x="1589" y="404"/>
                  <a:pt x="1589" y="404"/>
                  <a:pt x="1589" y="404"/>
                </a:cubicBezTo>
                <a:cubicBezTo>
                  <a:pt x="1589" y="402"/>
                  <a:pt x="1589" y="402"/>
                  <a:pt x="1589" y="402"/>
                </a:cubicBezTo>
                <a:cubicBezTo>
                  <a:pt x="1593" y="400"/>
                  <a:pt x="1593" y="400"/>
                  <a:pt x="1593" y="400"/>
                </a:cubicBezTo>
                <a:cubicBezTo>
                  <a:pt x="1592" y="400"/>
                  <a:pt x="1592" y="400"/>
                  <a:pt x="1592" y="400"/>
                </a:cubicBezTo>
                <a:cubicBezTo>
                  <a:pt x="1593" y="398"/>
                  <a:pt x="1593" y="398"/>
                  <a:pt x="1593" y="398"/>
                </a:cubicBezTo>
                <a:cubicBezTo>
                  <a:pt x="1594" y="399"/>
                  <a:pt x="1594" y="399"/>
                  <a:pt x="1594" y="399"/>
                </a:cubicBezTo>
                <a:cubicBezTo>
                  <a:pt x="1596" y="398"/>
                  <a:pt x="1596" y="398"/>
                  <a:pt x="1596" y="398"/>
                </a:cubicBezTo>
                <a:cubicBezTo>
                  <a:pt x="1596" y="395"/>
                  <a:pt x="1596" y="395"/>
                  <a:pt x="1596" y="395"/>
                </a:cubicBezTo>
                <a:cubicBezTo>
                  <a:pt x="1595" y="393"/>
                  <a:pt x="1595" y="393"/>
                  <a:pt x="1595" y="393"/>
                </a:cubicBezTo>
                <a:cubicBezTo>
                  <a:pt x="1596" y="392"/>
                  <a:pt x="1596" y="392"/>
                  <a:pt x="1596" y="392"/>
                </a:cubicBezTo>
                <a:cubicBezTo>
                  <a:pt x="1598" y="392"/>
                  <a:pt x="1598" y="392"/>
                  <a:pt x="1598" y="392"/>
                </a:cubicBezTo>
                <a:cubicBezTo>
                  <a:pt x="1599" y="393"/>
                  <a:pt x="1599" y="393"/>
                  <a:pt x="1599" y="393"/>
                </a:cubicBezTo>
                <a:cubicBezTo>
                  <a:pt x="1600" y="393"/>
                  <a:pt x="1600" y="393"/>
                  <a:pt x="1600" y="393"/>
                </a:cubicBezTo>
                <a:cubicBezTo>
                  <a:pt x="1601" y="393"/>
                  <a:pt x="1601" y="393"/>
                  <a:pt x="1601" y="393"/>
                </a:cubicBezTo>
                <a:cubicBezTo>
                  <a:pt x="1602" y="392"/>
                  <a:pt x="1602" y="392"/>
                  <a:pt x="1602" y="392"/>
                </a:cubicBezTo>
                <a:cubicBezTo>
                  <a:pt x="1602" y="390"/>
                  <a:pt x="1602" y="390"/>
                  <a:pt x="1602" y="390"/>
                </a:cubicBezTo>
                <a:cubicBezTo>
                  <a:pt x="1600" y="388"/>
                  <a:pt x="1600" y="388"/>
                  <a:pt x="1600" y="388"/>
                </a:cubicBezTo>
                <a:cubicBezTo>
                  <a:pt x="1599" y="389"/>
                  <a:pt x="1599" y="389"/>
                  <a:pt x="1599" y="389"/>
                </a:cubicBezTo>
                <a:cubicBezTo>
                  <a:pt x="1597" y="389"/>
                  <a:pt x="1597" y="389"/>
                  <a:pt x="1597" y="389"/>
                </a:cubicBezTo>
                <a:cubicBezTo>
                  <a:pt x="1596" y="388"/>
                  <a:pt x="1596" y="388"/>
                  <a:pt x="1596" y="388"/>
                </a:cubicBezTo>
                <a:cubicBezTo>
                  <a:pt x="1595" y="386"/>
                  <a:pt x="1595" y="386"/>
                  <a:pt x="1595" y="386"/>
                </a:cubicBezTo>
                <a:cubicBezTo>
                  <a:pt x="1594" y="386"/>
                  <a:pt x="1594" y="386"/>
                  <a:pt x="1594" y="386"/>
                </a:cubicBezTo>
                <a:cubicBezTo>
                  <a:pt x="1595" y="385"/>
                  <a:pt x="1595" y="385"/>
                  <a:pt x="1595" y="385"/>
                </a:cubicBezTo>
                <a:cubicBezTo>
                  <a:pt x="1595" y="383"/>
                  <a:pt x="1595" y="383"/>
                  <a:pt x="1595" y="383"/>
                </a:cubicBezTo>
                <a:cubicBezTo>
                  <a:pt x="1593" y="382"/>
                  <a:pt x="1593" y="382"/>
                  <a:pt x="1593" y="382"/>
                </a:cubicBezTo>
                <a:cubicBezTo>
                  <a:pt x="1590" y="382"/>
                  <a:pt x="1590" y="382"/>
                  <a:pt x="1590" y="382"/>
                </a:cubicBezTo>
                <a:cubicBezTo>
                  <a:pt x="1588" y="382"/>
                  <a:pt x="1588" y="382"/>
                  <a:pt x="1588" y="382"/>
                </a:cubicBezTo>
                <a:cubicBezTo>
                  <a:pt x="1587" y="382"/>
                  <a:pt x="1587" y="382"/>
                  <a:pt x="1587" y="382"/>
                </a:cubicBezTo>
                <a:cubicBezTo>
                  <a:pt x="1586" y="383"/>
                  <a:pt x="1586" y="383"/>
                  <a:pt x="1586" y="383"/>
                </a:cubicBezTo>
                <a:cubicBezTo>
                  <a:pt x="1588" y="385"/>
                  <a:pt x="1588" y="385"/>
                  <a:pt x="1588" y="385"/>
                </a:cubicBezTo>
                <a:cubicBezTo>
                  <a:pt x="1587" y="386"/>
                  <a:pt x="1587" y="386"/>
                  <a:pt x="1587" y="386"/>
                </a:cubicBezTo>
                <a:cubicBezTo>
                  <a:pt x="1589" y="388"/>
                  <a:pt x="1589" y="388"/>
                  <a:pt x="1589" y="388"/>
                </a:cubicBezTo>
                <a:cubicBezTo>
                  <a:pt x="1589" y="389"/>
                  <a:pt x="1589" y="389"/>
                  <a:pt x="1589" y="389"/>
                </a:cubicBezTo>
                <a:cubicBezTo>
                  <a:pt x="1587" y="388"/>
                  <a:pt x="1587" y="388"/>
                  <a:pt x="1587" y="388"/>
                </a:cubicBezTo>
                <a:cubicBezTo>
                  <a:pt x="1585" y="388"/>
                  <a:pt x="1585" y="388"/>
                  <a:pt x="1585" y="388"/>
                </a:cubicBezTo>
                <a:cubicBezTo>
                  <a:pt x="1585" y="387"/>
                  <a:pt x="1585" y="387"/>
                  <a:pt x="1585" y="387"/>
                </a:cubicBezTo>
                <a:cubicBezTo>
                  <a:pt x="1586" y="386"/>
                  <a:pt x="1586" y="386"/>
                  <a:pt x="1586" y="386"/>
                </a:cubicBezTo>
                <a:cubicBezTo>
                  <a:pt x="1585" y="384"/>
                  <a:pt x="1585" y="384"/>
                  <a:pt x="1585" y="384"/>
                </a:cubicBezTo>
                <a:cubicBezTo>
                  <a:pt x="1585" y="384"/>
                  <a:pt x="1585" y="384"/>
                  <a:pt x="1585" y="384"/>
                </a:cubicBezTo>
                <a:cubicBezTo>
                  <a:pt x="1583" y="387"/>
                  <a:pt x="1583" y="387"/>
                  <a:pt x="1583" y="387"/>
                </a:cubicBezTo>
                <a:cubicBezTo>
                  <a:pt x="1584" y="388"/>
                  <a:pt x="1584" y="388"/>
                  <a:pt x="1584" y="388"/>
                </a:cubicBezTo>
                <a:cubicBezTo>
                  <a:pt x="1582" y="389"/>
                  <a:pt x="1582" y="389"/>
                  <a:pt x="1582" y="389"/>
                </a:cubicBezTo>
                <a:cubicBezTo>
                  <a:pt x="1581" y="388"/>
                  <a:pt x="1581" y="388"/>
                  <a:pt x="1581" y="388"/>
                </a:cubicBezTo>
                <a:cubicBezTo>
                  <a:pt x="1579" y="388"/>
                  <a:pt x="1579" y="388"/>
                  <a:pt x="1579" y="388"/>
                </a:cubicBezTo>
                <a:cubicBezTo>
                  <a:pt x="1578" y="387"/>
                  <a:pt x="1578" y="387"/>
                  <a:pt x="1578" y="387"/>
                </a:cubicBezTo>
                <a:cubicBezTo>
                  <a:pt x="1577" y="389"/>
                  <a:pt x="1577" y="389"/>
                  <a:pt x="1577" y="389"/>
                </a:cubicBezTo>
                <a:cubicBezTo>
                  <a:pt x="1579" y="390"/>
                  <a:pt x="1579" y="390"/>
                  <a:pt x="1579" y="390"/>
                </a:cubicBezTo>
                <a:cubicBezTo>
                  <a:pt x="1579" y="392"/>
                  <a:pt x="1579" y="392"/>
                  <a:pt x="1579" y="392"/>
                </a:cubicBezTo>
                <a:cubicBezTo>
                  <a:pt x="1577" y="391"/>
                  <a:pt x="1577" y="391"/>
                  <a:pt x="1577" y="391"/>
                </a:cubicBezTo>
                <a:cubicBezTo>
                  <a:pt x="1577" y="392"/>
                  <a:pt x="1577" y="392"/>
                  <a:pt x="1577" y="392"/>
                </a:cubicBezTo>
                <a:cubicBezTo>
                  <a:pt x="1577" y="394"/>
                  <a:pt x="1577" y="394"/>
                  <a:pt x="1577" y="394"/>
                </a:cubicBezTo>
                <a:cubicBezTo>
                  <a:pt x="1578" y="395"/>
                  <a:pt x="1578" y="395"/>
                  <a:pt x="1578" y="395"/>
                </a:cubicBezTo>
                <a:cubicBezTo>
                  <a:pt x="1578" y="397"/>
                  <a:pt x="1578" y="397"/>
                  <a:pt x="1578" y="397"/>
                </a:cubicBezTo>
                <a:cubicBezTo>
                  <a:pt x="1580" y="398"/>
                  <a:pt x="1580" y="398"/>
                  <a:pt x="1580" y="398"/>
                </a:cubicBezTo>
                <a:cubicBezTo>
                  <a:pt x="1577" y="400"/>
                  <a:pt x="1577" y="400"/>
                  <a:pt x="1577" y="400"/>
                </a:cubicBezTo>
                <a:cubicBezTo>
                  <a:pt x="1576" y="403"/>
                  <a:pt x="1576" y="403"/>
                  <a:pt x="1576" y="403"/>
                </a:cubicBezTo>
                <a:cubicBezTo>
                  <a:pt x="1577" y="403"/>
                  <a:pt x="1577" y="403"/>
                  <a:pt x="1577" y="403"/>
                </a:cubicBezTo>
                <a:cubicBezTo>
                  <a:pt x="1578" y="403"/>
                  <a:pt x="1578" y="403"/>
                  <a:pt x="1578" y="403"/>
                </a:cubicBezTo>
                <a:cubicBezTo>
                  <a:pt x="1581" y="405"/>
                  <a:pt x="1581" y="405"/>
                  <a:pt x="1581" y="405"/>
                </a:cubicBezTo>
                <a:cubicBezTo>
                  <a:pt x="1581" y="408"/>
                  <a:pt x="1581" y="408"/>
                  <a:pt x="1581" y="408"/>
                </a:cubicBezTo>
                <a:cubicBezTo>
                  <a:pt x="1580" y="408"/>
                  <a:pt x="1580" y="408"/>
                  <a:pt x="1580" y="408"/>
                </a:cubicBezTo>
                <a:cubicBezTo>
                  <a:pt x="1581" y="410"/>
                  <a:pt x="1581" y="410"/>
                  <a:pt x="1581" y="410"/>
                </a:cubicBezTo>
                <a:cubicBezTo>
                  <a:pt x="1581" y="410"/>
                  <a:pt x="1581" y="410"/>
                  <a:pt x="1581" y="410"/>
                </a:cubicBezTo>
                <a:cubicBezTo>
                  <a:pt x="1581" y="412"/>
                  <a:pt x="1581" y="412"/>
                  <a:pt x="1581" y="412"/>
                </a:cubicBezTo>
                <a:cubicBezTo>
                  <a:pt x="1582" y="413"/>
                  <a:pt x="1582" y="413"/>
                  <a:pt x="1582" y="413"/>
                </a:cubicBezTo>
                <a:cubicBezTo>
                  <a:pt x="1583" y="413"/>
                  <a:pt x="1583" y="413"/>
                  <a:pt x="1583" y="413"/>
                </a:cubicBezTo>
                <a:cubicBezTo>
                  <a:pt x="1583" y="414"/>
                  <a:pt x="1583" y="414"/>
                  <a:pt x="1583" y="414"/>
                </a:cubicBezTo>
                <a:cubicBezTo>
                  <a:pt x="1585" y="416"/>
                  <a:pt x="1585" y="416"/>
                  <a:pt x="1585" y="416"/>
                </a:cubicBezTo>
                <a:cubicBezTo>
                  <a:pt x="1583" y="417"/>
                  <a:pt x="1583" y="417"/>
                  <a:pt x="1583" y="417"/>
                </a:cubicBezTo>
                <a:cubicBezTo>
                  <a:pt x="1582" y="417"/>
                  <a:pt x="1582" y="417"/>
                  <a:pt x="1582" y="417"/>
                </a:cubicBezTo>
                <a:cubicBezTo>
                  <a:pt x="1582" y="419"/>
                  <a:pt x="1582" y="419"/>
                  <a:pt x="1582" y="419"/>
                </a:cubicBezTo>
                <a:cubicBezTo>
                  <a:pt x="1584" y="418"/>
                  <a:pt x="1584" y="418"/>
                  <a:pt x="1584" y="418"/>
                </a:cubicBezTo>
                <a:cubicBezTo>
                  <a:pt x="1584" y="420"/>
                  <a:pt x="1584" y="420"/>
                  <a:pt x="1584" y="420"/>
                </a:cubicBezTo>
                <a:cubicBezTo>
                  <a:pt x="1585" y="422"/>
                  <a:pt x="1585" y="422"/>
                  <a:pt x="1585" y="422"/>
                </a:cubicBezTo>
                <a:cubicBezTo>
                  <a:pt x="1584" y="423"/>
                  <a:pt x="1584" y="423"/>
                  <a:pt x="1584" y="423"/>
                </a:cubicBezTo>
                <a:cubicBezTo>
                  <a:pt x="1584" y="424"/>
                  <a:pt x="1584" y="424"/>
                  <a:pt x="1584" y="424"/>
                </a:cubicBezTo>
                <a:cubicBezTo>
                  <a:pt x="1585" y="425"/>
                  <a:pt x="1585" y="425"/>
                  <a:pt x="1585" y="425"/>
                </a:cubicBezTo>
                <a:cubicBezTo>
                  <a:pt x="1588" y="425"/>
                  <a:pt x="1588" y="425"/>
                  <a:pt x="1588" y="425"/>
                </a:cubicBezTo>
                <a:cubicBezTo>
                  <a:pt x="1591" y="429"/>
                  <a:pt x="1591" y="429"/>
                  <a:pt x="1591" y="429"/>
                </a:cubicBezTo>
                <a:cubicBezTo>
                  <a:pt x="1595" y="430"/>
                  <a:pt x="1595" y="430"/>
                  <a:pt x="1595" y="430"/>
                </a:cubicBezTo>
                <a:cubicBezTo>
                  <a:pt x="1591" y="429"/>
                  <a:pt x="1591" y="429"/>
                  <a:pt x="1591" y="429"/>
                </a:cubicBezTo>
                <a:cubicBezTo>
                  <a:pt x="1587" y="426"/>
                  <a:pt x="1587" y="426"/>
                  <a:pt x="1587" y="426"/>
                </a:cubicBezTo>
                <a:cubicBezTo>
                  <a:pt x="1585" y="427"/>
                  <a:pt x="1585" y="427"/>
                  <a:pt x="1585" y="427"/>
                </a:cubicBezTo>
                <a:cubicBezTo>
                  <a:pt x="1584" y="426"/>
                  <a:pt x="1584" y="426"/>
                  <a:pt x="1584" y="426"/>
                </a:cubicBezTo>
                <a:cubicBezTo>
                  <a:pt x="1582" y="426"/>
                  <a:pt x="1582" y="426"/>
                  <a:pt x="1582" y="426"/>
                </a:cubicBezTo>
                <a:cubicBezTo>
                  <a:pt x="1581" y="428"/>
                  <a:pt x="1581" y="428"/>
                  <a:pt x="1581" y="428"/>
                </a:cubicBezTo>
                <a:cubicBezTo>
                  <a:pt x="1581" y="430"/>
                  <a:pt x="1581" y="430"/>
                  <a:pt x="1581" y="430"/>
                </a:cubicBezTo>
                <a:cubicBezTo>
                  <a:pt x="1581" y="433"/>
                  <a:pt x="1581" y="433"/>
                  <a:pt x="1581" y="433"/>
                </a:cubicBezTo>
                <a:cubicBezTo>
                  <a:pt x="1582" y="435"/>
                  <a:pt x="1582" y="435"/>
                  <a:pt x="1582" y="435"/>
                </a:cubicBezTo>
                <a:cubicBezTo>
                  <a:pt x="1580" y="432"/>
                  <a:pt x="1580" y="432"/>
                  <a:pt x="1580" y="432"/>
                </a:cubicBezTo>
                <a:cubicBezTo>
                  <a:pt x="1580" y="430"/>
                  <a:pt x="1580" y="430"/>
                  <a:pt x="1580" y="430"/>
                </a:cubicBezTo>
                <a:cubicBezTo>
                  <a:pt x="1579" y="429"/>
                  <a:pt x="1579" y="429"/>
                  <a:pt x="1579" y="429"/>
                </a:cubicBezTo>
                <a:cubicBezTo>
                  <a:pt x="1578" y="429"/>
                  <a:pt x="1578" y="429"/>
                  <a:pt x="1578" y="429"/>
                </a:cubicBezTo>
                <a:cubicBezTo>
                  <a:pt x="1578" y="430"/>
                  <a:pt x="1578" y="430"/>
                  <a:pt x="1578" y="430"/>
                </a:cubicBezTo>
                <a:cubicBezTo>
                  <a:pt x="1579" y="432"/>
                  <a:pt x="1579" y="432"/>
                  <a:pt x="1579" y="432"/>
                </a:cubicBezTo>
                <a:cubicBezTo>
                  <a:pt x="1578" y="433"/>
                  <a:pt x="1578" y="433"/>
                  <a:pt x="1578" y="433"/>
                </a:cubicBezTo>
                <a:cubicBezTo>
                  <a:pt x="1576" y="431"/>
                  <a:pt x="1576" y="431"/>
                  <a:pt x="1576" y="431"/>
                </a:cubicBezTo>
                <a:cubicBezTo>
                  <a:pt x="1576" y="429"/>
                  <a:pt x="1576" y="429"/>
                  <a:pt x="1576" y="429"/>
                </a:cubicBezTo>
                <a:cubicBezTo>
                  <a:pt x="1574" y="427"/>
                  <a:pt x="1574" y="427"/>
                  <a:pt x="1574" y="427"/>
                </a:cubicBezTo>
                <a:cubicBezTo>
                  <a:pt x="1572" y="428"/>
                  <a:pt x="1572" y="428"/>
                  <a:pt x="1572" y="428"/>
                </a:cubicBezTo>
                <a:cubicBezTo>
                  <a:pt x="1568" y="429"/>
                  <a:pt x="1568" y="429"/>
                  <a:pt x="1568" y="429"/>
                </a:cubicBezTo>
                <a:cubicBezTo>
                  <a:pt x="1568" y="431"/>
                  <a:pt x="1568" y="431"/>
                  <a:pt x="1568" y="431"/>
                </a:cubicBezTo>
                <a:cubicBezTo>
                  <a:pt x="1568" y="433"/>
                  <a:pt x="1568" y="433"/>
                  <a:pt x="1568" y="433"/>
                </a:cubicBezTo>
                <a:cubicBezTo>
                  <a:pt x="1571" y="433"/>
                  <a:pt x="1571" y="433"/>
                  <a:pt x="1571" y="433"/>
                </a:cubicBezTo>
                <a:cubicBezTo>
                  <a:pt x="1571" y="435"/>
                  <a:pt x="1571" y="435"/>
                  <a:pt x="1571" y="435"/>
                </a:cubicBezTo>
                <a:cubicBezTo>
                  <a:pt x="1571" y="435"/>
                  <a:pt x="1571" y="435"/>
                  <a:pt x="1571" y="435"/>
                </a:cubicBezTo>
                <a:cubicBezTo>
                  <a:pt x="1569" y="435"/>
                  <a:pt x="1569" y="435"/>
                  <a:pt x="1569" y="435"/>
                </a:cubicBezTo>
                <a:cubicBezTo>
                  <a:pt x="1567" y="433"/>
                  <a:pt x="1567" y="433"/>
                  <a:pt x="1567" y="433"/>
                </a:cubicBezTo>
                <a:cubicBezTo>
                  <a:pt x="1565" y="432"/>
                  <a:pt x="1565" y="432"/>
                  <a:pt x="1565" y="432"/>
                </a:cubicBezTo>
                <a:cubicBezTo>
                  <a:pt x="1562" y="432"/>
                  <a:pt x="1562" y="432"/>
                  <a:pt x="1562" y="432"/>
                </a:cubicBezTo>
                <a:cubicBezTo>
                  <a:pt x="1560" y="434"/>
                  <a:pt x="1560" y="434"/>
                  <a:pt x="1560" y="434"/>
                </a:cubicBezTo>
                <a:cubicBezTo>
                  <a:pt x="1558" y="433"/>
                  <a:pt x="1558" y="433"/>
                  <a:pt x="1558" y="433"/>
                </a:cubicBezTo>
                <a:cubicBezTo>
                  <a:pt x="1557" y="434"/>
                  <a:pt x="1557" y="434"/>
                  <a:pt x="1557" y="434"/>
                </a:cubicBezTo>
                <a:cubicBezTo>
                  <a:pt x="1555" y="434"/>
                  <a:pt x="1555" y="434"/>
                  <a:pt x="1555" y="434"/>
                </a:cubicBezTo>
                <a:cubicBezTo>
                  <a:pt x="1552" y="436"/>
                  <a:pt x="1552" y="436"/>
                  <a:pt x="1552" y="436"/>
                </a:cubicBezTo>
                <a:cubicBezTo>
                  <a:pt x="1549" y="438"/>
                  <a:pt x="1549" y="438"/>
                  <a:pt x="1549" y="438"/>
                </a:cubicBezTo>
                <a:cubicBezTo>
                  <a:pt x="1548" y="438"/>
                  <a:pt x="1548" y="438"/>
                  <a:pt x="1548" y="438"/>
                </a:cubicBezTo>
                <a:cubicBezTo>
                  <a:pt x="1546" y="439"/>
                  <a:pt x="1546" y="439"/>
                  <a:pt x="1546" y="439"/>
                </a:cubicBezTo>
                <a:cubicBezTo>
                  <a:pt x="1546" y="441"/>
                  <a:pt x="1546" y="441"/>
                  <a:pt x="1546" y="441"/>
                </a:cubicBezTo>
                <a:cubicBezTo>
                  <a:pt x="1544" y="443"/>
                  <a:pt x="1544" y="443"/>
                  <a:pt x="1544" y="443"/>
                </a:cubicBezTo>
                <a:cubicBezTo>
                  <a:pt x="1544" y="445"/>
                  <a:pt x="1544" y="445"/>
                  <a:pt x="1544" y="445"/>
                </a:cubicBezTo>
                <a:cubicBezTo>
                  <a:pt x="1544" y="447"/>
                  <a:pt x="1544" y="447"/>
                  <a:pt x="1544" y="447"/>
                </a:cubicBezTo>
                <a:cubicBezTo>
                  <a:pt x="1543" y="449"/>
                  <a:pt x="1543" y="449"/>
                  <a:pt x="1543" y="449"/>
                </a:cubicBezTo>
                <a:cubicBezTo>
                  <a:pt x="1542" y="450"/>
                  <a:pt x="1542" y="450"/>
                  <a:pt x="1542" y="450"/>
                </a:cubicBezTo>
                <a:cubicBezTo>
                  <a:pt x="1541" y="451"/>
                  <a:pt x="1541" y="451"/>
                  <a:pt x="1541" y="451"/>
                </a:cubicBezTo>
                <a:cubicBezTo>
                  <a:pt x="1541" y="453"/>
                  <a:pt x="1541" y="453"/>
                  <a:pt x="1541" y="453"/>
                </a:cubicBezTo>
                <a:cubicBezTo>
                  <a:pt x="1543" y="455"/>
                  <a:pt x="1543" y="455"/>
                  <a:pt x="1543" y="455"/>
                </a:cubicBezTo>
                <a:cubicBezTo>
                  <a:pt x="1545" y="455"/>
                  <a:pt x="1545" y="455"/>
                  <a:pt x="1545" y="455"/>
                </a:cubicBezTo>
                <a:cubicBezTo>
                  <a:pt x="1543" y="455"/>
                  <a:pt x="1543" y="455"/>
                  <a:pt x="1543" y="455"/>
                </a:cubicBezTo>
                <a:cubicBezTo>
                  <a:pt x="1542" y="456"/>
                  <a:pt x="1542" y="456"/>
                  <a:pt x="1542" y="456"/>
                </a:cubicBezTo>
                <a:cubicBezTo>
                  <a:pt x="1541" y="457"/>
                  <a:pt x="1541" y="457"/>
                  <a:pt x="1541" y="457"/>
                </a:cubicBezTo>
                <a:cubicBezTo>
                  <a:pt x="1542" y="458"/>
                  <a:pt x="1542" y="458"/>
                  <a:pt x="1542" y="458"/>
                </a:cubicBezTo>
                <a:cubicBezTo>
                  <a:pt x="1543" y="458"/>
                  <a:pt x="1543" y="458"/>
                  <a:pt x="1543" y="458"/>
                </a:cubicBezTo>
                <a:cubicBezTo>
                  <a:pt x="1543" y="459"/>
                  <a:pt x="1543" y="459"/>
                  <a:pt x="1543" y="459"/>
                </a:cubicBezTo>
                <a:cubicBezTo>
                  <a:pt x="1542" y="459"/>
                  <a:pt x="1542" y="459"/>
                  <a:pt x="1542" y="459"/>
                </a:cubicBezTo>
                <a:cubicBezTo>
                  <a:pt x="1540" y="458"/>
                  <a:pt x="1540" y="458"/>
                  <a:pt x="1540" y="458"/>
                </a:cubicBezTo>
                <a:cubicBezTo>
                  <a:pt x="1538" y="457"/>
                  <a:pt x="1538" y="457"/>
                  <a:pt x="1538" y="457"/>
                </a:cubicBezTo>
                <a:cubicBezTo>
                  <a:pt x="1536" y="457"/>
                  <a:pt x="1536" y="457"/>
                  <a:pt x="1536" y="457"/>
                </a:cubicBezTo>
                <a:cubicBezTo>
                  <a:pt x="1537" y="458"/>
                  <a:pt x="1537" y="458"/>
                  <a:pt x="1537" y="458"/>
                </a:cubicBezTo>
                <a:cubicBezTo>
                  <a:pt x="1539" y="459"/>
                  <a:pt x="1539" y="459"/>
                  <a:pt x="1539" y="459"/>
                </a:cubicBezTo>
                <a:cubicBezTo>
                  <a:pt x="1540" y="460"/>
                  <a:pt x="1540" y="460"/>
                  <a:pt x="1540" y="460"/>
                </a:cubicBezTo>
                <a:cubicBezTo>
                  <a:pt x="1541" y="460"/>
                  <a:pt x="1541" y="460"/>
                  <a:pt x="1541" y="460"/>
                </a:cubicBezTo>
                <a:cubicBezTo>
                  <a:pt x="1543" y="461"/>
                  <a:pt x="1543" y="461"/>
                  <a:pt x="1543" y="461"/>
                </a:cubicBezTo>
                <a:cubicBezTo>
                  <a:pt x="1541" y="460"/>
                  <a:pt x="1541" y="460"/>
                  <a:pt x="1541" y="460"/>
                </a:cubicBezTo>
                <a:cubicBezTo>
                  <a:pt x="1540" y="460"/>
                  <a:pt x="1540" y="460"/>
                  <a:pt x="1540" y="460"/>
                </a:cubicBezTo>
                <a:cubicBezTo>
                  <a:pt x="1537" y="459"/>
                  <a:pt x="1537" y="459"/>
                  <a:pt x="1537" y="459"/>
                </a:cubicBezTo>
                <a:cubicBezTo>
                  <a:pt x="1535" y="459"/>
                  <a:pt x="1535" y="459"/>
                  <a:pt x="1535" y="459"/>
                </a:cubicBezTo>
                <a:cubicBezTo>
                  <a:pt x="1535" y="460"/>
                  <a:pt x="1535" y="460"/>
                  <a:pt x="1535" y="460"/>
                </a:cubicBezTo>
                <a:cubicBezTo>
                  <a:pt x="1533" y="461"/>
                  <a:pt x="1533" y="461"/>
                  <a:pt x="1533" y="461"/>
                </a:cubicBezTo>
                <a:cubicBezTo>
                  <a:pt x="1532" y="464"/>
                  <a:pt x="1532" y="464"/>
                  <a:pt x="1532" y="464"/>
                </a:cubicBezTo>
                <a:cubicBezTo>
                  <a:pt x="1531" y="464"/>
                  <a:pt x="1531" y="464"/>
                  <a:pt x="1531" y="464"/>
                </a:cubicBezTo>
                <a:cubicBezTo>
                  <a:pt x="1528" y="465"/>
                  <a:pt x="1528" y="465"/>
                  <a:pt x="1528" y="465"/>
                </a:cubicBezTo>
                <a:cubicBezTo>
                  <a:pt x="1527" y="465"/>
                  <a:pt x="1527" y="465"/>
                  <a:pt x="1527" y="465"/>
                </a:cubicBezTo>
                <a:cubicBezTo>
                  <a:pt x="1524" y="466"/>
                  <a:pt x="1524" y="466"/>
                  <a:pt x="1524" y="466"/>
                </a:cubicBezTo>
                <a:cubicBezTo>
                  <a:pt x="1523" y="468"/>
                  <a:pt x="1523" y="468"/>
                  <a:pt x="1523" y="468"/>
                </a:cubicBezTo>
                <a:cubicBezTo>
                  <a:pt x="1524" y="471"/>
                  <a:pt x="1524" y="471"/>
                  <a:pt x="1524" y="471"/>
                </a:cubicBezTo>
                <a:cubicBezTo>
                  <a:pt x="1523" y="475"/>
                  <a:pt x="1523" y="475"/>
                  <a:pt x="1523" y="475"/>
                </a:cubicBezTo>
                <a:cubicBezTo>
                  <a:pt x="1520" y="477"/>
                  <a:pt x="1520" y="477"/>
                  <a:pt x="1520" y="477"/>
                </a:cubicBezTo>
                <a:cubicBezTo>
                  <a:pt x="1520" y="479"/>
                  <a:pt x="1520" y="479"/>
                  <a:pt x="1520" y="479"/>
                </a:cubicBezTo>
                <a:cubicBezTo>
                  <a:pt x="1517" y="480"/>
                  <a:pt x="1517" y="480"/>
                  <a:pt x="1517" y="480"/>
                </a:cubicBezTo>
                <a:cubicBezTo>
                  <a:pt x="1515" y="480"/>
                  <a:pt x="1515" y="480"/>
                  <a:pt x="1515" y="480"/>
                </a:cubicBezTo>
                <a:cubicBezTo>
                  <a:pt x="1513" y="479"/>
                  <a:pt x="1513" y="479"/>
                  <a:pt x="1513" y="479"/>
                </a:cubicBezTo>
                <a:cubicBezTo>
                  <a:pt x="1510" y="481"/>
                  <a:pt x="1510" y="481"/>
                  <a:pt x="1510" y="481"/>
                </a:cubicBezTo>
                <a:cubicBezTo>
                  <a:pt x="1509" y="483"/>
                  <a:pt x="1509" y="483"/>
                  <a:pt x="1509" y="483"/>
                </a:cubicBezTo>
                <a:cubicBezTo>
                  <a:pt x="1509" y="484"/>
                  <a:pt x="1509" y="484"/>
                  <a:pt x="1509" y="484"/>
                </a:cubicBezTo>
                <a:cubicBezTo>
                  <a:pt x="1511" y="485"/>
                  <a:pt x="1511" y="485"/>
                  <a:pt x="1511" y="485"/>
                </a:cubicBezTo>
                <a:cubicBezTo>
                  <a:pt x="1509" y="486"/>
                  <a:pt x="1509" y="486"/>
                  <a:pt x="1509" y="486"/>
                </a:cubicBezTo>
                <a:cubicBezTo>
                  <a:pt x="1506" y="487"/>
                  <a:pt x="1506" y="487"/>
                  <a:pt x="1506" y="487"/>
                </a:cubicBezTo>
                <a:cubicBezTo>
                  <a:pt x="1502" y="486"/>
                  <a:pt x="1502" y="486"/>
                  <a:pt x="1502" y="486"/>
                </a:cubicBezTo>
                <a:cubicBezTo>
                  <a:pt x="1500" y="485"/>
                  <a:pt x="1500" y="485"/>
                  <a:pt x="1500" y="485"/>
                </a:cubicBezTo>
                <a:cubicBezTo>
                  <a:pt x="1499" y="486"/>
                  <a:pt x="1499" y="486"/>
                  <a:pt x="1499" y="486"/>
                </a:cubicBezTo>
                <a:cubicBezTo>
                  <a:pt x="1498" y="485"/>
                  <a:pt x="1498" y="485"/>
                  <a:pt x="1498" y="485"/>
                </a:cubicBezTo>
                <a:cubicBezTo>
                  <a:pt x="1497" y="484"/>
                  <a:pt x="1497" y="484"/>
                  <a:pt x="1497" y="484"/>
                </a:cubicBezTo>
                <a:cubicBezTo>
                  <a:pt x="1497" y="482"/>
                  <a:pt x="1497" y="482"/>
                  <a:pt x="1497" y="482"/>
                </a:cubicBezTo>
                <a:cubicBezTo>
                  <a:pt x="1496" y="482"/>
                  <a:pt x="1496" y="482"/>
                  <a:pt x="1496" y="482"/>
                </a:cubicBezTo>
                <a:cubicBezTo>
                  <a:pt x="1494" y="482"/>
                  <a:pt x="1494" y="482"/>
                  <a:pt x="1494" y="482"/>
                </a:cubicBezTo>
                <a:cubicBezTo>
                  <a:pt x="1492" y="482"/>
                  <a:pt x="1492" y="482"/>
                  <a:pt x="1492" y="482"/>
                </a:cubicBezTo>
                <a:cubicBezTo>
                  <a:pt x="1491" y="482"/>
                  <a:pt x="1491" y="482"/>
                  <a:pt x="1491" y="482"/>
                </a:cubicBezTo>
                <a:cubicBezTo>
                  <a:pt x="1491" y="484"/>
                  <a:pt x="1491" y="484"/>
                  <a:pt x="1491" y="484"/>
                </a:cubicBezTo>
                <a:cubicBezTo>
                  <a:pt x="1491" y="485"/>
                  <a:pt x="1491" y="485"/>
                  <a:pt x="1491" y="485"/>
                </a:cubicBezTo>
                <a:cubicBezTo>
                  <a:pt x="1494" y="488"/>
                  <a:pt x="1494" y="488"/>
                  <a:pt x="1494" y="488"/>
                </a:cubicBezTo>
                <a:cubicBezTo>
                  <a:pt x="1494" y="489"/>
                  <a:pt x="1494" y="489"/>
                  <a:pt x="1494" y="489"/>
                </a:cubicBezTo>
                <a:cubicBezTo>
                  <a:pt x="1494" y="491"/>
                  <a:pt x="1494" y="491"/>
                  <a:pt x="1494" y="491"/>
                </a:cubicBezTo>
                <a:cubicBezTo>
                  <a:pt x="1494" y="492"/>
                  <a:pt x="1494" y="492"/>
                  <a:pt x="1494" y="492"/>
                </a:cubicBezTo>
                <a:cubicBezTo>
                  <a:pt x="1495" y="494"/>
                  <a:pt x="1495" y="494"/>
                  <a:pt x="1495" y="494"/>
                </a:cubicBezTo>
                <a:cubicBezTo>
                  <a:pt x="1495" y="495"/>
                  <a:pt x="1495" y="495"/>
                  <a:pt x="1495" y="495"/>
                </a:cubicBezTo>
                <a:cubicBezTo>
                  <a:pt x="1491" y="495"/>
                  <a:pt x="1491" y="495"/>
                  <a:pt x="1491" y="495"/>
                </a:cubicBezTo>
                <a:cubicBezTo>
                  <a:pt x="1490" y="495"/>
                  <a:pt x="1490" y="495"/>
                  <a:pt x="1490" y="495"/>
                </a:cubicBezTo>
                <a:cubicBezTo>
                  <a:pt x="1489" y="495"/>
                  <a:pt x="1489" y="495"/>
                  <a:pt x="1489" y="495"/>
                </a:cubicBezTo>
                <a:cubicBezTo>
                  <a:pt x="1487" y="495"/>
                  <a:pt x="1487" y="495"/>
                  <a:pt x="1487" y="495"/>
                </a:cubicBezTo>
                <a:cubicBezTo>
                  <a:pt x="1486" y="495"/>
                  <a:pt x="1486" y="495"/>
                  <a:pt x="1486" y="495"/>
                </a:cubicBezTo>
                <a:cubicBezTo>
                  <a:pt x="1484" y="497"/>
                  <a:pt x="1484" y="497"/>
                  <a:pt x="1484" y="497"/>
                </a:cubicBezTo>
                <a:cubicBezTo>
                  <a:pt x="1481" y="493"/>
                  <a:pt x="1481" y="493"/>
                  <a:pt x="1481" y="493"/>
                </a:cubicBezTo>
                <a:cubicBezTo>
                  <a:pt x="1479" y="492"/>
                  <a:pt x="1479" y="492"/>
                  <a:pt x="1479" y="492"/>
                </a:cubicBezTo>
                <a:cubicBezTo>
                  <a:pt x="1477" y="493"/>
                  <a:pt x="1477" y="493"/>
                  <a:pt x="1477" y="493"/>
                </a:cubicBezTo>
                <a:cubicBezTo>
                  <a:pt x="1475" y="495"/>
                  <a:pt x="1475" y="495"/>
                  <a:pt x="1475" y="495"/>
                </a:cubicBezTo>
                <a:cubicBezTo>
                  <a:pt x="1474" y="494"/>
                  <a:pt x="1474" y="494"/>
                  <a:pt x="1474" y="494"/>
                </a:cubicBezTo>
                <a:cubicBezTo>
                  <a:pt x="1473" y="495"/>
                  <a:pt x="1473" y="495"/>
                  <a:pt x="1473" y="495"/>
                </a:cubicBezTo>
                <a:cubicBezTo>
                  <a:pt x="1472" y="494"/>
                  <a:pt x="1472" y="494"/>
                  <a:pt x="1472" y="494"/>
                </a:cubicBezTo>
                <a:cubicBezTo>
                  <a:pt x="1470" y="495"/>
                  <a:pt x="1470" y="495"/>
                  <a:pt x="1470" y="495"/>
                </a:cubicBezTo>
                <a:cubicBezTo>
                  <a:pt x="1469" y="496"/>
                  <a:pt x="1469" y="496"/>
                  <a:pt x="1469" y="496"/>
                </a:cubicBezTo>
                <a:cubicBezTo>
                  <a:pt x="1466" y="496"/>
                  <a:pt x="1466" y="496"/>
                  <a:pt x="1466" y="496"/>
                </a:cubicBezTo>
                <a:cubicBezTo>
                  <a:pt x="1464" y="498"/>
                  <a:pt x="1464" y="498"/>
                  <a:pt x="1464" y="498"/>
                </a:cubicBezTo>
                <a:cubicBezTo>
                  <a:pt x="1465" y="499"/>
                  <a:pt x="1465" y="499"/>
                  <a:pt x="1465" y="499"/>
                </a:cubicBezTo>
                <a:cubicBezTo>
                  <a:pt x="1467" y="498"/>
                  <a:pt x="1467" y="498"/>
                  <a:pt x="1467" y="498"/>
                </a:cubicBezTo>
                <a:cubicBezTo>
                  <a:pt x="1468" y="499"/>
                  <a:pt x="1468" y="499"/>
                  <a:pt x="1468" y="499"/>
                </a:cubicBezTo>
                <a:cubicBezTo>
                  <a:pt x="1469" y="500"/>
                  <a:pt x="1469" y="500"/>
                  <a:pt x="1469" y="500"/>
                </a:cubicBezTo>
                <a:cubicBezTo>
                  <a:pt x="1467" y="499"/>
                  <a:pt x="1467" y="499"/>
                  <a:pt x="1467" y="499"/>
                </a:cubicBezTo>
                <a:cubicBezTo>
                  <a:pt x="1466" y="499"/>
                  <a:pt x="1466" y="499"/>
                  <a:pt x="1466" y="499"/>
                </a:cubicBezTo>
                <a:cubicBezTo>
                  <a:pt x="1467" y="501"/>
                  <a:pt x="1467" y="501"/>
                  <a:pt x="1467" y="501"/>
                </a:cubicBezTo>
                <a:cubicBezTo>
                  <a:pt x="1467" y="500"/>
                  <a:pt x="1467" y="500"/>
                  <a:pt x="1467" y="500"/>
                </a:cubicBezTo>
                <a:cubicBezTo>
                  <a:pt x="1468" y="500"/>
                  <a:pt x="1468" y="500"/>
                  <a:pt x="1468" y="500"/>
                </a:cubicBezTo>
                <a:cubicBezTo>
                  <a:pt x="1469" y="502"/>
                  <a:pt x="1469" y="502"/>
                  <a:pt x="1469" y="502"/>
                </a:cubicBezTo>
                <a:cubicBezTo>
                  <a:pt x="1468" y="502"/>
                  <a:pt x="1468" y="502"/>
                  <a:pt x="1468" y="502"/>
                </a:cubicBezTo>
                <a:cubicBezTo>
                  <a:pt x="1466" y="503"/>
                  <a:pt x="1466" y="503"/>
                  <a:pt x="1466" y="503"/>
                </a:cubicBezTo>
                <a:cubicBezTo>
                  <a:pt x="1466" y="503"/>
                  <a:pt x="1466" y="503"/>
                  <a:pt x="1466" y="503"/>
                </a:cubicBezTo>
                <a:cubicBezTo>
                  <a:pt x="1468" y="503"/>
                  <a:pt x="1468" y="503"/>
                  <a:pt x="1468" y="503"/>
                </a:cubicBezTo>
                <a:cubicBezTo>
                  <a:pt x="1468" y="506"/>
                  <a:pt x="1468" y="506"/>
                  <a:pt x="1468" y="506"/>
                </a:cubicBezTo>
                <a:cubicBezTo>
                  <a:pt x="1468" y="507"/>
                  <a:pt x="1468" y="507"/>
                  <a:pt x="1468" y="507"/>
                </a:cubicBezTo>
                <a:cubicBezTo>
                  <a:pt x="1470" y="505"/>
                  <a:pt x="1470" y="505"/>
                  <a:pt x="1470" y="505"/>
                </a:cubicBezTo>
                <a:cubicBezTo>
                  <a:pt x="1472" y="506"/>
                  <a:pt x="1472" y="506"/>
                  <a:pt x="1472" y="506"/>
                </a:cubicBezTo>
                <a:cubicBezTo>
                  <a:pt x="1473" y="506"/>
                  <a:pt x="1473" y="506"/>
                  <a:pt x="1473" y="506"/>
                </a:cubicBezTo>
                <a:cubicBezTo>
                  <a:pt x="1476" y="507"/>
                  <a:pt x="1476" y="507"/>
                  <a:pt x="1476" y="507"/>
                </a:cubicBezTo>
                <a:cubicBezTo>
                  <a:pt x="1477" y="508"/>
                  <a:pt x="1477" y="508"/>
                  <a:pt x="1477" y="508"/>
                </a:cubicBezTo>
                <a:cubicBezTo>
                  <a:pt x="1478" y="508"/>
                  <a:pt x="1478" y="508"/>
                  <a:pt x="1478" y="508"/>
                </a:cubicBezTo>
                <a:cubicBezTo>
                  <a:pt x="1480" y="509"/>
                  <a:pt x="1480" y="509"/>
                  <a:pt x="1480" y="509"/>
                </a:cubicBezTo>
                <a:cubicBezTo>
                  <a:pt x="1482" y="508"/>
                  <a:pt x="1482" y="508"/>
                  <a:pt x="1482" y="508"/>
                </a:cubicBezTo>
                <a:cubicBezTo>
                  <a:pt x="1483" y="508"/>
                  <a:pt x="1483" y="508"/>
                  <a:pt x="1483" y="508"/>
                </a:cubicBezTo>
                <a:cubicBezTo>
                  <a:pt x="1482" y="509"/>
                  <a:pt x="1482" y="509"/>
                  <a:pt x="1482" y="509"/>
                </a:cubicBezTo>
                <a:cubicBezTo>
                  <a:pt x="1483" y="510"/>
                  <a:pt x="1483" y="510"/>
                  <a:pt x="1483" y="510"/>
                </a:cubicBezTo>
                <a:cubicBezTo>
                  <a:pt x="1485" y="509"/>
                  <a:pt x="1485" y="509"/>
                  <a:pt x="1485" y="509"/>
                </a:cubicBezTo>
                <a:cubicBezTo>
                  <a:pt x="1486" y="510"/>
                  <a:pt x="1486" y="510"/>
                  <a:pt x="1486" y="510"/>
                </a:cubicBezTo>
                <a:cubicBezTo>
                  <a:pt x="1485" y="512"/>
                  <a:pt x="1485" y="512"/>
                  <a:pt x="1485" y="512"/>
                </a:cubicBezTo>
                <a:cubicBezTo>
                  <a:pt x="1486" y="513"/>
                  <a:pt x="1486" y="513"/>
                  <a:pt x="1486" y="513"/>
                </a:cubicBezTo>
                <a:cubicBezTo>
                  <a:pt x="1487" y="514"/>
                  <a:pt x="1487" y="514"/>
                  <a:pt x="1487" y="514"/>
                </a:cubicBezTo>
                <a:cubicBezTo>
                  <a:pt x="1489" y="512"/>
                  <a:pt x="1489" y="512"/>
                  <a:pt x="1489" y="512"/>
                </a:cubicBezTo>
                <a:cubicBezTo>
                  <a:pt x="1491" y="513"/>
                  <a:pt x="1491" y="513"/>
                  <a:pt x="1491" y="513"/>
                </a:cubicBezTo>
                <a:cubicBezTo>
                  <a:pt x="1492" y="514"/>
                  <a:pt x="1492" y="514"/>
                  <a:pt x="1492" y="514"/>
                </a:cubicBezTo>
                <a:cubicBezTo>
                  <a:pt x="1491" y="513"/>
                  <a:pt x="1491" y="513"/>
                  <a:pt x="1491" y="513"/>
                </a:cubicBezTo>
                <a:cubicBezTo>
                  <a:pt x="1489" y="513"/>
                  <a:pt x="1489" y="513"/>
                  <a:pt x="1489" y="513"/>
                </a:cubicBezTo>
                <a:cubicBezTo>
                  <a:pt x="1488" y="515"/>
                  <a:pt x="1488" y="515"/>
                  <a:pt x="1488" y="515"/>
                </a:cubicBezTo>
                <a:cubicBezTo>
                  <a:pt x="1489" y="516"/>
                  <a:pt x="1489" y="516"/>
                  <a:pt x="1489" y="516"/>
                </a:cubicBezTo>
                <a:cubicBezTo>
                  <a:pt x="1489" y="518"/>
                  <a:pt x="1489" y="518"/>
                  <a:pt x="1489" y="518"/>
                </a:cubicBezTo>
                <a:cubicBezTo>
                  <a:pt x="1488" y="519"/>
                  <a:pt x="1488" y="519"/>
                  <a:pt x="1488" y="519"/>
                </a:cubicBezTo>
                <a:cubicBezTo>
                  <a:pt x="1489" y="521"/>
                  <a:pt x="1489" y="521"/>
                  <a:pt x="1489" y="521"/>
                </a:cubicBezTo>
                <a:cubicBezTo>
                  <a:pt x="1490" y="521"/>
                  <a:pt x="1490" y="521"/>
                  <a:pt x="1490" y="521"/>
                </a:cubicBezTo>
                <a:cubicBezTo>
                  <a:pt x="1493" y="524"/>
                  <a:pt x="1493" y="524"/>
                  <a:pt x="1493" y="524"/>
                </a:cubicBezTo>
                <a:cubicBezTo>
                  <a:pt x="1495" y="524"/>
                  <a:pt x="1495" y="524"/>
                  <a:pt x="1495" y="524"/>
                </a:cubicBezTo>
                <a:cubicBezTo>
                  <a:pt x="1498" y="526"/>
                  <a:pt x="1498" y="526"/>
                  <a:pt x="1498" y="526"/>
                </a:cubicBezTo>
                <a:cubicBezTo>
                  <a:pt x="1498" y="527"/>
                  <a:pt x="1498" y="527"/>
                  <a:pt x="1498" y="527"/>
                </a:cubicBezTo>
                <a:cubicBezTo>
                  <a:pt x="1499" y="529"/>
                  <a:pt x="1499" y="529"/>
                  <a:pt x="1499" y="529"/>
                </a:cubicBezTo>
                <a:cubicBezTo>
                  <a:pt x="1498" y="531"/>
                  <a:pt x="1498" y="531"/>
                  <a:pt x="1498" y="531"/>
                </a:cubicBezTo>
                <a:cubicBezTo>
                  <a:pt x="1497" y="531"/>
                  <a:pt x="1497" y="531"/>
                  <a:pt x="1497" y="531"/>
                </a:cubicBezTo>
                <a:cubicBezTo>
                  <a:pt x="1497" y="533"/>
                  <a:pt x="1497" y="533"/>
                  <a:pt x="1497" y="533"/>
                </a:cubicBezTo>
                <a:cubicBezTo>
                  <a:pt x="1499" y="533"/>
                  <a:pt x="1499" y="533"/>
                  <a:pt x="1499" y="533"/>
                </a:cubicBezTo>
                <a:cubicBezTo>
                  <a:pt x="1502" y="536"/>
                  <a:pt x="1502" y="536"/>
                  <a:pt x="1502" y="536"/>
                </a:cubicBezTo>
                <a:cubicBezTo>
                  <a:pt x="1504" y="541"/>
                  <a:pt x="1504" y="541"/>
                  <a:pt x="1504" y="541"/>
                </a:cubicBezTo>
                <a:cubicBezTo>
                  <a:pt x="1501" y="539"/>
                  <a:pt x="1501" y="539"/>
                  <a:pt x="1501" y="539"/>
                </a:cubicBezTo>
                <a:cubicBezTo>
                  <a:pt x="1501" y="536"/>
                  <a:pt x="1501" y="536"/>
                  <a:pt x="1501" y="536"/>
                </a:cubicBezTo>
                <a:cubicBezTo>
                  <a:pt x="1499" y="535"/>
                  <a:pt x="1499" y="535"/>
                  <a:pt x="1499" y="535"/>
                </a:cubicBezTo>
                <a:cubicBezTo>
                  <a:pt x="1498" y="536"/>
                  <a:pt x="1498" y="536"/>
                  <a:pt x="1498" y="536"/>
                </a:cubicBezTo>
                <a:cubicBezTo>
                  <a:pt x="1497" y="541"/>
                  <a:pt x="1497" y="541"/>
                  <a:pt x="1497" y="541"/>
                </a:cubicBezTo>
                <a:cubicBezTo>
                  <a:pt x="1497" y="545"/>
                  <a:pt x="1497" y="545"/>
                  <a:pt x="1497" y="545"/>
                </a:cubicBezTo>
                <a:cubicBezTo>
                  <a:pt x="1498" y="546"/>
                  <a:pt x="1498" y="546"/>
                  <a:pt x="1498" y="546"/>
                </a:cubicBezTo>
                <a:cubicBezTo>
                  <a:pt x="1497" y="547"/>
                  <a:pt x="1497" y="547"/>
                  <a:pt x="1497" y="547"/>
                </a:cubicBezTo>
                <a:cubicBezTo>
                  <a:pt x="1496" y="554"/>
                  <a:pt x="1496" y="554"/>
                  <a:pt x="1496" y="554"/>
                </a:cubicBezTo>
                <a:cubicBezTo>
                  <a:pt x="1495" y="560"/>
                  <a:pt x="1495" y="560"/>
                  <a:pt x="1495" y="560"/>
                </a:cubicBezTo>
                <a:cubicBezTo>
                  <a:pt x="1492" y="561"/>
                  <a:pt x="1492" y="561"/>
                  <a:pt x="1492" y="561"/>
                </a:cubicBezTo>
                <a:cubicBezTo>
                  <a:pt x="1491" y="562"/>
                  <a:pt x="1491" y="562"/>
                  <a:pt x="1491" y="562"/>
                </a:cubicBezTo>
                <a:cubicBezTo>
                  <a:pt x="1490" y="562"/>
                  <a:pt x="1490" y="562"/>
                  <a:pt x="1490" y="562"/>
                </a:cubicBezTo>
                <a:cubicBezTo>
                  <a:pt x="1489" y="563"/>
                  <a:pt x="1489" y="563"/>
                  <a:pt x="1489" y="563"/>
                </a:cubicBezTo>
                <a:cubicBezTo>
                  <a:pt x="1484" y="560"/>
                  <a:pt x="1484" y="560"/>
                  <a:pt x="1484" y="560"/>
                </a:cubicBezTo>
                <a:cubicBezTo>
                  <a:pt x="1482" y="560"/>
                  <a:pt x="1482" y="560"/>
                  <a:pt x="1482" y="560"/>
                </a:cubicBezTo>
                <a:cubicBezTo>
                  <a:pt x="1480" y="562"/>
                  <a:pt x="1480" y="562"/>
                  <a:pt x="1480" y="562"/>
                </a:cubicBezTo>
                <a:cubicBezTo>
                  <a:pt x="1476" y="561"/>
                  <a:pt x="1476" y="561"/>
                  <a:pt x="1476" y="561"/>
                </a:cubicBezTo>
                <a:cubicBezTo>
                  <a:pt x="1476" y="560"/>
                  <a:pt x="1476" y="560"/>
                  <a:pt x="1476" y="560"/>
                </a:cubicBezTo>
                <a:cubicBezTo>
                  <a:pt x="1472" y="559"/>
                  <a:pt x="1472" y="559"/>
                  <a:pt x="1472" y="559"/>
                </a:cubicBezTo>
                <a:cubicBezTo>
                  <a:pt x="1467" y="561"/>
                  <a:pt x="1467" y="561"/>
                  <a:pt x="1467" y="561"/>
                </a:cubicBezTo>
                <a:cubicBezTo>
                  <a:pt x="1464" y="561"/>
                  <a:pt x="1464" y="561"/>
                  <a:pt x="1464" y="561"/>
                </a:cubicBezTo>
                <a:cubicBezTo>
                  <a:pt x="1457" y="559"/>
                  <a:pt x="1457" y="559"/>
                  <a:pt x="1457" y="559"/>
                </a:cubicBezTo>
                <a:cubicBezTo>
                  <a:pt x="1454" y="558"/>
                  <a:pt x="1454" y="558"/>
                  <a:pt x="1454" y="558"/>
                </a:cubicBezTo>
                <a:cubicBezTo>
                  <a:pt x="1453" y="557"/>
                  <a:pt x="1453" y="557"/>
                  <a:pt x="1453" y="557"/>
                </a:cubicBezTo>
                <a:cubicBezTo>
                  <a:pt x="1450" y="558"/>
                  <a:pt x="1450" y="558"/>
                  <a:pt x="1450" y="558"/>
                </a:cubicBezTo>
                <a:cubicBezTo>
                  <a:pt x="1448" y="559"/>
                  <a:pt x="1448" y="559"/>
                  <a:pt x="1448" y="559"/>
                </a:cubicBezTo>
                <a:cubicBezTo>
                  <a:pt x="1445" y="558"/>
                  <a:pt x="1445" y="558"/>
                  <a:pt x="1445" y="558"/>
                </a:cubicBezTo>
                <a:cubicBezTo>
                  <a:pt x="1443" y="558"/>
                  <a:pt x="1443" y="558"/>
                  <a:pt x="1443" y="558"/>
                </a:cubicBezTo>
                <a:cubicBezTo>
                  <a:pt x="1441" y="560"/>
                  <a:pt x="1441" y="560"/>
                  <a:pt x="1441" y="560"/>
                </a:cubicBezTo>
                <a:cubicBezTo>
                  <a:pt x="1439" y="557"/>
                  <a:pt x="1439" y="557"/>
                  <a:pt x="1439" y="557"/>
                </a:cubicBezTo>
                <a:cubicBezTo>
                  <a:pt x="1437" y="556"/>
                  <a:pt x="1437" y="556"/>
                  <a:pt x="1437" y="556"/>
                </a:cubicBezTo>
                <a:cubicBezTo>
                  <a:pt x="1435" y="557"/>
                  <a:pt x="1435" y="557"/>
                  <a:pt x="1435" y="557"/>
                </a:cubicBezTo>
                <a:cubicBezTo>
                  <a:pt x="1435" y="557"/>
                  <a:pt x="1435" y="557"/>
                  <a:pt x="1435" y="557"/>
                </a:cubicBezTo>
                <a:cubicBezTo>
                  <a:pt x="1431" y="559"/>
                  <a:pt x="1431" y="559"/>
                  <a:pt x="1431" y="559"/>
                </a:cubicBezTo>
                <a:cubicBezTo>
                  <a:pt x="1431" y="560"/>
                  <a:pt x="1431" y="560"/>
                  <a:pt x="1431" y="560"/>
                </a:cubicBezTo>
                <a:cubicBezTo>
                  <a:pt x="1432" y="561"/>
                  <a:pt x="1432" y="561"/>
                  <a:pt x="1432" y="561"/>
                </a:cubicBezTo>
                <a:cubicBezTo>
                  <a:pt x="1431" y="562"/>
                  <a:pt x="1431" y="562"/>
                  <a:pt x="1431" y="562"/>
                </a:cubicBezTo>
                <a:cubicBezTo>
                  <a:pt x="1428" y="563"/>
                  <a:pt x="1428" y="563"/>
                  <a:pt x="1428" y="563"/>
                </a:cubicBezTo>
                <a:cubicBezTo>
                  <a:pt x="1426" y="562"/>
                  <a:pt x="1426" y="562"/>
                  <a:pt x="1426" y="562"/>
                </a:cubicBezTo>
                <a:cubicBezTo>
                  <a:pt x="1422" y="563"/>
                  <a:pt x="1422" y="563"/>
                  <a:pt x="1422" y="563"/>
                </a:cubicBezTo>
                <a:cubicBezTo>
                  <a:pt x="1421" y="566"/>
                  <a:pt x="1421" y="566"/>
                  <a:pt x="1421" y="566"/>
                </a:cubicBezTo>
                <a:cubicBezTo>
                  <a:pt x="1422" y="568"/>
                  <a:pt x="1422" y="568"/>
                  <a:pt x="1422" y="568"/>
                </a:cubicBezTo>
                <a:cubicBezTo>
                  <a:pt x="1424" y="567"/>
                  <a:pt x="1424" y="567"/>
                  <a:pt x="1424" y="567"/>
                </a:cubicBezTo>
                <a:cubicBezTo>
                  <a:pt x="1424" y="568"/>
                  <a:pt x="1424" y="568"/>
                  <a:pt x="1424" y="568"/>
                </a:cubicBezTo>
                <a:cubicBezTo>
                  <a:pt x="1424" y="569"/>
                  <a:pt x="1424" y="569"/>
                  <a:pt x="1424" y="569"/>
                </a:cubicBezTo>
                <a:cubicBezTo>
                  <a:pt x="1424" y="572"/>
                  <a:pt x="1424" y="572"/>
                  <a:pt x="1424" y="572"/>
                </a:cubicBezTo>
                <a:cubicBezTo>
                  <a:pt x="1425" y="572"/>
                  <a:pt x="1425" y="572"/>
                  <a:pt x="1425" y="572"/>
                </a:cubicBezTo>
                <a:cubicBezTo>
                  <a:pt x="1426" y="570"/>
                  <a:pt x="1426" y="570"/>
                  <a:pt x="1426" y="570"/>
                </a:cubicBezTo>
                <a:cubicBezTo>
                  <a:pt x="1426" y="572"/>
                  <a:pt x="1426" y="572"/>
                  <a:pt x="1426" y="572"/>
                </a:cubicBezTo>
                <a:cubicBezTo>
                  <a:pt x="1427" y="573"/>
                  <a:pt x="1427" y="573"/>
                  <a:pt x="1427" y="573"/>
                </a:cubicBezTo>
                <a:cubicBezTo>
                  <a:pt x="1425" y="574"/>
                  <a:pt x="1425" y="574"/>
                  <a:pt x="1425" y="574"/>
                </a:cubicBezTo>
                <a:cubicBezTo>
                  <a:pt x="1427" y="575"/>
                  <a:pt x="1427" y="575"/>
                  <a:pt x="1427" y="575"/>
                </a:cubicBezTo>
                <a:cubicBezTo>
                  <a:pt x="1425" y="577"/>
                  <a:pt x="1425" y="577"/>
                  <a:pt x="1425" y="577"/>
                </a:cubicBezTo>
                <a:cubicBezTo>
                  <a:pt x="1425" y="577"/>
                  <a:pt x="1425" y="577"/>
                  <a:pt x="1425" y="577"/>
                </a:cubicBezTo>
                <a:cubicBezTo>
                  <a:pt x="1425" y="580"/>
                  <a:pt x="1425" y="580"/>
                  <a:pt x="1425" y="580"/>
                </a:cubicBezTo>
                <a:cubicBezTo>
                  <a:pt x="1426" y="583"/>
                  <a:pt x="1426" y="583"/>
                  <a:pt x="1426" y="583"/>
                </a:cubicBezTo>
                <a:cubicBezTo>
                  <a:pt x="1426" y="589"/>
                  <a:pt x="1426" y="589"/>
                  <a:pt x="1426" y="589"/>
                </a:cubicBezTo>
                <a:cubicBezTo>
                  <a:pt x="1426" y="590"/>
                  <a:pt x="1426" y="590"/>
                  <a:pt x="1426" y="590"/>
                </a:cubicBezTo>
                <a:cubicBezTo>
                  <a:pt x="1425" y="593"/>
                  <a:pt x="1425" y="593"/>
                  <a:pt x="1425" y="593"/>
                </a:cubicBezTo>
                <a:cubicBezTo>
                  <a:pt x="1427" y="595"/>
                  <a:pt x="1427" y="595"/>
                  <a:pt x="1427" y="595"/>
                </a:cubicBezTo>
                <a:cubicBezTo>
                  <a:pt x="1426" y="596"/>
                  <a:pt x="1426" y="596"/>
                  <a:pt x="1426" y="596"/>
                </a:cubicBezTo>
                <a:cubicBezTo>
                  <a:pt x="1425" y="599"/>
                  <a:pt x="1425" y="599"/>
                  <a:pt x="1425" y="599"/>
                </a:cubicBezTo>
                <a:cubicBezTo>
                  <a:pt x="1424" y="602"/>
                  <a:pt x="1424" y="602"/>
                  <a:pt x="1424" y="602"/>
                </a:cubicBezTo>
                <a:cubicBezTo>
                  <a:pt x="1422" y="605"/>
                  <a:pt x="1422" y="605"/>
                  <a:pt x="1422" y="605"/>
                </a:cubicBezTo>
                <a:cubicBezTo>
                  <a:pt x="1422" y="607"/>
                  <a:pt x="1422" y="607"/>
                  <a:pt x="1422" y="607"/>
                </a:cubicBezTo>
                <a:cubicBezTo>
                  <a:pt x="1419" y="611"/>
                  <a:pt x="1419" y="611"/>
                  <a:pt x="1419" y="611"/>
                </a:cubicBezTo>
                <a:cubicBezTo>
                  <a:pt x="1418" y="617"/>
                  <a:pt x="1418" y="617"/>
                  <a:pt x="1418" y="617"/>
                </a:cubicBezTo>
                <a:cubicBezTo>
                  <a:pt x="1418" y="619"/>
                  <a:pt x="1418" y="619"/>
                  <a:pt x="1418" y="619"/>
                </a:cubicBezTo>
                <a:cubicBezTo>
                  <a:pt x="1420" y="619"/>
                  <a:pt x="1420" y="619"/>
                  <a:pt x="1420" y="619"/>
                </a:cubicBezTo>
                <a:cubicBezTo>
                  <a:pt x="1421" y="617"/>
                  <a:pt x="1421" y="617"/>
                  <a:pt x="1421" y="617"/>
                </a:cubicBezTo>
                <a:cubicBezTo>
                  <a:pt x="1423" y="616"/>
                  <a:pt x="1423" y="616"/>
                  <a:pt x="1423" y="616"/>
                </a:cubicBezTo>
                <a:cubicBezTo>
                  <a:pt x="1423" y="617"/>
                  <a:pt x="1423" y="617"/>
                  <a:pt x="1423" y="617"/>
                </a:cubicBezTo>
                <a:cubicBezTo>
                  <a:pt x="1423" y="618"/>
                  <a:pt x="1423" y="618"/>
                  <a:pt x="1423" y="618"/>
                </a:cubicBezTo>
                <a:cubicBezTo>
                  <a:pt x="1420" y="620"/>
                  <a:pt x="1420" y="620"/>
                  <a:pt x="1420" y="620"/>
                </a:cubicBezTo>
                <a:cubicBezTo>
                  <a:pt x="1420" y="622"/>
                  <a:pt x="1420" y="622"/>
                  <a:pt x="1420" y="622"/>
                </a:cubicBezTo>
                <a:cubicBezTo>
                  <a:pt x="1421" y="623"/>
                  <a:pt x="1421" y="623"/>
                  <a:pt x="1421" y="623"/>
                </a:cubicBezTo>
                <a:cubicBezTo>
                  <a:pt x="1423" y="621"/>
                  <a:pt x="1423" y="621"/>
                  <a:pt x="1423" y="621"/>
                </a:cubicBezTo>
                <a:cubicBezTo>
                  <a:pt x="1425" y="621"/>
                  <a:pt x="1425" y="621"/>
                  <a:pt x="1425" y="621"/>
                </a:cubicBezTo>
                <a:cubicBezTo>
                  <a:pt x="1424" y="623"/>
                  <a:pt x="1424" y="623"/>
                  <a:pt x="1424" y="623"/>
                </a:cubicBezTo>
                <a:cubicBezTo>
                  <a:pt x="1425" y="625"/>
                  <a:pt x="1425" y="625"/>
                  <a:pt x="1425" y="625"/>
                </a:cubicBezTo>
                <a:cubicBezTo>
                  <a:pt x="1424" y="628"/>
                  <a:pt x="1424" y="628"/>
                  <a:pt x="1424" y="628"/>
                </a:cubicBezTo>
                <a:cubicBezTo>
                  <a:pt x="1424" y="633"/>
                  <a:pt x="1424" y="633"/>
                  <a:pt x="1424" y="633"/>
                </a:cubicBezTo>
                <a:cubicBezTo>
                  <a:pt x="1423" y="637"/>
                  <a:pt x="1423" y="637"/>
                  <a:pt x="1423" y="637"/>
                </a:cubicBezTo>
                <a:cubicBezTo>
                  <a:pt x="1422" y="638"/>
                  <a:pt x="1422" y="638"/>
                  <a:pt x="1422" y="638"/>
                </a:cubicBezTo>
                <a:cubicBezTo>
                  <a:pt x="1423" y="639"/>
                  <a:pt x="1423" y="639"/>
                  <a:pt x="1423" y="639"/>
                </a:cubicBezTo>
                <a:cubicBezTo>
                  <a:pt x="1426" y="637"/>
                  <a:pt x="1426" y="637"/>
                  <a:pt x="1426" y="637"/>
                </a:cubicBezTo>
                <a:cubicBezTo>
                  <a:pt x="1430" y="638"/>
                  <a:pt x="1430" y="638"/>
                  <a:pt x="1430" y="638"/>
                </a:cubicBezTo>
                <a:cubicBezTo>
                  <a:pt x="1432" y="640"/>
                  <a:pt x="1432" y="640"/>
                  <a:pt x="1432" y="640"/>
                </a:cubicBezTo>
                <a:cubicBezTo>
                  <a:pt x="1435" y="638"/>
                  <a:pt x="1435" y="638"/>
                  <a:pt x="1435" y="638"/>
                </a:cubicBezTo>
                <a:cubicBezTo>
                  <a:pt x="1438" y="638"/>
                  <a:pt x="1438" y="638"/>
                  <a:pt x="1438" y="638"/>
                </a:cubicBezTo>
                <a:cubicBezTo>
                  <a:pt x="1438" y="637"/>
                  <a:pt x="1438" y="637"/>
                  <a:pt x="1438" y="637"/>
                </a:cubicBezTo>
                <a:cubicBezTo>
                  <a:pt x="1438" y="637"/>
                  <a:pt x="1438" y="637"/>
                  <a:pt x="1438" y="637"/>
                </a:cubicBezTo>
                <a:cubicBezTo>
                  <a:pt x="1440" y="637"/>
                  <a:pt x="1440" y="637"/>
                  <a:pt x="1440" y="637"/>
                </a:cubicBezTo>
                <a:cubicBezTo>
                  <a:pt x="1443" y="638"/>
                  <a:pt x="1443" y="638"/>
                  <a:pt x="1443" y="638"/>
                </a:cubicBezTo>
                <a:cubicBezTo>
                  <a:pt x="1447" y="642"/>
                  <a:pt x="1447" y="642"/>
                  <a:pt x="1447" y="642"/>
                </a:cubicBezTo>
                <a:cubicBezTo>
                  <a:pt x="1447" y="642"/>
                  <a:pt x="1447" y="642"/>
                  <a:pt x="1447" y="642"/>
                </a:cubicBezTo>
                <a:cubicBezTo>
                  <a:pt x="1449" y="647"/>
                  <a:pt x="1449" y="647"/>
                  <a:pt x="1449" y="647"/>
                </a:cubicBezTo>
                <a:cubicBezTo>
                  <a:pt x="1452" y="650"/>
                  <a:pt x="1452" y="650"/>
                  <a:pt x="1452" y="650"/>
                </a:cubicBezTo>
                <a:cubicBezTo>
                  <a:pt x="1455" y="651"/>
                  <a:pt x="1455" y="651"/>
                  <a:pt x="1455" y="651"/>
                </a:cubicBezTo>
                <a:cubicBezTo>
                  <a:pt x="1458" y="649"/>
                  <a:pt x="1458" y="649"/>
                  <a:pt x="1458" y="649"/>
                </a:cubicBezTo>
                <a:cubicBezTo>
                  <a:pt x="1458" y="647"/>
                  <a:pt x="1458" y="647"/>
                  <a:pt x="1458" y="647"/>
                </a:cubicBezTo>
                <a:cubicBezTo>
                  <a:pt x="1460" y="646"/>
                  <a:pt x="1460" y="646"/>
                  <a:pt x="1460" y="646"/>
                </a:cubicBezTo>
                <a:cubicBezTo>
                  <a:pt x="1464" y="646"/>
                  <a:pt x="1464" y="646"/>
                  <a:pt x="1464" y="646"/>
                </a:cubicBezTo>
                <a:cubicBezTo>
                  <a:pt x="1467" y="643"/>
                  <a:pt x="1467" y="643"/>
                  <a:pt x="1467" y="643"/>
                </a:cubicBezTo>
                <a:cubicBezTo>
                  <a:pt x="1470" y="642"/>
                  <a:pt x="1470" y="642"/>
                  <a:pt x="1470" y="642"/>
                </a:cubicBezTo>
                <a:cubicBezTo>
                  <a:pt x="1472" y="641"/>
                  <a:pt x="1472" y="641"/>
                  <a:pt x="1472" y="641"/>
                </a:cubicBezTo>
                <a:cubicBezTo>
                  <a:pt x="1476" y="642"/>
                  <a:pt x="1476" y="642"/>
                  <a:pt x="1476" y="642"/>
                </a:cubicBezTo>
                <a:cubicBezTo>
                  <a:pt x="1479" y="643"/>
                  <a:pt x="1479" y="643"/>
                  <a:pt x="1479" y="643"/>
                </a:cubicBezTo>
                <a:cubicBezTo>
                  <a:pt x="1480" y="642"/>
                  <a:pt x="1480" y="642"/>
                  <a:pt x="1480" y="642"/>
                </a:cubicBezTo>
                <a:cubicBezTo>
                  <a:pt x="1481" y="642"/>
                  <a:pt x="1481" y="642"/>
                  <a:pt x="1481" y="642"/>
                </a:cubicBezTo>
                <a:cubicBezTo>
                  <a:pt x="1483" y="643"/>
                  <a:pt x="1483" y="643"/>
                  <a:pt x="1483" y="643"/>
                </a:cubicBezTo>
                <a:cubicBezTo>
                  <a:pt x="1485" y="642"/>
                  <a:pt x="1485" y="642"/>
                  <a:pt x="1485" y="642"/>
                </a:cubicBezTo>
                <a:cubicBezTo>
                  <a:pt x="1486" y="640"/>
                  <a:pt x="1486" y="640"/>
                  <a:pt x="1486" y="640"/>
                </a:cubicBezTo>
                <a:cubicBezTo>
                  <a:pt x="1488" y="642"/>
                  <a:pt x="1488" y="642"/>
                  <a:pt x="1488" y="642"/>
                </a:cubicBezTo>
                <a:cubicBezTo>
                  <a:pt x="1490" y="643"/>
                  <a:pt x="1490" y="643"/>
                  <a:pt x="1490" y="643"/>
                </a:cubicBezTo>
                <a:cubicBezTo>
                  <a:pt x="1492" y="639"/>
                  <a:pt x="1492" y="639"/>
                  <a:pt x="1492" y="639"/>
                </a:cubicBezTo>
                <a:cubicBezTo>
                  <a:pt x="1492" y="637"/>
                  <a:pt x="1492" y="637"/>
                  <a:pt x="1492" y="637"/>
                </a:cubicBezTo>
                <a:cubicBezTo>
                  <a:pt x="1498" y="634"/>
                  <a:pt x="1498" y="634"/>
                  <a:pt x="1498" y="634"/>
                </a:cubicBezTo>
                <a:cubicBezTo>
                  <a:pt x="1502" y="634"/>
                  <a:pt x="1502" y="634"/>
                  <a:pt x="1502" y="634"/>
                </a:cubicBezTo>
                <a:cubicBezTo>
                  <a:pt x="1503" y="633"/>
                  <a:pt x="1503" y="633"/>
                  <a:pt x="1503" y="633"/>
                </a:cubicBezTo>
                <a:cubicBezTo>
                  <a:pt x="1502" y="632"/>
                  <a:pt x="1502" y="632"/>
                  <a:pt x="1502" y="632"/>
                </a:cubicBezTo>
                <a:cubicBezTo>
                  <a:pt x="1502" y="629"/>
                  <a:pt x="1502" y="629"/>
                  <a:pt x="1502" y="629"/>
                </a:cubicBezTo>
                <a:cubicBezTo>
                  <a:pt x="1505" y="624"/>
                  <a:pt x="1505" y="624"/>
                  <a:pt x="1505" y="624"/>
                </a:cubicBezTo>
                <a:cubicBezTo>
                  <a:pt x="1505" y="622"/>
                  <a:pt x="1505" y="622"/>
                  <a:pt x="1505" y="622"/>
                </a:cubicBezTo>
                <a:cubicBezTo>
                  <a:pt x="1509" y="621"/>
                  <a:pt x="1509" y="621"/>
                  <a:pt x="1509" y="621"/>
                </a:cubicBezTo>
                <a:cubicBezTo>
                  <a:pt x="1511" y="619"/>
                  <a:pt x="1511" y="619"/>
                  <a:pt x="1511" y="619"/>
                </a:cubicBezTo>
                <a:cubicBezTo>
                  <a:pt x="1508" y="615"/>
                  <a:pt x="1508" y="615"/>
                  <a:pt x="1508" y="615"/>
                </a:cubicBezTo>
                <a:cubicBezTo>
                  <a:pt x="1507" y="615"/>
                  <a:pt x="1507" y="615"/>
                  <a:pt x="1507" y="615"/>
                </a:cubicBezTo>
                <a:cubicBezTo>
                  <a:pt x="1506" y="613"/>
                  <a:pt x="1506" y="613"/>
                  <a:pt x="1506" y="613"/>
                </a:cubicBezTo>
                <a:cubicBezTo>
                  <a:pt x="1505" y="610"/>
                  <a:pt x="1505" y="610"/>
                  <a:pt x="1505" y="610"/>
                </a:cubicBezTo>
                <a:cubicBezTo>
                  <a:pt x="1506" y="608"/>
                  <a:pt x="1506" y="608"/>
                  <a:pt x="1506" y="608"/>
                </a:cubicBezTo>
                <a:cubicBezTo>
                  <a:pt x="1510" y="602"/>
                  <a:pt x="1510" y="602"/>
                  <a:pt x="1510" y="602"/>
                </a:cubicBezTo>
                <a:cubicBezTo>
                  <a:pt x="1512" y="601"/>
                  <a:pt x="1512" y="601"/>
                  <a:pt x="1512" y="601"/>
                </a:cubicBezTo>
                <a:cubicBezTo>
                  <a:pt x="1515" y="596"/>
                  <a:pt x="1515" y="596"/>
                  <a:pt x="1515" y="596"/>
                </a:cubicBezTo>
                <a:cubicBezTo>
                  <a:pt x="1516" y="596"/>
                  <a:pt x="1516" y="596"/>
                  <a:pt x="1516" y="596"/>
                </a:cubicBezTo>
                <a:cubicBezTo>
                  <a:pt x="1515" y="596"/>
                  <a:pt x="1515" y="596"/>
                  <a:pt x="1515" y="596"/>
                </a:cubicBezTo>
                <a:cubicBezTo>
                  <a:pt x="1516" y="597"/>
                  <a:pt x="1516" y="597"/>
                  <a:pt x="1516" y="597"/>
                </a:cubicBezTo>
                <a:cubicBezTo>
                  <a:pt x="1517" y="596"/>
                  <a:pt x="1517" y="596"/>
                  <a:pt x="1517" y="596"/>
                </a:cubicBezTo>
                <a:cubicBezTo>
                  <a:pt x="1517" y="593"/>
                  <a:pt x="1517" y="593"/>
                  <a:pt x="1517" y="593"/>
                </a:cubicBezTo>
                <a:cubicBezTo>
                  <a:pt x="1516" y="592"/>
                  <a:pt x="1516" y="592"/>
                  <a:pt x="1516" y="592"/>
                </a:cubicBezTo>
                <a:cubicBezTo>
                  <a:pt x="1519" y="591"/>
                  <a:pt x="1519" y="591"/>
                  <a:pt x="1519" y="591"/>
                </a:cubicBezTo>
                <a:cubicBezTo>
                  <a:pt x="1521" y="589"/>
                  <a:pt x="1521" y="589"/>
                  <a:pt x="1521" y="589"/>
                </a:cubicBezTo>
                <a:cubicBezTo>
                  <a:pt x="1525" y="590"/>
                  <a:pt x="1525" y="590"/>
                  <a:pt x="1525" y="590"/>
                </a:cubicBezTo>
                <a:cubicBezTo>
                  <a:pt x="1525" y="590"/>
                  <a:pt x="1528" y="588"/>
                  <a:pt x="1528" y="588"/>
                </a:cubicBezTo>
                <a:cubicBezTo>
                  <a:pt x="1528" y="588"/>
                  <a:pt x="1530" y="586"/>
                  <a:pt x="1530" y="586"/>
                </a:cubicBezTo>
                <a:cubicBezTo>
                  <a:pt x="1534" y="584"/>
                  <a:pt x="1534" y="584"/>
                  <a:pt x="1534" y="584"/>
                </a:cubicBezTo>
                <a:cubicBezTo>
                  <a:pt x="1535" y="582"/>
                  <a:pt x="1535" y="582"/>
                  <a:pt x="1535" y="582"/>
                </a:cubicBezTo>
                <a:cubicBezTo>
                  <a:pt x="1535" y="579"/>
                  <a:pt x="1535" y="579"/>
                  <a:pt x="1535" y="579"/>
                </a:cubicBezTo>
                <a:cubicBezTo>
                  <a:pt x="1535" y="576"/>
                  <a:pt x="1535" y="576"/>
                  <a:pt x="1535" y="576"/>
                </a:cubicBezTo>
                <a:cubicBezTo>
                  <a:pt x="1536" y="575"/>
                  <a:pt x="1536" y="575"/>
                  <a:pt x="1536" y="575"/>
                </a:cubicBezTo>
                <a:cubicBezTo>
                  <a:pt x="1536" y="574"/>
                  <a:pt x="1536" y="574"/>
                  <a:pt x="1536" y="574"/>
                </a:cubicBezTo>
                <a:cubicBezTo>
                  <a:pt x="1536" y="573"/>
                  <a:pt x="1536" y="573"/>
                  <a:pt x="1536" y="573"/>
                </a:cubicBezTo>
                <a:cubicBezTo>
                  <a:pt x="1535" y="570"/>
                  <a:pt x="1535" y="570"/>
                  <a:pt x="1535" y="570"/>
                </a:cubicBezTo>
                <a:cubicBezTo>
                  <a:pt x="1536" y="567"/>
                  <a:pt x="1536" y="567"/>
                  <a:pt x="1536" y="567"/>
                </a:cubicBezTo>
                <a:cubicBezTo>
                  <a:pt x="1536" y="565"/>
                  <a:pt x="1536" y="565"/>
                  <a:pt x="1536" y="565"/>
                </a:cubicBezTo>
                <a:cubicBezTo>
                  <a:pt x="1538" y="563"/>
                  <a:pt x="1538" y="563"/>
                  <a:pt x="1538" y="563"/>
                </a:cubicBezTo>
                <a:cubicBezTo>
                  <a:pt x="1542" y="559"/>
                  <a:pt x="1542" y="559"/>
                  <a:pt x="1542" y="559"/>
                </a:cubicBezTo>
                <a:cubicBezTo>
                  <a:pt x="1543" y="559"/>
                  <a:pt x="1543" y="559"/>
                  <a:pt x="1543" y="559"/>
                </a:cubicBezTo>
                <a:cubicBezTo>
                  <a:pt x="1544" y="560"/>
                  <a:pt x="1544" y="560"/>
                  <a:pt x="1544" y="560"/>
                </a:cubicBezTo>
                <a:cubicBezTo>
                  <a:pt x="1547" y="560"/>
                  <a:pt x="1547" y="560"/>
                  <a:pt x="1547" y="560"/>
                </a:cubicBezTo>
                <a:cubicBezTo>
                  <a:pt x="1549" y="562"/>
                  <a:pt x="1549" y="562"/>
                  <a:pt x="1549" y="562"/>
                </a:cubicBezTo>
                <a:cubicBezTo>
                  <a:pt x="1551" y="562"/>
                  <a:pt x="1551" y="562"/>
                  <a:pt x="1551" y="562"/>
                </a:cubicBezTo>
                <a:cubicBezTo>
                  <a:pt x="1552" y="561"/>
                  <a:pt x="1552" y="561"/>
                  <a:pt x="1552" y="561"/>
                </a:cubicBezTo>
                <a:cubicBezTo>
                  <a:pt x="1554" y="560"/>
                  <a:pt x="1554" y="560"/>
                  <a:pt x="1554" y="560"/>
                </a:cubicBezTo>
                <a:cubicBezTo>
                  <a:pt x="1560" y="564"/>
                  <a:pt x="1560" y="564"/>
                  <a:pt x="1560" y="564"/>
                </a:cubicBezTo>
                <a:cubicBezTo>
                  <a:pt x="1562" y="566"/>
                  <a:pt x="1562" y="566"/>
                  <a:pt x="1562" y="566"/>
                </a:cubicBezTo>
                <a:cubicBezTo>
                  <a:pt x="1566" y="566"/>
                  <a:pt x="1566" y="566"/>
                  <a:pt x="1566" y="566"/>
                </a:cubicBezTo>
                <a:cubicBezTo>
                  <a:pt x="1568" y="564"/>
                  <a:pt x="1568" y="564"/>
                  <a:pt x="1568" y="564"/>
                </a:cubicBezTo>
                <a:cubicBezTo>
                  <a:pt x="1568" y="563"/>
                  <a:pt x="1568" y="563"/>
                  <a:pt x="1568" y="563"/>
                </a:cubicBezTo>
                <a:cubicBezTo>
                  <a:pt x="1569" y="561"/>
                  <a:pt x="1569" y="561"/>
                  <a:pt x="1569" y="561"/>
                </a:cubicBezTo>
                <a:cubicBezTo>
                  <a:pt x="1576" y="556"/>
                  <a:pt x="1576" y="556"/>
                  <a:pt x="1576" y="556"/>
                </a:cubicBezTo>
                <a:cubicBezTo>
                  <a:pt x="1576" y="556"/>
                  <a:pt x="1576" y="556"/>
                  <a:pt x="1576" y="556"/>
                </a:cubicBezTo>
                <a:cubicBezTo>
                  <a:pt x="1581" y="555"/>
                  <a:pt x="1581" y="555"/>
                  <a:pt x="1581" y="555"/>
                </a:cubicBezTo>
                <a:cubicBezTo>
                  <a:pt x="1583" y="553"/>
                  <a:pt x="1583" y="553"/>
                  <a:pt x="1583" y="553"/>
                </a:cubicBezTo>
                <a:cubicBezTo>
                  <a:pt x="1583" y="552"/>
                  <a:pt x="1583" y="552"/>
                  <a:pt x="1583" y="552"/>
                </a:cubicBezTo>
                <a:cubicBezTo>
                  <a:pt x="1588" y="549"/>
                  <a:pt x="1588" y="549"/>
                  <a:pt x="1588" y="549"/>
                </a:cubicBezTo>
                <a:cubicBezTo>
                  <a:pt x="1595" y="550"/>
                  <a:pt x="1595" y="550"/>
                  <a:pt x="1595" y="550"/>
                </a:cubicBezTo>
                <a:cubicBezTo>
                  <a:pt x="1597" y="552"/>
                  <a:pt x="1597" y="552"/>
                  <a:pt x="1597" y="552"/>
                </a:cubicBezTo>
                <a:cubicBezTo>
                  <a:pt x="1600" y="553"/>
                  <a:pt x="1600" y="553"/>
                  <a:pt x="1600" y="553"/>
                </a:cubicBezTo>
                <a:cubicBezTo>
                  <a:pt x="1600" y="554"/>
                  <a:pt x="1600" y="554"/>
                  <a:pt x="1600" y="554"/>
                </a:cubicBezTo>
                <a:cubicBezTo>
                  <a:pt x="1601" y="555"/>
                  <a:pt x="1601" y="555"/>
                  <a:pt x="1601" y="555"/>
                </a:cubicBezTo>
                <a:cubicBezTo>
                  <a:pt x="1602" y="557"/>
                  <a:pt x="1602" y="557"/>
                  <a:pt x="1602" y="557"/>
                </a:cubicBezTo>
                <a:cubicBezTo>
                  <a:pt x="1604" y="560"/>
                  <a:pt x="1604" y="560"/>
                  <a:pt x="1604" y="560"/>
                </a:cubicBezTo>
                <a:cubicBezTo>
                  <a:pt x="1604" y="562"/>
                  <a:pt x="1604" y="562"/>
                  <a:pt x="1604" y="562"/>
                </a:cubicBezTo>
                <a:cubicBezTo>
                  <a:pt x="1605" y="563"/>
                  <a:pt x="1605" y="563"/>
                  <a:pt x="1605" y="563"/>
                </a:cubicBezTo>
                <a:cubicBezTo>
                  <a:pt x="1605" y="565"/>
                  <a:pt x="1605" y="565"/>
                  <a:pt x="1605" y="565"/>
                </a:cubicBezTo>
                <a:cubicBezTo>
                  <a:pt x="1608" y="567"/>
                  <a:pt x="1608" y="567"/>
                  <a:pt x="1608" y="567"/>
                </a:cubicBezTo>
                <a:cubicBezTo>
                  <a:pt x="1609" y="568"/>
                  <a:pt x="1609" y="568"/>
                  <a:pt x="1609" y="568"/>
                </a:cubicBezTo>
                <a:cubicBezTo>
                  <a:pt x="1612" y="571"/>
                  <a:pt x="1612" y="571"/>
                  <a:pt x="1612" y="571"/>
                </a:cubicBezTo>
                <a:cubicBezTo>
                  <a:pt x="1612" y="573"/>
                  <a:pt x="1612" y="573"/>
                  <a:pt x="1612" y="573"/>
                </a:cubicBezTo>
                <a:cubicBezTo>
                  <a:pt x="1615" y="573"/>
                  <a:pt x="1615" y="573"/>
                  <a:pt x="1615" y="573"/>
                </a:cubicBezTo>
                <a:cubicBezTo>
                  <a:pt x="1617" y="575"/>
                  <a:pt x="1617" y="575"/>
                  <a:pt x="1617" y="575"/>
                </a:cubicBezTo>
                <a:cubicBezTo>
                  <a:pt x="1617" y="577"/>
                  <a:pt x="1617" y="577"/>
                  <a:pt x="1617" y="577"/>
                </a:cubicBezTo>
                <a:cubicBezTo>
                  <a:pt x="1619" y="577"/>
                  <a:pt x="1619" y="577"/>
                  <a:pt x="1619" y="577"/>
                </a:cubicBezTo>
                <a:cubicBezTo>
                  <a:pt x="1623" y="583"/>
                  <a:pt x="1623" y="583"/>
                  <a:pt x="1623" y="583"/>
                </a:cubicBezTo>
                <a:cubicBezTo>
                  <a:pt x="1627" y="586"/>
                  <a:pt x="1627" y="586"/>
                  <a:pt x="1627" y="586"/>
                </a:cubicBezTo>
                <a:cubicBezTo>
                  <a:pt x="1629" y="586"/>
                  <a:pt x="1629" y="586"/>
                  <a:pt x="1629" y="586"/>
                </a:cubicBezTo>
                <a:cubicBezTo>
                  <a:pt x="1630" y="587"/>
                  <a:pt x="1630" y="587"/>
                  <a:pt x="1630" y="587"/>
                </a:cubicBezTo>
                <a:cubicBezTo>
                  <a:pt x="1631" y="589"/>
                  <a:pt x="1631" y="589"/>
                  <a:pt x="1631" y="589"/>
                </a:cubicBezTo>
                <a:cubicBezTo>
                  <a:pt x="1633" y="589"/>
                  <a:pt x="1633" y="589"/>
                  <a:pt x="1633" y="589"/>
                </a:cubicBezTo>
                <a:cubicBezTo>
                  <a:pt x="1634" y="588"/>
                  <a:pt x="1634" y="588"/>
                  <a:pt x="1634" y="588"/>
                </a:cubicBezTo>
                <a:cubicBezTo>
                  <a:pt x="1636" y="588"/>
                  <a:pt x="1636" y="588"/>
                  <a:pt x="1636" y="588"/>
                </a:cubicBezTo>
                <a:cubicBezTo>
                  <a:pt x="1638" y="589"/>
                  <a:pt x="1638" y="589"/>
                  <a:pt x="1638" y="589"/>
                </a:cubicBezTo>
                <a:cubicBezTo>
                  <a:pt x="1640" y="593"/>
                  <a:pt x="1640" y="593"/>
                  <a:pt x="1640" y="593"/>
                </a:cubicBezTo>
                <a:cubicBezTo>
                  <a:pt x="1641" y="593"/>
                  <a:pt x="1641" y="593"/>
                  <a:pt x="1641" y="593"/>
                </a:cubicBezTo>
                <a:cubicBezTo>
                  <a:pt x="1643" y="593"/>
                  <a:pt x="1643" y="593"/>
                  <a:pt x="1643" y="593"/>
                </a:cubicBezTo>
                <a:cubicBezTo>
                  <a:pt x="1644" y="594"/>
                  <a:pt x="1644" y="594"/>
                  <a:pt x="1644" y="594"/>
                </a:cubicBezTo>
                <a:cubicBezTo>
                  <a:pt x="1644" y="595"/>
                  <a:pt x="1644" y="595"/>
                  <a:pt x="1644" y="595"/>
                </a:cubicBezTo>
                <a:cubicBezTo>
                  <a:pt x="1646" y="595"/>
                  <a:pt x="1646" y="595"/>
                  <a:pt x="1646" y="595"/>
                </a:cubicBezTo>
                <a:cubicBezTo>
                  <a:pt x="1648" y="595"/>
                  <a:pt x="1648" y="595"/>
                  <a:pt x="1648" y="595"/>
                </a:cubicBezTo>
                <a:cubicBezTo>
                  <a:pt x="1649" y="597"/>
                  <a:pt x="1649" y="597"/>
                  <a:pt x="1649" y="597"/>
                </a:cubicBezTo>
                <a:cubicBezTo>
                  <a:pt x="1649" y="599"/>
                  <a:pt x="1649" y="599"/>
                  <a:pt x="1649" y="599"/>
                </a:cubicBezTo>
                <a:cubicBezTo>
                  <a:pt x="1648" y="600"/>
                  <a:pt x="1648" y="600"/>
                  <a:pt x="1648" y="600"/>
                </a:cubicBezTo>
                <a:cubicBezTo>
                  <a:pt x="1649" y="601"/>
                  <a:pt x="1649" y="601"/>
                  <a:pt x="1649" y="601"/>
                </a:cubicBezTo>
                <a:cubicBezTo>
                  <a:pt x="1651" y="601"/>
                  <a:pt x="1651" y="601"/>
                  <a:pt x="1651" y="601"/>
                </a:cubicBezTo>
                <a:cubicBezTo>
                  <a:pt x="1652" y="602"/>
                  <a:pt x="1652" y="602"/>
                  <a:pt x="1652" y="602"/>
                </a:cubicBezTo>
                <a:cubicBezTo>
                  <a:pt x="1655" y="603"/>
                  <a:pt x="1655" y="603"/>
                  <a:pt x="1655" y="603"/>
                </a:cubicBezTo>
                <a:cubicBezTo>
                  <a:pt x="1656" y="602"/>
                  <a:pt x="1656" y="602"/>
                  <a:pt x="1656" y="602"/>
                </a:cubicBezTo>
                <a:cubicBezTo>
                  <a:pt x="1657" y="603"/>
                  <a:pt x="1657" y="603"/>
                  <a:pt x="1657" y="603"/>
                </a:cubicBezTo>
                <a:cubicBezTo>
                  <a:pt x="1658" y="606"/>
                  <a:pt x="1658" y="606"/>
                  <a:pt x="1658" y="606"/>
                </a:cubicBezTo>
                <a:cubicBezTo>
                  <a:pt x="1659" y="610"/>
                  <a:pt x="1659" y="610"/>
                  <a:pt x="1659" y="610"/>
                </a:cubicBezTo>
                <a:cubicBezTo>
                  <a:pt x="1660" y="611"/>
                  <a:pt x="1660" y="611"/>
                  <a:pt x="1660" y="611"/>
                </a:cubicBezTo>
                <a:cubicBezTo>
                  <a:pt x="1661" y="615"/>
                  <a:pt x="1661" y="615"/>
                  <a:pt x="1661" y="615"/>
                </a:cubicBezTo>
                <a:cubicBezTo>
                  <a:pt x="1662" y="616"/>
                  <a:pt x="1662" y="616"/>
                  <a:pt x="1662" y="616"/>
                </a:cubicBezTo>
                <a:cubicBezTo>
                  <a:pt x="1662" y="618"/>
                  <a:pt x="1662" y="618"/>
                  <a:pt x="1662" y="618"/>
                </a:cubicBezTo>
                <a:cubicBezTo>
                  <a:pt x="1661" y="619"/>
                  <a:pt x="1661" y="619"/>
                  <a:pt x="1661" y="619"/>
                </a:cubicBezTo>
                <a:cubicBezTo>
                  <a:pt x="1660" y="619"/>
                  <a:pt x="1660" y="619"/>
                  <a:pt x="1660" y="619"/>
                </a:cubicBezTo>
                <a:cubicBezTo>
                  <a:pt x="1659" y="620"/>
                  <a:pt x="1659" y="620"/>
                  <a:pt x="1659" y="620"/>
                </a:cubicBezTo>
                <a:cubicBezTo>
                  <a:pt x="1660" y="622"/>
                  <a:pt x="1660" y="622"/>
                  <a:pt x="1660" y="622"/>
                </a:cubicBezTo>
                <a:cubicBezTo>
                  <a:pt x="1659" y="624"/>
                  <a:pt x="1659" y="624"/>
                  <a:pt x="1659" y="624"/>
                </a:cubicBezTo>
                <a:cubicBezTo>
                  <a:pt x="1658" y="625"/>
                  <a:pt x="1658" y="625"/>
                  <a:pt x="1658" y="625"/>
                </a:cubicBezTo>
                <a:cubicBezTo>
                  <a:pt x="1657" y="626"/>
                  <a:pt x="1657" y="626"/>
                  <a:pt x="1657" y="626"/>
                </a:cubicBezTo>
                <a:cubicBezTo>
                  <a:pt x="1656" y="626"/>
                  <a:pt x="1656" y="626"/>
                  <a:pt x="1656" y="626"/>
                </a:cubicBezTo>
                <a:cubicBezTo>
                  <a:pt x="1657" y="628"/>
                  <a:pt x="1657" y="628"/>
                  <a:pt x="1657" y="628"/>
                </a:cubicBezTo>
                <a:cubicBezTo>
                  <a:pt x="1659" y="630"/>
                  <a:pt x="1659" y="630"/>
                  <a:pt x="1659" y="630"/>
                </a:cubicBezTo>
                <a:cubicBezTo>
                  <a:pt x="1662" y="630"/>
                  <a:pt x="1662" y="630"/>
                  <a:pt x="1662" y="630"/>
                </a:cubicBezTo>
                <a:cubicBezTo>
                  <a:pt x="1663" y="628"/>
                  <a:pt x="1663" y="628"/>
                  <a:pt x="1663" y="628"/>
                </a:cubicBezTo>
                <a:cubicBezTo>
                  <a:pt x="1663" y="626"/>
                  <a:pt x="1663" y="626"/>
                  <a:pt x="1663" y="626"/>
                </a:cubicBezTo>
                <a:cubicBezTo>
                  <a:pt x="1666" y="624"/>
                  <a:pt x="1666" y="624"/>
                  <a:pt x="1666" y="624"/>
                </a:cubicBezTo>
                <a:cubicBezTo>
                  <a:pt x="1666" y="619"/>
                  <a:pt x="1666" y="619"/>
                  <a:pt x="1666" y="619"/>
                </a:cubicBezTo>
                <a:cubicBezTo>
                  <a:pt x="1668" y="617"/>
                  <a:pt x="1668" y="617"/>
                  <a:pt x="1668" y="617"/>
                </a:cubicBezTo>
                <a:cubicBezTo>
                  <a:pt x="1670" y="617"/>
                  <a:pt x="1670" y="617"/>
                  <a:pt x="1670" y="617"/>
                </a:cubicBezTo>
                <a:cubicBezTo>
                  <a:pt x="1671" y="615"/>
                  <a:pt x="1671" y="615"/>
                  <a:pt x="1671" y="615"/>
                </a:cubicBezTo>
                <a:cubicBezTo>
                  <a:pt x="1670" y="614"/>
                  <a:pt x="1670" y="614"/>
                  <a:pt x="1670" y="614"/>
                </a:cubicBezTo>
                <a:cubicBezTo>
                  <a:pt x="1670" y="612"/>
                  <a:pt x="1670" y="612"/>
                  <a:pt x="1670" y="612"/>
                </a:cubicBezTo>
                <a:cubicBezTo>
                  <a:pt x="1670" y="611"/>
                  <a:pt x="1670" y="611"/>
                  <a:pt x="1670" y="611"/>
                </a:cubicBezTo>
                <a:cubicBezTo>
                  <a:pt x="1667" y="608"/>
                  <a:pt x="1667" y="608"/>
                  <a:pt x="1667" y="608"/>
                </a:cubicBezTo>
                <a:cubicBezTo>
                  <a:pt x="1665" y="608"/>
                  <a:pt x="1665" y="608"/>
                  <a:pt x="1665" y="608"/>
                </a:cubicBezTo>
                <a:cubicBezTo>
                  <a:pt x="1665" y="607"/>
                  <a:pt x="1665" y="607"/>
                  <a:pt x="1665" y="607"/>
                </a:cubicBezTo>
                <a:cubicBezTo>
                  <a:pt x="1665" y="605"/>
                  <a:pt x="1665" y="605"/>
                  <a:pt x="1665" y="605"/>
                </a:cubicBezTo>
                <a:cubicBezTo>
                  <a:pt x="1666" y="604"/>
                  <a:pt x="1666" y="604"/>
                  <a:pt x="1666" y="604"/>
                </a:cubicBezTo>
                <a:cubicBezTo>
                  <a:pt x="1666" y="603"/>
                  <a:pt x="1666" y="603"/>
                  <a:pt x="1666" y="603"/>
                </a:cubicBezTo>
                <a:cubicBezTo>
                  <a:pt x="1666" y="601"/>
                  <a:pt x="1666" y="601"/>
                  <a:pt x="1666" y="601"/>
                </a:cubicBezTo>
                <a:cubicBezTo>
                  <a:pt x="1668" y="600"/>
                  <a:pt x="1668" y="600"/>
                  <a:pt x="1668" y="600"/>
                </a:cubicBezTo>
                <a:cubicBezTo>
                  <a:pt x="1668" y="598"/>
                  <a:pt x="1668" y="598"/>
                  <a:pt x="1668" y="598"/>
                </a:cubicBezTo>
                <a:cubicBezTo>
                  <a:pt x="1669" y="597"/>
                  <a:pt x="1669" y="597"/>
                  <a:pt x="1669" y="597"/>
                </a:cubicBezTo>
                <a:cubicBezTo>
                  <a:pt x="1671" y="597"/>
                  <a:pt x="1671" y="597"/>
                  <a:pt x="1671" y="597"/>
                </a:cubicBezTo>
                <a:cubicBezTo>
                  <a:pt x="1673" y="598"/>
                  <a:pt x="1673" y="598"/>
                  <a:pt x="1673" y="598"/>
                </a:cubicBezTo>
                <a:cubicBezTo>
                  <a:pt x="1673" y="599"/>
                  <a:pt x="1673" y="599"/>
                  <a:pt x="1673" y="599"/>
                </a:cubicBezTo>
                <a:cubicBezTo>
                  <a:pt x="1676" y="599"/>
                  <a:pt x="1676" y="599"/>
                  <a:pt x="1676" y="599"/>
                </a:cubicBezTo>
                <a:cubicBezTo>
                  <a:pt x="1677" y="600"/>
                  <a:pt x="1677" y="600"/>
                  <a:pt x="1677" y="600"/>
                </a:cubicBezTo>
                <a:cubicBezTo>
                  <a:pt x="1677" y="601"/>
                  <a:pt x="1677" y="601"/>
                  <a:pt x="1677" y="601"/>
                </a:cubicBezTo>
                <a:cubicBezTo>
                  <a:pt x="1678" y="603"/>
                  <a:pt x="1678" y="603"/>
                  <a:pt x="1678" y="603"/>
                </a:cubicBezTo>
                <a:cubicBezTo>
                  <a:pt x="1679" y="605"/>
                  <a:pt x="1679" y="605"/>
                  <a:pt x="1679" y="605"/>
                </a:cubicBezTo>
                <a:cubicBezTo>
                  <a:pt x="1681" y="605"/>
                  <a:pt x="1681" y="605"/>
                  <a:pt x="1681" y="605"/>
                </a:cubicBezTo>
                <a:cubicBezTo>
                  <a:pt x="1681" y="605"/>
                  <a:pt x="1681" y="605"/>
                  <a:pt x="1681" y="605"/>
                </a:cubicBezTo>
                <a:cubicBezTo>
                  <a:pt x="1682" y="604"/>
                  <a:pt x="1682" y="604"/>
                  <a:pt x="1682" y="604"/>
                </a:cubicBezTo>
                <a:cubicBezTo>
                  <a:pt x="1682" y="603"/>
                  <a:pt x="1682" y="603"/>
                  <a:pt x="1682" y="603"/>
                </a:cubicBezTo>
                <a:cubicBezTo>
                  <a:pt x="1682" y="602"/>
                  <a:pt x="1682" y="602"/>
                  <a:pt x="1682" y="602"/>
                </a:cubicBezTo>
                <a:cubicBezTo>
                  <a:pt x="1683" y="599"/>
                  <a:pt x="1683" y="599"/>
                  <a:pt x="1683" y="599"/>
                </a:cubicBezTo>
                <a:cubicBezTo>
                  <a:pt x="1682" y="598"/>
                  <a:pt x="1682" y="598"/>
                  <a:pt x="1682" y="598"/>
                </a:cubicBezTo>
                <a:cubicBezTo>
                  <a:pt x="1680" y="596"/>
                  <a:pt x="1680" y="596"/>
                  <a:pt x="1680" y="596"/>
                </a:cubicBezTo>
                <a:cubicBezTo>
                  <a:pt x="1677" y="596"/>
                  <a:pt x="1677" y="596"/>
                  <a:pt x="1677" y="596"/>
                </a:cubicBezTo>
                <a:cubicBezTo>
                  <a:pt x="1675" y="593"/>
                  <a:pt x="1675" y="593"/>
                  <a:pt x="1675" y="593"/>
                </a:cubicBezTo>
                <a:cubicBezTo>
                  <a:pt x="1672" y="591"/>
                  <a:pt x="1672" y="591"/>
                  <a:pt x="1672" y="591"/>
                </a:cubicBezTo>
                <a:cubicBezTo>
                  <a:pt x="1664" y="587"/>
                  <a:pt x="1664" y="587"/>
                  <a:pt x="1664" y="587"/>
                </a:cubicBezTo>
                <a:cubicBezTo>
                  <a:pt x="1660" y="586"/>
                  <a:pt x="1660" y="586"/>
                  <a:pt x="1660" y="586"/>
                </a:cubicBezTo>
                <a:cubicBezTo>
                  <a:pt x="1658" y="586"/>
                  <a:pt x="1658" y="586"/>
                  <a:pt x="1658" y="586"/>
                </a:cubicBezTo>
                <a:cubicBezTo>
                  <a:pt x="1657" y="584"/>
                  <a:pt x="1657" y="584"/>
                  <a:pt x="1657" y="584"/>
                </a:cubicBezTo>
                <a:cubicBezTo>
                  <a:pt x="1657" y="583"/>
                  <a:pt x="1657" y="583"/>
                  <a:pt x="1657" y="583"/>
                </a:cubicBezTo>
                <a:cubicBezTo>
                  <a:pt x="1660" y="582"/>
                  <a:pt x="1660" y="582"/>
                  <a:pt x="1660" y="582"/>
                </a:cubicBezTo>
                <a:cubicBezTo>
                  <a:pt x="1660" y="580"/>
                  <a:pt x="1660" y="580"/>
                  <a:pt x="1660" y="580"/>
                </a:cubicBezTo>
                <a:cubicBezTo>
                  <a:pt x="1658" y="579"/>
                  <a:pt x="1658" y="579"/>
                  <a:pt x="1658" y="579"/>
                </a:cubicBezTo>
                <a:cubicBezTo>
                  <a:pt x="1656" y="580"/>
                  <a:pt x="1656" y="580"/>
                  <a:pt x="1656" y="580"/>
                </a:cubicBezTo>
                <a:cubicBezTo>
                  <a:pt x="1654" y="579"/>
                  <a:pt x="1654" y="579"/>
                  <a:pt x="1654" y="579"/>
                </a:cubicBezTo>
                <a:cubicBezTo>
                  <a:pt x="1650" y="579"/>
                  <a:pt x="1650" y="579"/>
                  <a:pt x="1650" y="579"/>
                </a:cubicBezTo>
                <a:cubicBezTo>
                  <a:pt x="1649" y="578"/>
                  <a:pt x="1649" y="578"/>
                  <a:pt x="1649" y="578"/>
                </a:cubicBezTo>
                <a:cubicBezTo>
                  <a:pt x="1647" y="578"/>
                  <a:pt x="1647" y="578"/>
                  <a:pt x="1647" y="578"/>
                </a:cubicBezTo>
                <a:cubicBezTo>
                  <a:pt x="1646" y="577"/>
                  <a:pt x="1646" y="577"/>
                  <a:pt x="1646" y="577"/>
                </a:cubicBezTo>
                <a:cubicBezTo>
                  <a:pt x="1643" y="574"/>
                  <a:pt x="1643" y="574"/>
                  <a:pt x="1643" y="574"/>
                </a:cubicBezTo>
                <a:cubicBezTo>
                  <a:pt x="1641" y="572"/>
                  <a:pt x="1641" y="572"/>
                  <a:pt x="1641" y="572"/>
                </a:cubicBezTo>
                <a:cubicBezTo>
                  <a:pt x="1640" y="570"/>
                  <a:pt x="1640" y="570"/>
                  <a:pt x="1640" y="570"/>
                </a:cubicBezTo>
                <a:cubicBezTo>
                  <a:pt x="1638" y="568"/>
                  <a:pt x="1638" y="568"/>
                  <a:pt x="1638" y="568"/>
                </a:cubicBezTo>
                <a:cubicBezTo>
                  <a:pt x="1638" y="566"/>
                  <a:pt x="1638" y="566"/>
                  <a:pt x="1638" y="566"/>
                </a:cubicBezTo>
                <a:cubicBezTo>
                  <a:pt x="1637" y="566"/>
                  <a:pt x="1637" y="566"/>
                  <a:pt x="1637" y="566"/>
                </a:cubicBezTo>
                <a:cubicBezTo>
                  <a:pt x="1637" y="564"/>
                  <a:pt x="1637" y="564"/>
                  <a:pt x="1637" y="564"/>
                </a:cubicBezTo>
                <a:cubicBezTo>
                  <a:pt x="1630" y="557"/>
                  <a:pt x="1630" y="557"/>
                  <a:pt x="1630" y="557"/>
                </a:cubicBezTo>
                <a:cubicBezTo>
                  <a:pt x="1629" y="556"/>
                  <a:pt x="1629" y="556"/>
                  <a:pt x="1629" y="556"/>
                </a:cubicBezTo>
                <a:cubicBezTo>
                  <a:pt x="1627" y="554"/>
                  <a:pt x="1627" y="554"/>
                  <a:pt x="1627" y="554"/>
                </a:cubicBezTo>
                <a:cubicBezTo>
                  <a:pt x="1622" y="552"/>
                  <a:pt x="1622" y="552"/>
                  <a:pt x="1622" y="552"/>
                </a:cubicBezTo>
                <a:cubicBezTo>
                  <a:pt x="1621" y="550"/>
                  <a:pt x="1621" y="550"/>
                  <a:pt x="1621" y="550"/>
                </a:cubicBezTo>
                <a:cubicBezTo>
                  <a:pt x="1621" y="547"/>
                  <a:pt x="1621" y="547"/>
                  <a:pt x="1621" y="547"/>
                </a:cubicBezTo>
                <a:cubicBezTo>
                  <a:pt x="1620" y="545"/>
                  <a:pt x="1620" y="545"/>
                  <a:pt x="1620" y="545"/>
                </a:cubicBezTo>
                <a:cubicBezTo>
                  <a:pt x="1621" y="544"/>
                  <a:pt x="1621" y="544"/>
                  <a:pt x="1621" y="544"/>
                </a:cubicBezTo>
                <a:cubicBezTo>
                  <a:pt x="1622" y="542"/>
                  <a:pt x="1622" y="542"/>
                  <a:pt x="1622" y="542"/>
                </a:cubicBezTo>
                <a:cubicBezTo>
                  <a:pt x="1621" y="540"/>
                  <a:pt x="1621" y="540"/>
                  <a:pt x="1621" y="540"/>
                </a:cubicBezTo>
                <a:cubicBezTo>
                  <a:pt x="1620" y="538"/>
                  <a:pt x="1620" y="538"/>
                  <a:pt x="1620" y="538"/>
                </a:cubicBezTo>
                <a:cubicBezTo>
                  <a:pt x="1621" y="536"/>
                  <a:pt x="1621" y="536"/>
                  <a:pt x="1621" y="536"/>
                </a:cubicBezTo>
                <a:cubicBezTo>
                  <a:pt x="1623" y="536"/>
                  <a:pt x="1623" y="536"/>
                  <a:pt x="1623" y="536"/>
                </a:cubicBezTo>
                <a:cubicBezTo>
                  <a:pt x="1625" y="534"/>
                  <a:pt x="1625" y="534"/>
                  <a:pt x="1625" y="534"/>
                </a:cubicBezTo>
                <a:cubicBezTo>
                  <a:pt x="1627" y="534"/>
                  <a:pt x="1627" y="534"/>
                  <a:pt x="1627" y="534"/>
                </a:cubicBezTo>
                <a:cubicBezTo>
                  <a:pt x="1629" y="533"/>
                  <a:pt x="1629" y="533"/>
                  <a:pt x="1629" y="533"/>
                </a:cubicBezTo>
                <a:cubicBezTo>
                  <a:pt x="1630" y="532"/>
                  <a:pt x="1630" y="532"/>
                  <a:pt x="1630" y="532"/>
                </a:cubicBezTo>
                <a:cubicBezTo>
                  <a:pt x="1632" y="533"/>
                  <a:pt x="1632" y="533"/>
                  <a:pt x="1632" y="533"/>
                </a:cubicBezTo>
                <a:cubicBezTo>
                  <a:pt x="1632" y="533"/>
                  <a:pt x="1632" y="533"/>
                  <a:pt x="1632" y="533"/>
                </a:cubicBezTo>
                <a:cubicBezTo>
                  <a:pt x="1634" y="534"/>
                  <a:pt x="1634" y="534"/>
                  <a:pt x="1634" y="534"/>
                </a:cubicBezTo>
                <a:cubicBezTo>
                  <a:pt x="1634" y="535"/>
                  <a:pt x="1634" y="535"/>
                  <a:pt x="1634" y="535"/>
                </a:cubicBezTo>
                <a:cubicBezTo>
                  <a:pt x="1633" y="536"/>
                  <a:pt x="1633" y="536"/>
                  <a:pt x="1633" y="536"/>
                </a:cubicBezTo>
                <a:cubicBezTo>
                  <a:pt x="1633" y="537"/>
                  <a:pt x="1633" y="537"/>
                  <a:pt x="1633" y="537"/>
                </a:cubicBezTo>
                <a:cubicBezTo>
                  <a:pt x="1633" y="538"/>
                  <a:pt x="1633" y="538"/>
                  <a:pt x="1633" y="538"/>
                </a:cubicBezTo>
                <a:cubicBezTo>
                  <a:pt x="1633" y="542"/>
                  <a:pt x="1633" y="542"/>
                  <a:pt x="1633" y="542"/>
                </a:cubicBezTo>
                <a:cubicBezTo>
                  <a:pt x="1635" y="544"/>
                  <a:pt x="1635" y="544"/>
                  <a:pt x="1635" y="544"/>
                </a:cubicBezTo>
                <a:cubicBezTo>
                  <a:pt x="1635" y="544"/>
                  <a:pt x="1635" y="544"/>
                  <a:pt x="1635" y="544"/>
                </a:cubicBezTo>
                <a:cubicBezTo>
                  <a:pt x="1636" y="545"/>
                  <a:pt x="1636" y="545"/>
                  <a:pt x="1636" y="545"/>
                </a:cubicBezTo>
                <a:cubicBezTo>
                  <a:pt x="1639" y="541"/>
                  <a:pt x="1639" y="541"/>
                  <a:pt x="1639" y="541"/>
                </a:cubicBezTo>
                <a:cubicBezTo>
                  <a:pt x="1639" y="539"/>
                  <a:pt x="1639" y="539"/>
                  <a:pt x="1639" y="539"/>
                </a:cubicBezTo>
                <a:cubicBezTo>
                  <a:pt x="1641" y="537"/>
                  <a:pt x="1641" y="537"/>
                  <a:pt x="1641" y="537"/>
                </a:cubicBezTo>
                <a:cubicBezTo>
                  <a:pt x="1643" y="537"/>
                  <a:pt x="1643" y="537"/>
                  <a:pt x="1643" y="537"/>
                </a:cubicBezTo>
                <a:cubicBezTo>
                  <a:pt x="1643" y="539"/>
                  <a:pt x="1643" y="539"/>
                  <a:pt x="1643" y="539"/>
                </a:cubicBezTo>
                <a:cubicBezTo>
                  <a:pt x="1645" y="541"/>
                  <a:pt x="1645" y="541"/>
                  <a:pt x="1645" y="541"/>
                </a:cubicBezTo>
                <a:cubicBezTo>
                  <a:pt x="1646" y="544"/>
                  <a:pt x="1646" y="544"/>
                  <a:pt x="1646" y="544"/>
                </a:cubicBezTo>
                <a:cubicBezTo>
                  <a:pt x="1648" y="547"/>
                  <a:pt x="1648" y="547"/>
                  <a:pt x="1648" y="547"/>
                </a:cubicBezTo>
                <a:cubicBezTo>
                  <a:pt x="1651" y="550"/>
                  <a:pt x="1651" y="550"/>
                  <a:pt x="1651" y="550"/>
                </a:cubicBezTo>
                <a:cubicBezTo>
                  <a:pt x="1651" y="550"/>
                  <a:pt x="1651" y="550"/>
                  <a:pt x="1651" y="550"/>
                </a:cubicBezTo>
                <a:cubicBezTo>
                  <a:pt x="1653" y="552"/>
                  <a:pt x="1653" y="552"/>
                  <a:pt x="1653" y="552"/>
                </a:cubicBezTo>
                <a:cubicBezTo>
                  <a:pt x="1652" y="551"/>
                  <a:pt x="1652" y="551"/>
                  <a:pt x="1652" y="551"/>
                </a:cubicBezTo>
                <a:cubicBezTo>
                  <a:pt x="1650" y="551"/>
                  <a:pt x="1650" y="551"/>
                  <a:pt x="1650" y="551"/>
                </a:cubicBezTo>
                <a:cubicBezTo>
                  <a:pt x="1649" y="553"/>
                  <a:pt x="1649" y="553"/>
                  <a:pt x="1649" y="553"/>
                </a:cubicBezTo>
                <a:cubicBezTo>
                  <a:pt x="1650" y="555"/>
                  <a:pt x="1650" y="555"/>
                  <a:pt x="1650" y="555"/>
                </a:cubicBezTo>
                <a:cubicBezTo>
                  <a:pt x="1652" y="555"/>
                  <a:pt x="1652" y="555"/>
                  <a:pt x="1652" y="555"/>
                </a:cubicBezTo>
                <a:cubicBezTo>
                  <a:pt x="1654" y="557"/>
                  <a:pt x="1654" y="557"/>
                  <a:pt x="1654" y="557"/>
                </a:cubicBezTo>
                <a:cubicBezTo>
                  <a:pt x="1657" y="558"/>
                  <a:pt x="1657" y="558"/>
                  <a:pt x="1657" y="558"/>
                </a:cubicBezTo>
                <a:cubicBezTo>
                  <a:pt x="1657" y="559"/>
                  <a:pt x="1657" y="559"/>
                  <a:pt x="1657" y="559"/>
                </a:cubicBezTo>
                <a:cubicBezTo>
                  <a:pt x="1659" y="561"/>
                  <a:pt x="1659" y="561"/>
                  <a:pt x="1659" y="561"/>
                </a:cubicBezTo>
                <a:cubicBezTo>
                  <a:pt x="1661" y="560"/>
                  <a:pt x="1661" y="560"/>
                  <a:pt x="1661" y="560"/>
                </a:cubicBezTo>
                <a:cubicBezTo>
                  <a:pt x="1665" y="561"/>
                  <a:pt x="1665" y="561"/>
                  <a:pt x="1665" y="561"/>
                </a:cubicBezTo>
                <a:cubicBezTo>
                  <a:pt x="1668" y="562"/>
                  <a:pt x="1668" y="562"/>
                  <a:pt x="1668" y="562"/>
                </a:cubicBezTo>
                <a:cubicBezTo>
                  <a:pt x="1673" y="567"/>
                  <a:pt x="1673" y="567"/>
                  <a:pt x="1673" y="567"/>
                </a:cubicBezTo>
                <a:cubicBezTo>
                  <a:pt x="1671" y="567"/>
                  <a:pt x="1671" y="567"/>
                  <a:pt x="1671" y="567"/>
                </a:cubicBezTo>
                <a:cubicBezTo>
                  <a:pt x="1669" y="566"/>
                  <a:pt x="1669" y="566"/>
                  <a:pt x="1669" y="566"/>
                </a:cubicBezTo>
                <a:cubicBezTo>
                  <a:pt x="1670" y="567"/>
                  <a:pt x="1670" y="567"/>
                  <a:pt x="1670" y="567"/>
                </a:cubicBezTo>
                <a:cubicBezTo>
                  <a:pt x="1672" y="568"/>
                  <a:pt x="1672" y="568"/>
                  <a:pt x="1672" y="568"/>
                </a:cubicBezTo>
                <a:cubicBezTo>
                  <a:pt x="1674" y="568"/>
                  <a:pt x="1674" y="568"/>
                  <a:pt x="1674" y="568"/>
                </a:cubicBezTo>
                <a:cubicBezTo>
                  <a:pt x="1677" y="569"/>
                  <a:pt x="1677" y="569"/>
                  <a:pt x="1677" y="569"/>
                </a:cubicBezTo>
                <a:cubicBezTo>
                  <a:pt x="1678" y="568"/>
                  <a:pt x="1678" y="568"/>
                  <a:pt x="1678" y="568"/>
                </a:cubicBezTo>
                <a:cubicBezTo>
                  <a:pt x="1681" y="571"/>
                  <a:pt x="1681" y="571"/>
                  <a:pt x="1681" y="571"/>
                </a:cubicBezTo>
                <a:cubicBezTo>
                  <a:pt x="1681" y="572"/>
                  <a:pt x="1681" y="572"/>
                  <a:pt x="1681" y="572"/>
                </a:cubicBezTo>
                <a:cubicBezTo>
                  <a:pt x="1683" y="573"/>
                  <a:pt x="1683" y="573"/>
                  <a:pt x="1683" y="573"/>
                </a:cubicBezTo>
                <a:cubicBezTo>
                  <a:pt x="1687" y="578"/>
                  <a:pt x="1687" y="578"/>
                  <a:pt x="1687" y="578"/>
                </a:cubicBezTo>
                <a:cubicBezTo>
                  <a:pt x="1687" y="579"/>
                  <a:pt x="1687" y="579"/>
                  <a:pt x="1687" y="579"/>
                </a:cubicBezTo>
                <a:cubicBezTo>
                  <a:pt x="1690" y="580"/>
                  <a:pt x="1690" y="580"/>
                  <a:pt x="1690" y="580"/>
                </a:cubicBezTo>
                <a:cubicBezTo>
                  <a:pt x="1693" y="582"/>
                  <a:pt x="1693" y="582"/>
                  <a:pt x="1693" y="582"/>
                </a:cubicBezTo>
                <a:cubicBezTo>
                  <a:pt x="1692" y="583"/>
                  <a:pt x="1692" y="583"/>
                  <a:pt x="1692" y="583"/>
                </a:cubicBezTo>
                <a:cubicBezTo>
                  <a:pt x="1691" y="584"/>
                  <a:pt x="1691" y="584"/>
                  <a:pt x="1691" y="584"/>
                </a:cubicBezTo>
                <a:cubicBezTo>
                  <a:pt x="1690" y="588"/>
                  <a:pt x="1690" y="588"/>
                  <a:pt x="1690" y="588"/>
                </a:cubicBezTo>
                <a:cubicBezTo>
                  <a:pt x="1692" y="591"/>
                  <a:pt x="1692" y="591"/>
                  <a:pt x="1692" y="591"/>
                </a:cubicBezTo>
                <a:cubicBezTo>
                  <a:pt x="1691" y="593"/>
                  <a:pt x="1691" y="593"/>
                  <a:pt x="1691" y="593"/>
                </a:cubicBezTo>
                <a:cubicBezTo>
                  <a:pt x="1691" y="596"/>
                  <a:pt x="1691" y="596"/>
                  <a:pt x="1691" y="596"/>
                </a:cubicBezTo>
                <a:cubicBezTo>
                  <a:pt x="1692" y="598"/>
                  <a:pt x="1692" y="598"/>
                  <a:pt x="1692" y="598"/>
                </a:cubicBezTo>
                <a:cubicBezTo>
                  <a:pt x="1691" y="600"/>
                  <a:pt x="1691" y="600"/>
                  <a:pt x="1691" y="600"/>
                </a:cubicBezTo>
                <a:cubicBezTo>
                  <a:pt x="1692" y="601"/>
                  <a:pt x="1692" y="601"/>
                  <a:pt x="1692" y="601"/>
                </a:cubicBezTo>
                <a:cubicBezTo>
                  <a:pt x="1696" y="601"/>
                  <a:pt x="1696" y="601"/>
                  <a:pt x="1696" y="601"/>
                </a:cubicBezTo>
                <a:cubicBezTo>
                  <a:pt x="1698" y="606"/>
                  <a:pt x="1698" y="606"/>
                  <a:pt x="1698" y="606"/>
                </a:cubicBezTo>
                <a:cubicBezTo>
                  <a:pt x="1699" y="607"/>
                  <a:pt x="1699" y="607"/>
                  <a:pt x="1699" y="607"/>
                </a:cubicBezTo>
                <a:cubicBezTo>
                  <a:pt x="1700" y="608"/>
                  <a:pt x="1700" y="608"/>
                  <a:pt x="1700" y="608"/>
                </a:cubicBezTo>
                <a:cubicBezTo>
                  <a:pt x="1700" y="611"/>
                  <a:pt x="1700" y="611"/>
                  <a:pt x="1700" y="611"/>
                </a:cubicBezTo>
                <a:cubicBezTo>
                  <a:pt x="1703" y="613"/>
                  <a:pt x="1703" y="613"/>
                  <a:pt x="1703" y="613"/>
                </a:cubicBezTo>
                <a:cubicBezTo>
                  <a:pt x="1705" y="616"/>
                  <a:pt x="1705" y="616"/>
                  <a:pt x="1705" y="616"/>
                </a:cubicBezTo>
                <a:cubicBezTo>
                  <a:pt x="1706" y="616"/>
                  <a:pt x="1706" y="616"/>
                  <a:pt x="1706" y="616"/>
                </a:cubicBezTo>
                <a:cubicBezTo>
                  <a:pt x="1706" y="617"/>
                  <a:pt x="1706" y="617"/>
                  <a:pt x="1706" y="617"/>
                </a:cubicBezTo>
                <a:cubicBezTo>
                  <a:pt x="1709" y="621"/>
                  <a:pt x="1709" y="621"/>
                  <a:pt x="1709" y="621"/>
                </a:cubicBezTo>
                <a:cubicBezTo>
                  <a:pt x="1710" y="624"/>
                  <a:pt x="1710" y="624"/>
                  <a:pt x="1710" y="624"/>
                </a:cubicBezTo>
                <a:cubicBezTo>
                  <a:pt x="1711" y="625"/>
                  <a:pt x="1711" y="625"/>
                  <a:pt x="1711" y="625"/>
                </a:cubicBezTo>
                <a:cubicBezTo>
                  <a:pt x="1713" y="623"/>
                  <a:pt x="1713" y="623"/>
                  <a:pt x="1713" y="623"/>
                </a:cubicBezTo>
                <a:cubicBezTo>
                  <a:pt x="1714" y="625"/>
                  <a:pt x="1714" y="625"/>
                  <a:pt x="1714" y="625"/>
                </a:cubicBezTo>
                <a:cubicBezTo>
                  <a:pt x="1717" y="625"/>
                  <a:pt x="1717" y="625"/>
                  <a:pt x="1717" y="625"/>
                </a:cubicBezTo>
                <a:cubicBezTo>
                  <a:pt x="1718" y="623"/>
                  <a:pt x="1718" y="623"/>
                  <a:pt x="1718" y="623"/>
                </a:cubicBezTo>
                <a:cubicBezTo>
                  <a:pt x="1719" y="623"/>
                  <a:pt x="1719" y="623"/>
                  <a:pt x="1719" y="623"/>
                </a:cubicBezTo>
                <a:cubicBezTo>
                  <a:pt x="1722" y="625"/>
                  <a:pt x="1722" y="625"/>
                  <a:pt x="1722" y="625"/>
                </a:cubicBezTo>
                <a:cubicBezTo>
                  <a:pt x="1724" y="624"/>
                  <a:pt x="1724" y="624"/>
                  <a:pt x="1724" y="624"/>
                </a:cubicBezTo>
                <a:cubicBezTo>
                  <a:pt x="1724" y="626"/>
                  <a:pt x="1724" y="626"/>
                  <a:pt x="1724" y="626"/>
                </a:cubicBezTo>
                <a:cubicBezTo>
                  <a:pt x="1725" y="626"/>
                  <a:pt x="1725" y="626"/>
                  <a:pt x="1725" y="626"/>
                </a:cubicBezTo>
                <a:cubicBezTo>
                  <a:pt x="1726" y="626"/>
                  <a:pt x="1726" y="626"/>
                  <a:pt x="1726" y="626"/>
                </a:cubicBezTo>
                <a:cubicBezTo>
                  <a:pt x="1728" y="627"/>
                  <a:pt x="1728" y="627"/>
                  <a:pt x="1728" y="627"/>
                </a:cubicBezTo>
                <a:cubicBezTo>
                  <a:pt x="1727" y="628"/>
                  <a:pt x="1727" y="628"/>
                  <a:pt x="1727" y="628"/>
                </a:cubicBezTo>
                <a:cubicBezTo>
                  <a:pt x="1726" y="629"/>
                  <a:pt x="1726" y="629"/>
                  <a:pt x="1726" y="629"/>
                </a:cubicBezTo>
                <a:cubicBezTo>
                  <a:pt x="1724" y="628"/>
                  <a:pt x="1724" y="628"/>
                  <a:pt x="1724" y="628"/>
                </a:cubicBezTo>
                <a:cubicBezTo>
                  <a:pt x="1722" y="628"/>
                  <a:pt x="1722" y="628"/>
                  <a:pt x="1722" y="628"/>
                </a:cubicBezTo>
                <a:cubicBezTo>
                  <a:pt x="1718" y="625"/>
                  <a:pt x="1718" y="625"/>
                  <a:pt x="1718" y="625"/>
                </a:cubicBezTo>
                <a:cubicBezTo>
                  <a:pt x="1717" y="626"/>
                  <a:pt x="1717" y="626"/>
                  <a:pt x="1717" y="626"/>
                </a:cubicBezTo>
                <a:cubicBezTo>
                  <a:pt x="1715" y="627"/>
                  <a:pt x="1715" y="627"/>
                  <a:pt x="1715" y="627"/>
                </a:cubicBezTo>
                <a:cubicBezTo>
                  <a:pt x="1713" y="626"/>
                  <a:pt x="1713" y="626"/>
                  <a:pt x="1713" y="626"/>
                </a:cubicBezTo>
                <a:cubicBezTo>
                  <a:pt x="1712" y="628"/>
                  <a:pt x="1712" y="628"/>
                  <a:pt x="1712" y="628"/>
                </a:cubicBezTo>
                <a:cubicBezTo>
                  <a:pt x="1711" y="628"/>
                  <a:pt x="1711" y="628"/>
                  <a:pt x="1711" y="628"/>
                </a:cubicBezTo>
                <a:cubicBezTo>
                  <a:pt x="1710" y="630"/>
                  <a:pt x="1710" y="630"/>
                  <a:pt x="1710" y="630"/>
                </a:cubicBezTo>
                <a:cubicBezTo>
                  <a:pt x="1712" y="632"/>
                  <a:pt x="1712" y="632"/>
                  <a:pt x="1712" y="632"/>
                </a:cubicBezTo>
                <a:cubicBezTo>
                  <a:pt x="1714" y="633"/>
                  <a:pt x="1714" y="633"/>
                  <a:pt x="1714" y="633"/>
                </a:cubicBezTo>
                <a:cubicBezTo>
                  <a:pt x="1716" y="635"/>
                  <a:pt x="1716" y="635"/>
                  <a:pt x="1716" y="635"/>
                </a:cubicBezTo>
                <a:cubicBezTo>
                  <a:pt x="1717" y="637"/>
                  <a:pt x="1717" y="637"/>
                  <a:pt x="1717" y="637"/>
                </a:cubicBezTo>
                <a:cubicBezTo>
                  <a:pt x="1716" y="638"/>
                  <a:pt x="1716" y="638"/>
                  <a:pt x="1716" y="638"/>
                </a:cubicBezTo>
                <a:cubicBezTo>
                  <a:pt x="1716" y="639"/>
                  <a:pt x="1716" y="639"/>
                  <a:pt x="1716" y="639"/>
                </a:cubicBezTo>
                <a:cubicBezTo>
                  <a:pt x="1718" y="642"/>
                  <a:pt x="1718" y="642"/>
                  <a:pt x="1718" y="642"/>
                </a:cubicBezTo>
                <a:cubicBezTo>
                  <a:pt x="1719" y="643"/>
                  <a:pt x="1719" y="643"/>
                  <a:pt x="1719" y="643"/>
                </a:cubicBezTo>
                <a:cubicBezTo>
                  <a:pt x="1720" y="642"/>
                  <a:pt x="1720" y="642"/>
                  <a:pt x="1720" y="642"/>
                </a:cubicBezTo>
                <a:cubicBezTo>
                  <a:pt x="1719" y="641"/>
                  <a:pt x="1719" y="641"/>
                  <a:pt x="1719" y="641"/>
                </a:cubicBezTo>
                <a:cubicBezTo>
                  <a:pt x="1720" y="639"/>
                  <a:pt x="1720" y="639"/>
                  <a:pt x="1720" y="639"/>
                </a:cubicBezTo>
                <a:cubicBezTo>
                  <a:pt x="1721" y="641"/>
                  <a:pt x="1721" y="641"/>
                  <a:pt x="1721" y="641"/>
                </a:cubicBezTo>
                <a:cubicBezTo>
                  <a:pt x="1723" y="643"/>
                  <a:pt x="1723" y="643"/>
                  <a:pt x="1723" y="643"/>
                </a:cubicBezTo>
                <a:cubicBezTo>
                  <a:pt x="1724" y="644"/>
                  <a:pt x="1724" y="644"/>
                  <a:pt x="1724" y="644"/>
                </a:cubicBezTo>
                <a:cubicBezTo>
                  <a:pt x="1723" y="646"/>
                  <a:pt x="1723" y="646"/>
                  <a:pt x="1723" y="646"/>
                </a:cubicBezTo>
                <a:cubicBezTo>
                  <a:pt x="1725" y="647"/>
                  <a:pt x="1725" y="647"/>
                  <a:pt x="1725" y="647"/>
                </a:cubicBezTo>
                <a:cubicBezTo>
                  <a:pt x="1725" y="644"/>
                  <a:pt x="1725" y="644"/>
                  <a:pt x="1725" y="644"/>
                </a:cubicBezTo>
                <a:cubicBezTo>
                  <a:pt x="1726" y="642"/>
                  <a:pt x="1726" y="642"/>
                  <a:pt x="1726" y="642"/>
                </a:cubicBezTo>
                <a:cubicBezTo>
                  <a:pt x="1727" y="642"/>
                  <a:pt x="1727" y="642"/>
                  <a:pt x="1727" y="642"/>
                </a:cubicBezTo>
                <a:cubicBezTo>
                  <a:pt x="1728" y="644"/>
                  <a:pt x="1728" y="644"/>
                  <a:pt x="1728" y="644"/>
                </a:cubicBezTo>
                <a:cubicBezTo>
                  <a:pt x="1731" y="646"/>
                  <a:pt x="1731" y="646"/>
                  <a:pt x="1731" y="646"/>
                </a:cubicBezTo>
                <a:cubicBezTo>
                  <a:pt x="1730" y="644"/>
                  <a:pt x="1730" y="644"/>
                  <a:pt x="1730" y="644"/>
                </a:cubicBezTo>
                <a:cubicBezTo>
                  <a:pt x="1730" y="642"/>
                  <a:pt x="1730" y="642"/>
                  <a:pt x="1730" y="642"/>
                </a:cubicBezTo>
                <a:cubicBezTo>
                  <a:pt x="1729" y="640"/>
                  <a:pt x="1729" y="640"/>
                  <a:pt x="1729" y="640"/>
                </a:cubicBezTo>
                <a:cubicBezTo>
                  <a:pt x="1728" y="637"/>
                  <a:pt x="1728" y="637"/>
                  <a:pt x="1728" y="637"/>
                </a:cubicBezTo>
                <a:cubicBezTo>
                  <a:pt x="1726" y="635"/>
                  <a:pt x="1726" y="635"/>
                  <a:pt x="1726" y="635"/>
                </a:cubicBezTo>
                <a:cubicBezTo>
                  <a:pt x="1727" y="634"/>
                  <a:pt x="1727" y="634"/>
                  <a:pt x="1727" y="634"/>
                </a:cubicBezTo>
                <a:cubicBezTo>
                  <a:pt x="1728" y="634"/>
                  <a:pt x="1728" y="634"/>
                  <a:pt x="1728" y="634"/>
                </a:cubicBezTo>
                <a:cubicBezTo>
                  <a:pt x="1730" y="635"/>
                  <a:pt x="1730" y="635"/>
                  <a:pt x="1730" y="635"/>
                </a:cubicBezTo>
                <a:cubicBezTo>
                  <a:pt x="1729" y="636"/>
                  <a:pt x="1729" y="636"/>
                  <a:pt x="1729" y="636"/>
                </a:cubicBezTo>
                <a:cubicBezTo>
                  <a:pt x="1730" y="637"/>
                  <a:pt x="1730" y="637"/>
                  <a:pt x="1730" y="637"/>
                </a:cubicBezTo>
                <a:cubicBezTo>
                  <a:pt x="1731" y="636"/>
                  <a:pt x="1731" y="636"/>
                  <a:pt x="1731" y="636"/>
                </a:cubicBezTo>
                <a:cubicBezTo>
                  <a:pt x="1733" y="636"/>
                  <a:pt x="1733" y="636"/>
                  <a:pt x="1733" y="636"/>
                </a:cubicBezTo>
                <a:cubicBezTo>
                  <a:pt x="1733" y="636"/>
                  <a:pt x="1733" y="636"/>
                  <a:pt x="1733" y="636"/>
                </a:cubicBezTo>
                <a:cubicBezTo>
                  <a:pt x="1733" y="635"/>
                  <a:pt x="1733" y="635"/>
                  <a:pt x="1733" y="635"/>
                </a:cubicBezTo>
                <a:cubicBezTo>
                  <a:pt x="1732" y="634"/>
                  <a:pt x="1732" y="634"/>
                  <a:pt x="1732" y="634"/>
                </a:cubicBezTo>
                <a:cubicBezTo>
                  <a:pt x="1732" y="634"/>
                  <a:pt x="1732" y="634"/>
                  <a:pt x="1732" y="634"/>
                </a:cubicBezTo>
                <a:cubicBezTo>
                  <a:pt x="1730" y="633"/>
                  <a:pt x="1730" y="633"/>
                  <a:pt x="1730" y="633"/>
                </a:cubicBezTo>
                <a:cubicBezTo>
                  <a:pt x="1730" y="632"/>
                  <a:pt x="1730" y="632"/>
                  <a:pt x="1730" y="632"/>
                </a:cubicBezTo>
                <a:cubicBezTo>
                  <a:pt x="1728" y="630"/>
                  <a:pt x="1728" y="630"/>
                  <a:pt x="1728" y="630"/>
                </a:cubicBezTo>
                <a:cubicBezTo>
                  <a:pt x="1730" y="630"/>
                  <a:pt x="1730" y="630"/>
                  <a:pt x="1730" y="630"/>
                </a:cubicBezTo>
                <a:cubicBezTo>
                  <a:pt x="1732" y="630"/>
                  <a:pt x="1732" y="630"/>
                  <a:pt x="1732" y="630"/>
                </a:cubicBezTo>
                <a:cubicBezTo>
                  <a:pt x="1733" y="629"/>
                  <a:pt x="1733" y="629"/>
                  <a:pt x="1733" y="629"/>
                </a:cubicBezTo>
                <a:cubicBezTo>
                  <a:pt x="1736" y="631"/>
                  <a:pt x="1736" y="631"/>
                  <a:pt x="1736" y="631"/>
                </a:cubicBezTo>
                <a:cubicBezTo>
                  <a:pt x="1736" y="631"/>
                  <a:pt x="1736" y="631"/>
                  <a:pt x="1736" y="631"/>
                </a:cubicBezTo>
                <a:cubicBezTo>
                  <a:pt x="1738" y="632"/>
                  <a:pt x="1738" y="632"/>
                  <a:pt x="1738" y="632"/>
                </a:cubicBezTo>
                <a:cubicBezTo>
                  <a:pt x="1738" y="631"/>
                  <a:pt x="1738" y="631"/>
                  <a:pt x="1738" y="631"/>
                </a:cubicBezTo>
                <a:cubicBezTo>
                  <a:pt x="1737" y="628"/>
                  <a:pt x="1737" y="628"/>
                  <a:pt x="1737" y="628"/>
                </a:cubicBezTo>
                <a:cubicBezTo>
                  <a:pt x="1737" y="626"/>
                  <a:pt x="1737" y="626"/>
                  <a:pt x="1737" y="626"/>
                </a:cubicBezTo>
                <a:cubicBezTo>
                  <a:pt x="1736" y="624"/>
                  <a:pt x="1736" y="624"/>
                  <a:pt x="1736" y="624"/>
                </a:cubicBezTo>
                <a:cubicBezTo>
                  <a:pt x="1732" y="622"/>
                  <a:pt x="1732" y="622"/>
                  <a:pt x="1732" y="622"/>
                </a:cubicBezTo>
                <a:cubicBezTo>
                  <a:pt x="1730" y="621"/>
                  <a:pt x="1730" y="621"/>
                  <a:pt x="1730" y="621"/>
                </a:cubicBezTo>
                <a:cubicBezTo>
                  <a:pt x="1730" y="620"/>
                  <a:pt x="1730" y="620"/>
                  <a:pt x="1730" y="620"/>
                </a:cubicBezTo>
                <a:cubicBezTo>
                  <a:pt x="1728" y="620"/>
                  <a:pt x="1728" y="620"/>
                  <a:pt x="1728" y="620"/>
                </a:cubicBezTo>
                <a:cubicBezTo>
                  <a:pt x="1727" y="619"/>
                  <a:pt x="1727" y="619"/>
                  <a:pt x="1727" y="619"/>
                </a:cubicBezTo>
                <a:cubicBezTo>
                  <a:pt x="1725" y="619"/>
                  <a:pt x="1725" y="619"/>
                  <a:pt x="1725" y="619"/>
                </a:cubicBezTo>
                <a:cubicBezTo>
                  <a:pt x="1723" y="617"/>
                  <a:pt x="1723" y="617"/>
                  <a:pt x="1723" y="617"/>
                </a:cubicBezTo>
                <a:cubicBezTo>
                  <a:pt x="1726" y="617"/>
                  <a:pt x="1726" y="617"/>
                  <a:pt x="1726" y="617"/>
                </a:cubicBezTo>
                <a:cubicBezTo>
                  <a:pt x="1727" y="615"/>
                  <a:pt x="1727" y="615"/>
                  <a:pt x="1727" y="615"/>
                </a:cubicBezTo>
                <a:cubicBezTo>
                  <a:pt x="1727" y="614"/>
                  <a:pt x="1727" y="614"/>
                  <a:pt x="1727" y="614"/>
                </a:cubicBezTo>
                <a:cubicBezTo>
                  <a:pt x="1725" y="614"/>
                  <a:pt x="1725" y="614"/>
                  <a:pt x="1725" y="614"/>
                </a:cubicBezTo>
                <a:cubicBezTo>
                  <a:pt x="1726" y="612"/>
                  <a:pt x="1726" y="612"/>
                  <a:pt x="1726" y="612"/>
                </a:cubicBezTo>
                <a:cubicBezTo>
                  <a:pt x="1726" y="611"/>
                  <a:pt x="1726" y="611"/>
                  <a:pt x="1726" y="611"/>
                </a:cubicBezTo>
                <a:cubicBezTo>
                  <a:pt x="1727" y="612"/>
                  <a:pt x="1727" y="612"/>
                  <a:pt x="1727" y="612"/>
                </a:cubicBezTo>
                <a:cubicBezTo>
                  <a:pt x="1729" y="613"/>
                  <a:pt x="1729" y="613"/>
                  <a:pt x="1729" y="613"/>
                </a:cubicBezTo>
                <a:cubicBezTo>
                  <a:pt x="1728" y="614"/>
                  <a:pt x="1728" y="614"/>
                  <a:pt x="1728" y="614"/>
                </a:cubicBezTo>
                <a:cubicBezTo>
                  <a:pt x="1728" y="615"/>
                  <a:pt x="1728" y="615"/>
                  <a:pt x="1728" y="615"/>
                </a:cubicBezTo>
                <a:cubicBezTo>
                  <a:pt x="1729" y="615"/>
                  <a:pt x="1729" y="615"/>
                  <a:pt x="1729" y="615"/>
                </a:cubicBezTo>
                <a:cubicBezTo>
                  <a:pt x="1730" y="612"/>
                  <a:pt x="1730" y="612"/>
                  <a:pt x="1730" y="612"/>
                </a:cubicBezTo>
                <a:cubicBezTo>
                  <a:pt x="1729" y="611"/>
                  <a:pt x="1729" y="611"/>
                  <a:pt x="1729" y="611"/>
                </a:cubicBezTo>
                <a:cubicBezTo>
                  <a:pt x="1726" y="607"/>
                  <a:pt x="1726" y="607"/>
                  <a:pt x="1726" y="607"/>
                </a:cubicBezTo>
                <a:cubicBezTo>
                  <a:pt x="1724" y="606"/>
                  <a:pt x="1724" y="606"/>
                  <a:pt x="1724" y="606"/>
                </a:cubicBezTo>
                <a:cubicBezTo>
                  <a:pt x="1724" y="605"/>
                  <a:pt x="1724" y="605"/>
                  <a:pt x="1724" y="605"/>
                </a:cubicBezTo>
                <a:cubicBezTo>
                  <a:pt x="1722" y="603"/>
                  <a:pt x="1722" y="603"/>
                  <a:pt x="1722" y="603"/>
                </a:cubicBezTo>
                <a:cubicBezTo>
                  <a:pt x="1722" y="602"/>
                  <a:pt x="1722" y="602"/>
                  <a:pt x="1722" y="602"/>
                </a:cubicBezTo>
                <a:cubicBezTo>
                  <a:pt x="1722" y="598"/>
                  <a:pt x="1722" y="598"/>
                  <a:pt x="1722" y="598"/>
                </a:cubicBezTo>
                <a:cubicBezTo>
                  <a:pt x="1723" y="595"/>
                  <a:pt x="1723" y="595"/>
                  <a:pt x="1723" y="595"/>
                </a:cubicBezTo>
                <a:cubicBezTo>
                  <a:pt x="1726" y="595"/>
                  <a:pt x="1726" y="595"/>
                  <a:pt x="1726" y="595"/>
                </a:cubicBezTo>
                <a:cubicBezTo>
                  <a:pt x="1726" y="597"/>
                  <a:pt x="1726" y="597"/>
                  <a:pt x="1726" y="597"/>
                </a:cubicBezTo>
                <a:cubicBezTo>
                  <a:pt x="1725" y="597"/>
                  <a:pt x="1725" y="597"/>
                  <a:pt x="1725" y="597"/>
                </a:cubicBezTo>
                <a:cubicBezTo>
                  <a:pt x="1725" y="598"/>
                  <a:pt x="1725" y="598"/>
                  <a:pt x="1725" y="598"/>
                </a:cubicBezTo>
                <a:cubicBezTo>
                  <a:pt x="1728" y="599"/>
                  <a:pt x="1728" y="599"/>
                  <a:pt x="1728" y="599"/>
                </a:cubicBezTo>
                <a:cubicBezTo>
                  <a:pt x="1729" y="602"/>
                  <a:pt x="1729" y="602"/>
                  <a:pt x="1729" y="602"/>
                </a:cubicBezTo>
                <a:cubicBezTo>
                  <a:pt x="1731" y="603"/>
                  <a:pt x="1731" y="603"/>
                  <a:pt x="1731" y="603"/>
                </a:cubicBezTo>
                <a:cubicBezTo>
                  <a:pt x="1733" y="603"/>
                  <a:pt x="1733" y="603"/>
                  <a:pt x="1733" y="603"/>
                </a:cubicBezTo>
                <a:cubicBezTo>
                  <a:pt x="1731" y="602"/>
                  <a:pt x="1731" y="602"/>
                  <a:pt x="1731" y="602"/>
                </a:cubicBezTo>
                <a:cubicBezTo>
                  <a:pt x="1730" y="601"/>
                  <a:pt x="1730" y="601"/>
                  <a:pt x="1730" y="601"/>
                </a:cubicBezTo>
                <a:cubicBezTo>
                  <a:pt x="1731" y="599"/>
                  <a:pt x="1731" y="599"/>
                  <a:pt x="1731" y="599"/>
                </a:cubicBezTo>
                <a:cubicBezTo>
                  <a:pt x="1733" y="600"/>
                  <a:pt x="1733" y="600"/>
                  <a:pt x="1733" y="600"/>
                </a:cubicBezTo>
                <a:cubicBezTo>
                  <a:pt x="1734" y="602"/>
                  <a:pt x="1734" y="602"/>
                  <a:pt x="1734" y="602"/>
                </a:cubicBezTo>
                <a:cubicBezTo>
                  <a:pt x="1736" y="603"/>
                  <a:pt x="1736" y="603"/>
                  <a:pt x="1736" y="603"/>
                </a:cubicBezTo>
                <a:cubicBezTo>
                  <a:pt x="1737" y="602"/>
                  <a:pt x="1737" y="602"/>
                  <a:pt x="1737" y="602"/>
                </a:cubicBezTo>
                <a:cubicBezTo>
                  <a:pt x="1735" y="600"/>
                  <a:pt x="1735" y="600"/>
                  <a:pt x="1735" y="600"/>
                </a:cubicBezTo>
                <a:cubicBezTo>
                  <a:pt x="1734" y="600"/>
                  <a:pt x="1734" y="600"/>
                  <a:pt x="1734" y="600"/>
                </a:cubicBezTo>
                <a:cubicBezTo>
                  <a:pt x="1734" y="599"/>
                  <a:pt x="1734" y="599"/>
                  <a:pt x="1734" y="599"/>
                </a:cubicBezTo>
                <a:cubicBezTo>
                  <a:pt x="1737" y="599"/>
                  <a:pt x="1737" y="599"/>
                  <a:pt x="1737" y="599"/>
                </a:cubicBezTo>
                <a:cubicBezTo>
                  <a:pt x="1739" y="600"/>
                  <a:pt x="1739" y="600"/>
                  <a:pt x="1739" y="600"/>
                </a:cubicBezTo>
                <a:cubicBezTo>
                  <a:pt x="1739" y="600"/>
                  <a:pt x="1739" y="600"/>
                  <a:pt x="1739" y="600"/>
                </a:cubicBezTo>
                <a:cubicBezTo>
                  <a:pt x="1737" y="598"/>
                  <a:pt x="1737" y="598"/>
                  <a:pt x="1737" y="598"/>
                </a:cubicBezTo>
                <a:cubicBezTo>
                  <a:pt x="1735" y="597"/>
                  <a:pt x="1735" y="597"/>
                  <a:pt x="1735" y="597"/>
                </a:cubicBezTo>
                <a:cubicBezTo>
                  <a:pt x="1733" y="595"/>
                  <a:pt x="1733" y="595"/>
                  <a:pt x="1733" y="595"/>
                </a:cubicBezTo>
                <a:cubicBezTo>
                  <a:pt x="1734" y="594"/>
                  <a:pt x="1734" y="594"/>
                  <a:pt x="1734" y="594"/>
                </a:cubicBezTo>
                <a:cubicBezTo>
                  <a:pt x="1736" y="595"/>
                  <a:pt x="1736" y="595"/>
                  <a:pt x="1736" y="595"/>
                </a:cubicBezTo>
                <a:cubicBezTo>
                  <a:pt x="1738" y="594"/>
                  <a:pt x="1738" y="594"/>
                  <a:pt x="1738" y="594"/>
                </a:cubicBezTo>
                <a:cubicBezTo>
                  <a:pt x="1739" y="591"/>
                  <a:pt x="1739" y="591"/>
                  <a:pt x="1739" y="591"/>
                </a:cubicBezTo>
                <a:cubicBezTo>
                  <a:pt x="1740" y="590"/>
                  <a:pt x="1740" y="590"/>
                  <a:pt x="1740" y="590"/>
                </a:cubicBezTo>
                <a:cubicBezTo>
                  <a:pt x="1742" y="592"/>
                  <a:pt x="1742" y="592"/>
                  <a:pt x="1742" y="592"/>
                </a:cubicBezTo>
                <a:cubicBezTo>
                  <a:pt x="1744" y="592"/>
                  <a:pt x="1744" y="592"/>
                  <a:pt x="1744" y="592"/>
                </a:cubicBezTo>
                <a:cubicBezTo>
                  <a:pt x="1746" y="590"/>
                  <a:pt x="1746" y="590"/>
                  <a:pt x="1746" y="590"/>
                </a:cubicBezTo>
                <a:cubicBezTo>
                  <a:pt x="1746" y="589"/>
                  <a:pt x="1746" y="589"/>
                  <a:pt x="1746" y="589"/>
                </a:cubicBezTo>
                <a:cubicBezTo>
                  <a:pt x="1747" y="589"/>
                  <a:pt x="1747" y="589"/>
                  <a:pt x="1747" y="589"/>
                </a:cubicBezTo>
                <a:cubicBezTo>
                  <a:pt x="1748" y="591"/>
                  <a:pt x="1748" y="591"/>
                  <a:pt x="1748" y="591"/>
                </a:cubicBezTo>
                <a:cubicBezTo>
                  <a:pt x="1752" y="591"/>
                  <a:pt x="1752" y="591"/>
                  <a:pt x="1752" y="591"/>
                </a:cubicBezTo>
                <a:cubicBezTo>
                  <a:pt x="1755" y="592"/>
                  <a:pt x="1755" y="592"/>
                  <a:pt x="1755" y="592"/>
                </a:cubicBezTo>
                <a:cubicBezTo>
                  <a:pt x="1756" y="592"/>
                  <a:pt x="1756" y="592"/>
                  <a:pt x="1756" y="592"/>
                </a:cubicBezTo>
                <a:cubicBezTo>
                  <a:pt x="1756" y="594"/>
                  <a:pt x="1756" y="594"/>
                  <a:pt x="1756" y="594"/>
                </a:cubicBezTo>
                <a:cubicBezTo>
                  <a:pt x="1758" y="595"/>
                  <a:pt x="1758" y="595"/>
                  <a:pt x="1758" y="595"/>
                </a:cubicBezTo>
                <a:cubicBezTo>
                  <a:pt x="1759" y="594"/>
                  <a:pt x="1759" y="594"/>
                  <a:pt x="1759" y="594"/>
                </a:cubicBezTo>
                <a:cubicBezTo>
                  <a:pt x="1760" y="595"/>
                  <a:pt x="1760" y="595"/>
                  <a:pt x="1760" y="595"/>
                </a:cubicBezTo>
                <a:cubicBezTo>
                  <a:pt x="1762" y="594"/>
                  <a:pt x="1762" y="594"/>
                  <a:pt x="1762" y="594"/>
                </a:cubicBezTo>
                <a:cubicBezTo>
                  <a:pt x="1760" y="596"/>
                  <a:pt x="1760" y="596"/>
                  <a:pt x="1760" y="596"/>
                </a:cubicBezTo>
                <a:cubicBezTo>
                  <a:pt x="1759" y="596"/>
                  <a:pt x="1759" y="596"/>
                  <a:pt x="1759" y="596"/>
                </a:cubicBezTo>
                <a:cubicBezTo>
                  <a:pt x="1758" y="599"/>
                  <a:pt x="1758" y="599"/>
                  <a:pt x="1758" y="599"/>
                </a:cubicBezTo>
                <a:cubicBezTo>
                  <a:pt x="1758" y="600"/>
                  <a:pt x="1758" y="600"/>
                  <a:pt x="1758" y="600"/>
                </a:cubicBezTo>
                <a:cubicBezTo>
                  <a:pt x="1763" y="597"/>
                  <a:pt x="1763" y="597"/>
                  <a:pt x="1763" y="597"/>
                </a:cubicBezTo>
                <a:cubicBezTo>
                  <a:pt x="1768" y="594"/>
                  <a:pt x="1768" y="594"/>
                  <a:pt x="1768" y="594"/>
                </a:cubicBezTo>
                <a:cubicBezTo>
                  <a:pt x="1769" y="591"/>
                  <a:pt x="1769" y="591"/>
                  <a:pt x="1769" y="591"/>
                </a:cubicBezTo>
                <a:cubicBezTo>
                  <a:pt x="1771" y="590"/>
                  <a:pt x="1771" y="590"/>
                  <a:pt x="1771" y="590"/>
                </a:cubicBezTo>
                <a:cubicBezTo>
                  <a:pt x="1774" y="590"/>
                  <a:pt x="1774" y="590"/>
                  <a:pt x="1774" y="590"/>
                </a:cubicBezTo>
                <a:cubicBezTo>
                  <a:pt x="1775" y="589"/>
                  <a:pt x="1775" y="589"/>
                  <a:pt x="1775" y="589"/>
                </a:cubicBezTo>
                <a:cubicBezTo>
                  <a:pt x="1778" y="589"/>
                  <a:pt x="1778" y="589"/>
                  <a:pt x="1778" y="589"/>
                </a:cubicBezTo>
                <a:cubicBezTo>
                  <a:pt x="1779" y="590"/>
                  <a:pt x="1779" y="590"/>
                  <a:pt x="1779" y="590"/>
                </a:cubicBezTo>
                <a:cubicBezTo>
                  <a:pt x="1781" y="590"/>
                  <a:pt x="1781" y="590"/>
                  <a:pt x="1781" y="590"/>
                </a:cubicBezTo>
                <a:cubicBezTo>
                  <a:pt x="1783" y="589"/>
                  <a:pt x="1783" y="589"/>
                  <a:pt x="1783" y="589"/>
                </a:cubicBezTo>
                <a:cubicBezTo>
                  <a:pt x="1783" y="587"/>
                  <a:pt x="1783" y="587"/>
                  <a:pt x="1783" y="587"/>
                </a:cubicBezTo>
                <a:cubicBezTo>
                  <a:pt x="1781" y="586"/>
                  <a:pt x="1781" y="586"/>
                  <a:pt x="1781" y="586"/>
                </a:cubicBezTo>
                <a:cubicBezTo>
                  <a:pt x="1779" y="584"/>
                  <a:pt x="1779" y="584"/>
                  <a:pt x="1779" y="584"/>
                </a:cubicBezTo>
                <a:cubicBezTo>
                  <a:pt x="1777" y="584"/>
                  <a:pt x="1777" y="584"/>
                  <a:pt x="1777" y="584"/>
                </a:cubicBezTo>
                <a:cubicBezTo>
                  <a:pt x="1774" y="581"/>
                  <a:pt x="1774" y="581"/>
                  <a:pt x="1774" y="581"/>
                </a:cubicBezTo>
                <a:cubicBezTo>
                  <a:pt x="1773" y="577"/>
                  <a:pt x="1773" y="577"/>
                  <a:pt x="1773" y="577"/>
                </a:cubicBezTo>
                <a:cubicBezTo>
                  <a:pt x="1773" y="577"/>
                  <a:pt x="1773" y="577"/>
                  <a:pt x="1773" y="577"/>
                </a:cubicBezTo>
                <a:cubicBezTo>
                  <a:pt x="1772" y="575"/>
                  <a:pt x="1772" y="575"/>
                  <a:pt x="1772" y="575"/>
                </a:cubicBezTo>
                <a:cubicBezTo>
                  <a:pt x="1770" y="572"/>
                  <a:pt x="1770" y="572"/>
                  <a:pt x="1770" y="572"/>
                </a:cubicBezTo>
                <a:cubicBezTo>
                  <a:pt x="1768" y="572"/>
                  <a:pt x="1768" y="572"/>
                  <a:pt x="1768" y="572"/>
                </a:cubicBezTo>
                <a:cubicBezTo>
                  <a:pt x="1768" y="571"/>
                  <a:pt x="1768" y="571"/>
                  <a:pt x="1768" y="571"/>
                </a:cubicBezTo>
                <a:cubicBezTo>
                  <a:pt x="1771" y="568"/>
                  <a:pt x="1771" y="568"/>
                  <a:pt x="1771" y="568"/>
                </a:cubicBezTo>
                <a:cubicBezTo>
                  <a:pt x="1771" y="566"/>
                  <a:pt x="1771" y="566"/>
                  <a:pt x="1771" y="566"/>
                </a:cubicBezTo>
                <a:cubicBezTo>
                  <a:pt x="1771" y="562"/>
                  <a:pt x="1771" y="562"/>
                  <a:pt x="1771" y="562"/>
                </a:cubicBezTo>
                <a:cubicBezTo>
                  <a:pt x="1774" y="559"/>
                  <a:pt x="1774" y="559"/>
                  <a:pt x="1774" y="559"/>
                </a:cubicBezTo>
                <a:cubicBezTo>
                  <a:pt x="1775" y="560"/>
                  <a:pt x="1775" y="560"/>
                  <a:pt x="1775" y="560"/>
                </a:cubicBezTo>
                <a:cubicBezTo>
                  <a:pt x="1777" y="558"/>
                  <a:pt x="1777" y="558"/>
                  <a:pt x="1777" y="558"/>
                </a:cubicBezTo>
                <a:cubicBezTo>
                  <a:pt x="1777" y="555"/>
                  <a:pt x="1777" y="555"/>
                  <a:pt x="1777" y="555"/>
                </a:cubicBezTo>
                <a:cubicBezTo>
                  <a:pt x="1777" y="554"/>
                  <a:pt x="1777" y="554"/>
                  <a:pt x="1777" y="554"/>
                </a:cubicBezTo>
                <a:cubicBezTo>
                  <a:pt x="1776" y="552"/>
                  <a:pt x="1776" y="552"/>
                  <a:pt x="1776" y="552"/>
                </a:cubicBezTo>
                <a:cubicBezTo>
                  <a:pt x="1777" y="550"/>
                  <a:pt x="1777" y="550"/>
                  <a:pt x="1777" y="550"/>
                </a:cubicBezTo>
                <a:cubicBezTo>
                  <a:pt x="1777" y="547"/>
                  <a:pt x="1777" y="547"/>
                  <a:pt x="1777" y="547"/>
                </a:cubicBezTo>
                <a:cubicBezTo>
                  <a:pt x="1777" y="545"/>
                  <a:pt x="1777" y="545"/>
                  <a:pt x="1777" y="545"/>
                </a:cubicBezTo>
                <a:cubicBezTo>
                  <a:pt x="1778" y="544"/>
                  <a:pt x="1778" y="544"/>
                  <a:pt x="1778" y="544"/>
                </a:cubicBezTo>
                <a:cubicBezTo>
                  <a:pt x="1778" y="542"/>
                  <a:pt x="1778" y="542"/>
                  <a:pt x="1778" y="542"/>
                </a:cubicBezTo>
                <a:cubicBezTo>
                  <a:pt x="1782" y="542"/>
                  <a:pt x="1782" y="542"/>
                  <a:pt x="1782" y="542"/>
                </a:cubicBezTo>
                <a:cubicBezTo>
                  <a:pt x="1784" y="541"/>
                  <a:pt x="1784" y="541"/>
                  <a:pt x="1784" y="541"/>
                </a:cubicBezTo>
                <a:cubicBezTo>
                  <a:pt x="1786" y="539"/>
                  <a:pt x="1786" y="539"/>
                  <a:pt x="1786" y="539"/>
                </a:cubicBezTo>
                <a:cubicBezTo>
                  <a:pt x="1786" y="537"/>
                  <a:pt x="1786" y="537"/>
                  <a:pt x="1786" y="537"/>
                </a:cubicBezTo>
                <a:cubicBezTo>
                  <a:pt x="1784" y="536"/>
                  <a:pt x="1784" y="536"/>
                  <a:pt x="1784" y="536"/>
                </a:cubicBezTo>
                <a:cubicBezTo>
                  <a:pt x="1786" y="535"/>
                  <a:pt x="1786" y="535"/>
                  <a:pt x="1786" y="535"/>
                </a:cubicBezTo>
                <a:cubicBezTo>
                  <a:pt x="1786" y="535"/>
                  <a:pt x="1786" y="535"/>
                  <a:pt x="1786" y="535"/>
                </a:cubicBezTo>
                <a:cubicBezTo>
                  <a:pt x="1786" y="533"/>
                  <a:pt x="1786" y="533"/>
                  <a:pt x="1786" y="533"/>
                </a:cubicBezTo>
                <a:cubicBezTo>
                  <a:pt x="1785" y="532"/>
                  <a:pt x="1785" y="532"/>
                  <a:pt x="1785" y="532"/>
                </a:cubicBezTo>
                <a:cubicBezTo>
                  <a:pt x="1785" y="531"/>
                  <a:pt x="1785" y="531"/>
                  <a:pt x="1785" y="531"/>
                </a:cubicBezTo>
                <a:cubicBezTo>
                  <a:pt x="1785" y="530"/>
                  <a:pt x="1785" y="530"/>
                  <a:pt x="1785" y="530"/>
                </a:cubicBezTo>
                <a:cubicBezTo>
                  <a:pt x="1786" y="531"/>
                  <a:pt x="1786" y="531"/>
                  <a:pt x="1786" y="531"/>
                </a:cubicBezTo>
                <a:cubicBezTo>
                  <a:pt x="1787" y="531"/>
                  <a:pt x="1787" y="531"/>
                  <a:pt x="1787" y="531"/>
                </a:cubicBezTo>
                <a:cubicBezTo>
                  <a:pt x="1791" y="526"/>
                  <a:pt x="1791" y="526"/>
                  <a:pt x="1791" y="526"/>
                </a:cubicBezTo>
                <a:cubicBezTo>
                  <a:pt x="1791" y="525"/>
                  <a:pt x="1791" y="525"/>
                  <a:pt x="1791" y="525"/>
                </a:cubicBezTo>
                <a:cubicBezTo>
                  <a:pt x="1792" y="525"/>
                  <a:pt x="1792" y="525"/>
                  <a:pt x="1792" y="525"/>
                </a:cubicBezTo>
                <a:cubicBezTo>
                  <a:pt x="1794" y="522"/>
                  <a:pt x="1794" y="522"/>
                  <a:pt x="1794" y="522"/>
                </a:cubicBezTo>
                <a:cubicBezTo>
                  <a:pt x="1794" y="520"/>
                  <a:pt x="1794" y="520"/>
                  <a:pt x="1794" y="520"/>
                </a:cubicBezTo>
                <a:cubicBezTo>
                  <a:pt x="1795" y="519"/>
                  <a:pt x="1795" y="519"/>
                  <a:pt x="1795" y="519"/>
                </a:cubicBezTo>
                <a:cubicBezTo>
                  <a:pt x="1798" y="518"/>
                  <a:pt x="1798" y="518"/>
                  <a:pt x="1798" y="518"/>
                </a:cubicBezTo>
                <a:cubicBezTo>
                  <a:pt x="1800" y="516"/>
                  <a:pt x="1800" y="516"/>
                  <a:pt x="1800" y="516"/>
                </a:cubicBezTo>
                <a:cubicBezTo>
                  <a:pt x="1801" y="517"/>
                  <a:pt x="1801" y="517"/>
                  <a:pt x="1801" y="517"/>
                </a:cubicBezTo>
                <a:cubicBezTo>
                  <a:pt x="1801" y="518"/>
                  <a:pt x="1801" y="518"/>
                  <a:pt x="1801" y="518"/>
                </a:cubicBezTo>
                <a:cubicBezTo>
                  <a:pt x="1802" y="518"/>
                  <a:pt x="1802" y="518"/>
                  <a:pt x="1802" y="518"/>
                </a:cubicBezTo>
                <a:cubicBezTo>
                  <a:pt x="1803" y="516"/>
                  <a:pt x="1803" y="516"/>
                  <a:pt x="1803" y="516"/>
                </a:cubicBezTo>
                <a:cubicBezTo>
                  <a:pt x="1804" y="515"/>
                  <a:pt x="1804" y="515"/>
                  <a:pt x="1804" y="515"/>
                </a:cubicBezTo>
                <a:cubicBezTo>
                  <a:pt x="1805" y="516"/>
                  <a:pt x="1805" y="516"/>
                  <a:pt x="1805" y="516"/>
                </a:cubicBezTo>
                <a:cubicBezTo>
                  <a:pt x="1806" y="517"/>
                  <a:pt x="1806" y="517"/>
                  <a:pt x="1806" y="517"/>
                </a:cubicBezTo>
                <a:cubicBezTo>
                  <a:pt x="1808" y="518"/>
                  <a:pt x="1808" y="518"/>
                  <a:pt x="1808" y="518"/>
                </a:cubicBezTo>
                <a:cubicBezTo>
                  <a:pt x="1811" y="517"/>
                  <a:pt x="1811" y="517"/>
                  <a:pt x="1811" y="517"/>
                </a:cubicBezTo>
                <a:cubicBezTo>
                  <a:pt x="1809" y="518"/>
                  <a:pt x="1809" y="518"/>
                  <a:pt x="1809" y="518"/>
                </a:cubicBezTo>
                <a:cubicBezTo>
                  <a:pt x="1807" y="519"/>
                  <a:pt x="1807" y="519"/>
                  <a:pt x="1807" y="519"/>
                </a:cubicBezTo>
                <a:cubicBezTo>
                  <a:pt x="1805" y="518"/>
                  <a:pt x="1805" y="518"/>
                  <a:pt x="1805" y="518"/>
                </a:cubicBezTo>
                <a:cubicBezTo>
                  <a:pt x="1802" y="519"/>
                  <a:pt x="1802" y="519"/>
                  <a:pt x="1802" y="519"/>
                </a:cubicBezTo>
                <a:cubicBezTo>
                  <a:pt x="1800" y="519"/>
                  <a:pt x="1800" y="519"/>
                  <a:pt x="1800" y="519"/>
                </a:cubicBezTo>
                <a:cubicBezTo>
                  <a:pt x="1801" y="520"/>
                  <a:pt x="1801" y="520"/>
                  <a:pt x="1801" y="520"/>
                </a:cubicBezTo>
                <a:cubicBezTo>
                  <a:pt x="1804" y="520"/>
                  <a:pt x="1804" y="520"/>
                  <a:pt x="1804" y="520"/>
                </a:cubicBezTo>
                <a:cubicBezTo>
                  <a:pt x="1807" y="521"/>
                  <a:pt x="1807" y="521"/>
                  <a:pt x="1807" y="521"/>
                </a:cubicBezTo>
                <a:cubicBezTo>
                  <a:pt x="1807" y="522"/>
                  <a:pt x="1807" y="522"/>
                  <a:pt x="1807" y="522"/>
                </a:cubicBezTo>
                <a:cubicBezTo>
                  <a:pt x="1806" y="522"/>
                  <a:pt x="1806" y="522"/>
                  <a:pt x="1806" y="522"/>
                </a:cubicBezTo>
                <a:cubicBezTo>
                  <a:pt x="1807" y="524"/>
                  <a:pt x="1807" y="524"/>
                  <a:pt x="1807" y="524"/>
                </a:cubicBezTo>
                <a:cubicBezTo>
                  <a:pt x="1809" y="524"/>
                  <a:pt x="1809" y="524"/>
                  <a:pt x="1809" y="524"/>
                </a:cubicBezTo>
                <a:cubicBezTo>
                  <a:pt x="1810" y="525"/>
                  <a:pt x="1810" y="525"/>
                  <a:pt x="1810" y="525"/>
                </a:cubicBezTo>
                <a:cubicBezTo>
                  <a:pt x="1812" y="524"/>
                  <a:pt x="1812" y="524"/>
                  <a:pt x="1812" y="524"/>
                </a:cubicBezTo>
                <a:cubicBezTo>
                  <a:pt x="1815" y="523"/>
                  <a:pt x="1815" y="523"/>
                  <a:pt x="1815" y="523"/>
                </a:cubicBezTo>
                <a:cubicBezTo>
                  <a:pt x="1817" y="524"/>
                  <a:pt x="1817" y="524"/>
                  <a:pt x="1817" y="524"/>
                </a:cubicBezTo>
                <a:cubicBezTo>
                  <a:pt x="1819" y="525"/>
                  <a:pt x="1819" y="525"/>
                  <a:pt x="1819" y="525"/>
                </a:cubicBezTo>
                <a:cubicBezTo>
                  <a:pt x="1820" y="524"/>
                  <a:pt x="1820" y="524"/>
                  <a:pt x="1820" y="524"/>
                </a:cubicBezTo>
                <a:cubicBezTo>
                  <a:pt x="1821" y="524"/>
                  <a:pt x="1821" y="524"/>
                  <a:pt x="1821" y="524"/>
                </a:cubicBezTo>
                <a:cubicBezTo>
                  <a:pt x="1821" y="527"/>
                  <a:pt x="1821" y="527"/>
                  <a:pt x="1821" y="527"/>
                </a:cubicBezTo>
                <a:cubicBezTo>
                  <a:pt x="1822" y="528"/>
                  <a:pt x="1822" y="528"/>
                  <a:pt x="1822" y="528"/>
                </a:cubicBezTo>
                <a:cubicBezTo>
                  <a:pt x="1821" y="529"/>
                  <a:pt x="1821" y="529"/>
                  <a:pt x="1821" y="529"/>
                </a:cubicBezTo>
                <a:cubicBezTo>
                  <a:pt x="1818" y="529"/>
                  <a:pt x="1818" y="529"/>
                  <a:pt x="1818" y="529"/>
                </a:cubicBezTo>
                <a:cubicBezTo>
                  <a:pt x="1815" y="531"/>
                  <a:pt x="1815" y="531"/>
                  <a:pt x="1815" y="531"/>
                </a:cubicBezTo>
                <a:cubicBezTo>
                  <a:pt x="1813" y="535"/>
                  <a:pt x="1813" y="535"/>
                  <a:pt x="1813" y="535"/>
                </a:cubicBezTo>
                <a:cubicBezTo>
                  <a:pt x="1814" y="535"/>
                  <a:pt x="1814" y="535"/>
                  <a:pt x="1814" y="535"/>
                </a:cubicBezTo>
                <a:cubicBezTo>
                  <a:pt x="1816" y="534"/>
                  <a:pt x="1816" y="534"/>
                  <a:pt x="1816" y="534"/>
                </a:cubicBezTo>
                <a:cubicBezTo>
                  <a:pt x="1818" y="535"/>
                  <a:pt x="1818" y="535"/>
                  <a:pt x="1818" y="535"/>
                </a:cubicBezTo>
                <a:cubicBezTo>
                  <a:pt x="1819" y="535"/>
                  <a:pt x="1819" y="535"/>
                  <a:pt x="1819" y="535"/>
                </a:cubicBezTo>
                <a:cubicBezTo>
                  <a:pt x="1822" y="538"/>
                  <a:pt x="1822" y="538"/>
                  <a:pt x="1822" y="538"/>
                </a:cubicBezTo>
                <a:cubicBezTo>
                  <a:pt x="1823" y="539"/>
                  <a:pt x="1823" y="539"/>
                  <a:pt x="1823" y="539"/>
                </a:cubicBezTo>
                <a:cubicBezTo>
                  <a:pt x="1821" y="543"/>
                  <a:pt x="1821" y="543"/>
                  <a:pt x="1821" y="543"/>
                </a:cubicBezTo>
                <a:cubicBezTo>
                  <a:pt x="1821" y="543"/>
                  <a:pt x="1821" y="543"/>
                  <a:pt x="1821" y="543"/>
                </a:cubicBezTo>
                <a:cubicBezTo>
                  <a:pt x="1823" y="545"/>
                  <a:pt x="1823" y="545"/>
                  <a:pt x="1823" y="545"/>
                </a:cubicBezTo>
                <a:cubicBezTo>
                  <a:pt x="1826" y="545"/>
                  <a:pt x="1826" y="545"/>
                  <a:pt x="1826" y="545"/>
                </a:cubicBezTo>
                <a:cubicBezTo>
                  <a:pt x="1830" y="543"/>
                  <a:pt x="1830" y="543"/>
                  <a:pt x="1830" y="543"/>
                </a:cubicBezTo>
                <a:cubicBezTo>
                  <a:pt x="1834" y="540"/>
                  <a:pt x="1834" y="540"/>
                  <a:pt x="1834" y="540"/>
                </a:cubicBezTo>
                <a:cubicBezTo>
                  <a:pt x="1838" y="540"/>
                  <a:pt x="1838" y="540"/>
                  <a:pt x="1838" y="540"/>
                </a:cubicBezTo>
                <a:cubicBezTo>
                  <a:pt x="1839" y="538"/>
                  <a:pt x="1839" y="538"/>
                  <a:pt x="1839" y="538"/>
                </a:cubicBezTo>
                <a:cubicBezTo>
                  <a:pt x="1842" y="536"/>
                  <a:pt x="1842" y="536"/>
                  <a:pt x="1842" y="536"/>
                </a:cubicBezTo>
                <a:cubicBezTo>
                  <a:pt x="1846" y="537"/>
                  <a:pt x="1846" y="537"/>
                  <a:pt x="1846" y="537"/>
                </a:cubicBezTo>
                <a:cubicBezTo>
                  <a:pt x="1849" y="537"/>
                  <a:pt x="1849" y="537"/>
                  <a:pt x="1849" y="537"/>
                </a:cubicBezTo>
                <a:cubicBezTo>
                  <a:pt x="1850" y="535"/>
                  <a:pt x="1850" y="535"/>
                  <a:pt x="1850" y="535"/>
                </a:cubicBezTo>
                <a:cubicBezTo>
                  <a:pt x="1849" y="533"/>
                  <a:pt x="1849" y="533"/>
                  <a:pt x="1849" y="533"/>
                </a:cubicBezTo>
                <a:cubicBezTo>
                  <a:pt x="1850" y="532"/>
                  <a:pt x="1850" y="532"/>
                  <a:pt x="1850" y="532"/>
                </a:cubicBezTo>
                <a:cubicBezTo>
                  <a:pt x="1851" y="531"/>
                  <a:pt x="1851" y="531"/>
                  <a:pt x="1851" y="531"/>
                </a:cubicBezTo>
                <a:cubicBezTo>
                  <a:pt x="1849" y="531"/>
                  <a:pt x="1849" y="531"/>
                  <a:pt x="1849" y="531"/>
                </a:cubicBezTo>
                <a:cubicBezTo>
                  <a:pt x="1845" y="531"/>
                  <a:pt x="1845" y="531"/>
                  <a:pt x="1845" y="531"/>
                </a:cubicBezTo>
                <a:cubicBezTo>
                  <a:pt x="1845" y="533"/>
                  <a:pt x="1845" y="533"/>
                  <a:pt x="1845" y="533"/>
                </a:cubicBezTo>
                <a:cubicBezTo>
                  <a:pt x="1843" y="532"/>
                  <a:pt x="1843" y="532"/>
                  <a:pt x="1843" y="532"/>
                </a:cubicBezTo>
                <a:cubicBezTo>
                  <a:pt x="1841" y="532"/>
                  <a:pt x="1841" y="532"/>
                  <a:pt x="1841" y="532"/>
                </a:cubicBezTo>
                <a:cubicBezTo>
                  <a:pt x="1840" y="534"/>
                  <a:pt x="1840" y="534"/>
                  <a:pt x="1840" y="534"/>
                </a:cubicBezTo>
                <a:cubicBezTo>
                  <a:pt x="1839" y="534"/>
                  <a:pt x="1839" y="534"/>
                  <a:pt x="1839" y="534"/>
                </a:cubicBezTo>
                <a:cubicBezTo>
                  <a:pt x="1834" y="528"/>
                  <a:pt x="1834" y="528"/>
                  <a:pt x="1834" y="528"/>
                </a:cubicBezTo>
                <a:cubicBezTo>
                  <a:pt x="1833" y="526"/>
                  <a:pt x="1833" y="526"/>
                  <a:pt x="1833" y="526"/>
                </a:cubicBezTo>
                <a:cubicBezTo>
                  <a:pt x="1831" y="523"/>
                  <a:pt x="1831" y="523"/>
                  <a:pt x="1831" y="523"/>
                </a:cubicBezTo>
                <a:cubicBezTo>
                  <a:pt x="1831" y="524"/>
                  <a:pt x="1831" y="524"/>
                  <a:pt x="1831" y="524"/>
                </a:cubicBezTo>
                <a:cubicBezTo>
                  <a:pt x="1832" y="527"/>
                  <a:pt x="1832" y="527"/>
                  <a:pt x="1832" y="527"/>
                </a:cubicBezTo>
                <a:cubicBezTo>
                  <a:pt x="1835" y="531"/>
                  <a:pt x="1835" y="531"/>
                  <a:pt x="1835" y="531"/>
                </a:cubicBezTo>
                <a:cubicBezTo>
                  <a:pt x="1839" y="534"/>
                  <a:pt x="1839" y="534"/>
                  <a:pt x="1839" y="534"/>
                </a:cubicBezTo>
                <a:cubicBezTo>
                  <a:pt x="1838" y="535"/>
                  <a:pt x="1838" y="535"/>
                  <a:pt x="1838" y="535"/>
                </a:cubicBezTo>
                <a:cubicBezTo>
                  <a:pt x="1835" y="534"/>
                  <a:pt x="1835" y="534"/>
                  <a:pt x="1835" y="534"/>
                </a:cubicBezTo>
                <a:cubicBezTo>
                  <a:pt x="1834" y="533"/>
                  <a:pt x="1834" y="533"/>
                  <a:pt x="1834" y="533"/>
                </a:cubicBezTo>
                <a:cubicBezTo>
                  <a:pt x="1834" y="530"/>
                  <a:pt x="1834" y="530"/>
                  <a:pt x="1834" y="530"/>
                </a:cubicBezTo>
                <a:cubicBezTo>
                  <a:pt x="1833" y="530"/>
                  <a:pt x="1833" y="530"/>
                  <a:pt x="1833" y="530"/>
                </a:cubicBezTo>
                <a:cubicBezTo>
                  <a:pt x="1831" y="531"/>
                  <a:pt x="1831" y="531"/>
                  <a:pt x="1831" y="531"/>
                </a:cubicBezTo>
                <a:cubicBezTo>
                  <a:pt x="1832" y="529"/>
                  <a:pt x="1832" y="529"/>
                  <a:pt x="1832" y="529"/>
                </a:cubicBezTo>
                <a:cubicBezTo>
                  <a:pt x="1831" y="529"/>
                  <a:pt x="1831" y="529"/>
                  <a:pt x="1831" y="529"/>
                </a:cubicBezTo>
                <a:cubicBezTo>
                  <a:pt x="1830" y="530"/>
                  <a:pt x="1830" y="530"/>
                  <a:pt x="1830" y="530"/>
                </a:cubicBezTo>
                <a:cubicBezTo>
                  <a:pt x="1830" y="529"/>
                  <a:pt x="1830" y="529"/>
                  <a:pt x="1830" y="529"/>
                </a:cubicBezTo>
                <a:cubicBezTo>
                  <a:pt x="1831" y="528"/>
                  <a:pt x="1831" y="528"/>
                  <a:pt x="1831" y="528"/>
                </a:cubicBezTo>
                <a:cubicBezTo>
                  <a:pt x="1830" y="527"/>
                  <a:pt x="1830" y="527"/>
                  <a:pt x="1830" y="527"/>
                </a:cubicBezTo>
                <a:cubicBezTo>
                  <a:pt x="1829" y="527"/>
                  <a:pt x="1829" y="527"/>
                  <a:pt x="1829" y="527"/>
                </a:cubicBezTo>
                <a:cubicBezTo>
                  <a:pt x="1828" y="526"/>
                  <a:pt x="1828" y="526"/>
                  <a:pt x="1828" y="526"/>
                </a:cubicBezTo>
                <a:cubicBezTo>
                  <a:pt x="1826" y="525"/>
                  <a:pt x="1826" y="525"/>
                  <a:pt x="1826" y="525"/>
                </a:cubicBezTo>
                <a:cubicBezTo>
                  <a:pt x="1823" y="525"/>
                  <a:pt x="1823" y="525"/>
                  <a:pt x="1823" y="525"/>
                </a:cubicBezTo>
                <a:cubicBezTo>
                  <a:pt x="1822" y="524"/>
                  <a:pt x="1822" y="524"/>
                  <a:pt x="1822" y="524"/>
                </a:cubicBezTo>
                <a:cubicBezTo>
                  <a:pt x="1822" y="524"/>
                  <a:pt x="1822" y="524"/>
                  <a:pt x="1822" y="524"/>
                </a:cubicBezTo>
                <a:cubicBezTo>
                  <a:pt x="1824" y="524"/>
                  <a:pt x="1824" y="524"/>
                  <a:pt x="1824" y="524"/>
                </a:cubicBezTo>
                <a:cubicBezTo>
                  <a:pt x="1826" y="523"/>
                  <a:pt x="1826" y="523"/>
                  <a:pt x="1826" y="523"/>
                </a:cubicBezTo>
                <a:cubicBezTo>
                  <a:pt x="1827" y="524"/>
                  <a:pt x="1827" y="524"/>
                  <a:pt x="1827" y="524"/>
                </a:cubicBezTo>
                <a:cubicBezTo>
                  <a:pt x="1829" y="524"/>
                  <a:pt x="1829" y="524"/>
                  <a:pt x="1829" y="524"/>
                </a:cubicBezTo>
                <a:cubicBezTo>
                  <a:pt x="1830" y="523"/>
                  <a:pt x="1830" y="523"/>
                  <a:pt x="1830" y="523"/>
                </a:cubicBezTo>
                <a:cubicBezTo>
                  <a:pt x="1831" y="522"/>
                  <a:pt x="1831" y="522"/>
                  <a:pt x="1831" y="522"/>
                </a:cubicBezTo>
                <a:cubicBezTo>
                  <a:pt x="1834" y="519"/>
                  <a:pt x="1834" y="519"/>
                  <a:pt x="1834" y="519"/>
                </a:cubicBezTo>
                <a:cubicBezTo>
                  <a:pt x="1835" y="518"/>
                  <a:pt x="1835" y="518"/>
                  <a:pt x="1835" y="518"/>
                </a:cubicBezTo>
                <a:cubicBezTo>
                  <a:pt x="1836" y="519"/>
                  <a:pt x="1836" y="519"/>
                  <a:pt x="1836" y="519"/>
                </a:cubicBezTo>
                <a:cubicBezTo>
                  <a:pt x="1836" y="519"/>
                  <a:pt x="1836" y="519"/>
                  <a:pt x="1836" y="519"/>
                </a:cubicBezTo>
                <a:cubicBezTo>
                  <a:pt x="1834" y="522"/>
                  <a:pt x="1834" y="522"/>
                  <a:pt x="1834" y="522"/>
                </a:cubicBezTo>
                <a:cubicBezTo>
                  <a:pt x="1833" y="522"/>
                  <a:pt x="1833" y="522"/>
                  <a:pt x="1833" y="522"/>
                </a:cubicBezTo>
                <a:cubicBezTo>
                  <a:pt x="1834" y="523"/>
                  <a:pt x="1834" y="523"/>
                  <a:pt x="1834" y="523"/>
                </a:cubicBezTo>
                <a:cubicBezTo>
                  <a:pt x="1835" y="523"/>
                  <a:pt x="1835" y="523"/>
                  <a:pt x="1835" y="523"/>
                </a:cubicBezTo>
                <a:cubicBezTo>
                  <a:pt x="1837" y="519"/>
                  <a:pt x="1837" y="519"/>
                  <a:pt x="1837" y="519"/>
                </a:cubicBezTo>
                <a:cubicBezTo>
                  <a:pt x="1838" y="518"/>
                  <a:pt x="1838" y="518"/>
                  <a:pt x="1838" y="518"/>
                </a:cubicBezTo>
                <a:cubicBezTo>
                  <a:pt x="1837" y="517"/>
                  <a:pt x="1837" y="517"/>
                  <a:pt x="1837" y="517"/>
                </a:cubicBezTo>
                <a:cubicBezTo>
                  <a:pt x="1836" y="515"/>
                  <a:pt x="1836" y="515"/>
                  <a:pt x="1836" y="515"/>
                </a:cubicBezTo>
                <a:cubicBezTo>
                  <a:pt x="1837" y="515"/>
                  <a:pt x="1837" y="515"/>
                  <a:pt x="1837" y="515"/>
                </a:cubicBezTo>
                <a:cubicBezTo>
                  <a:pt x="1838" y="518"/>
                  <a:pt x="1838" y="518"/>
                  <a:pt x="1838" y="518"/>
                </a:cubicBezTo>
                <a:cubicBezTo>
                  <a:pt x="1840" y="518"/>
                  <a:pt x="1840" y="518"/>
                  <a:pt x="1840" y="518"/>
                </a:cubicBezTo>
                <a:cubicBezTo>
                  <a:pt x="1842" y="517"/>
                  <a:pt x="1842" y="517"/>
                  <a:pt x="1842" y="517"/>
                </a:cubicBezTo>
                <a:cubicBezTo>
                  <a:pt x="1844" y="517"/>
                  <a:pt x="1844" y="517"/>
                  <a:pt x="1844" y="517"/>
                </a:cubicBezTo>
                <a:cubicBezTo>
                  <a:pt x="1846" y="516"/>
                  <a:pt x="1846" y="516"/>
                  <a:pt x="1846" y="516"/>
                </a:cubicBezTo>
                <a:cubicBezTo>
                  <a:pt x="1848" y="516"/>
                  <a:pt x="1848" y="516"/>
                  <a:pt x="1848" y="516"/>
                </a:cubicBezTo>
                <a:cubicBezTo>
                  <a:pt x="1849" y="516"/>
                  <a:pt x="1849" y="516"/>
                  <a:pt x="1849" y="516"/>
                </a:cubicBezTo>
                <a:cubicBezTo>
                  <a:pt x="1851" y="514"/>
                  <a:pt x="1851" y="514"/>
                  <a:pt x="1851" y="514"/>
                </a:cubicBezTo>
                <a:cubicBezTo>
                  <a:pt x="1852" y="512"/>
                  <a:pt x="1852" y="512"/>
                  <a:pt x="1852" y="512"/>
                </a:cubicBezTo>
                <a:cubicBezTo>
                  <a:pt x="1854" y="512"/>
                  <a:pt x="1854" y="512"/>
                  <a:pt x="1854" y="512"/>
                </a:cubicBezTo>
                <a:cubicBezTo>
                  <a:pt x="1855" y="510"/>
                  <a:pt x="1855" y="510"/>
                  <a:pt x="1855" y="510"/>
                </a:cubicBezTo>
                <a:cubicBezTo>
                  <a:pt x="1856" y="509"/>
                  <a:pt x="1856" y="509"/>
                  <a:pt x="1856" y="509"/>
                </a:cubicBezTo>
                <a:cubicBezTo>
                  <a:pt x="1859" y="509"/>
                  <a:pt x="1859" y="509"/>
                  <a:pt x="1859" y="509"/>
                </a:cubicBezTo>
                <a:cubicBezTo>
                  <a:pt x="1861" y="508"/>
                  <a:pt x="1861" y="508"/>
                  <a:pt x="1861" y="508"/>
                </a:cubicBezTo>
                <a:cubicBezTo>
                  <a:pt x="1862" y="508"/>
                  <a:pt x="1862" y="508"/>
                  <a:pt x="1862" y="508"/>
                </a:cubicBezTo>
                <a:cubicBezTo>
                  <a:pt x="1863" y="510"/>
                  <a:pt x="1863" y="510"/>
                  <a:pt x="1863" y="510"/>
                </a:cubicBezTo>
                <a:cubicBezTo>
                  <a:pt x="1865" y="509"/>
                  <a:pt x="1865" y="509"/>
                  <a:pt x="1865" y="509"/>
                </a:cubicBezTo>
                <a:cubicBezTo>
                  <a:pt x="1865" y="504"/>
                  <a:pt x="1865" y="504"/>
                  <a:pt x="1865" y="504"/>
                </a:cubicBezTo>
                <a:cubicBezTo>
                  <a:pt x="1865" y="509"/>
                  <a:pt x="1865" y="509"/>
                  <a:pt x="1865" y="509"/>
                </a:cubicBezTo>
                <a:cubicBezTo>
                  <a:pt x="1865" y="509"/>
                  <a:pt x="1865" y="509"/>
                  <a:pt x="1865" y="509"/>
                </a:cubicBezTo>
                <a:cubicBezTo>
                  <a:pt x="1865" y="509"/>
                  <a:pt x="1865" y="509"/>
                  <a:pt x="1865" y="509"/>
                </a:cubicBezTo>
                <a:cubicBezTo>
                  <a:pt x="1867" y="509"/>
                  <a:pt x="1867" y="509"/>
                  <a:pt x="1867" y="509"/>
                </a:cubicBezTo>
                <a:cubicBezTo>
                  <a:pt x="1869" y="507"/>
                  <a:pt x="1869" y="507"/>
                  <a:pt x="1869" y="507"/>
                </a:cubicBezTo>
                <a:cubicBezTo>
                  <a:pt x="1872" y="507"/>
                  <a:pt x="1872" y="507"/>
                  <a:pt x="1872" y="507"/>
                </a:cubicBezTo>
                <a:cubicBezTo>
                  <a:pt x="1873" y="508"/>
                  <a:pt x="1873" y="508"/>
                  <a:pt x="1873" y="508"/>
                </a:cubicBezTo>
                <a:cubicBezTo>
                  <a:pt x="1872" y="510"/>
                  <a:pt x="1872" y="510"/>
                  <a:pt x="1872" y="510"/>
                </a:cubicBezTo>
                <a:cubicBezTo>
                  <a:pt x="1867" y="513"/>
                  <a:pt x="1867" y="513"/>
                  <a:pt x="1867" y="513"/>
                </a:cubicBezTo>
                <a:cubicBezTo>
                  <a:pt x="1865" y="514"/>
                  <a:pt x="1865" y="514"/>
                  <a:pt x="1865" y="514"/>
                </a:cubicBezTo>
                <a:cubicBezTo>
                  <a:pt x="1866" y="515"/>
                  <a:pt x="1866" y="515"/>
                  <a:pt x="1866" y="515"/>
                </a:cubicBezTo>
                <a:cubicBezTo>
                  <a:pt x="1867" y="515"/>
                  <a:pt x="1867" y="515"/>
                  <a:pt x="1867" y="515"/>
                </a:cubicBezTo>
                <a:cubicBezTo>
                  <a:pt x="1866" y="517"/>
                  <a:pt x="1866" y="517"/>
                  <a:pt x="1866" y="517"/>
                </a:cubicBezTo>
                <a:cubicBezTo>
                  <a:pt x="1863" y="516"/>
                  <a:pt x="1863" y="516"/>
                  <a:pt x="1863" y="516"/>
                </a:cubicBezTo>
                <a:cubicBezTo>
                  <a:pt x="1860" y="517"/>
                  <a:pt x="1860" y="517"/>
                  <a:pt x="1860" y="517"/>
                </a:cubicBezTo>
                <a:cubicBezTo>
                  <a:pt x="1861" y="519"/>
                  <a:pt x="1861" y="519"/>
                  <a:pt x="1861" y="519"/>
                </a:cubicBezTo>
                <a:cubicBezTo>
                  <a:pt x="1863" y="521"/>
                  <a:pt x="1863" y="521"/>
                  <a:pt x="1863" y="521"/>
                </a:cubicBezTo>
                <a:cubicBezTo>
                  <a:pt x="1864" y="520"/>
                  <a:pt x="1864" y="520"/>
                  <a:pt x="1864" y="520"/>
                </a:cubicBezTo>
                <a:cubicBezTo>
                  <a:pt x="1864" y="521"/>
                  <a:pt x="1864" y="521"/>
                  <a:pt x="1864" y="521"/>
                </a:cubicBezTo>
                <a:cubicBezTo>
                  <a:pt x="1866" y="522"/>
                  <a:pt x="1866" y="522"/>
                  <a:pt x="1866" y="522"/>
                </a:cubicBezTo>
                <a:cubicBezTo>
                  <a:pt x="1866" y="523"/>
                  <a:pt x="1866" y="523"/>
                  <a:pt x="1866" y="523"/>
                </a:cubicBezTo>
                <a:cubicBezTo>
                  <a:pt x="1865" y="523"/>
                  <a:pt x="1865" y="523"/>
                  <a:pt x="1865" y="523"/>
                </a:cubicBezTo>
                <a:cubicBezTo>
                  <a:pt x="1864" y="524"/>
                  <a:pt x="1864" y="524"/>
                  <a:pt x="1864" y="524"/>
                </a:cubicBezTo>
                <a:cubicBezTo>
                  <a:pt x="1863" y="524"/>
                  <a:pt x="1863" y="524"/>
                  <a:pt x="1863" y="524"/>
                </a:cubicBezTo>
                <a:cubicBezTo>
                  <a:pt x="1862" y="525"/>
                  <a:pt x="1862" y="525"/>
                  <a:pt x="1862" y="525"/>
                </a:cubicBezTo>
                <a:cubicBezTo>
                  <a:pt x="1862" y="525"/>
                  <a:pt x="1862" y="525"/>
                  <a:pt x="1862" y="525"/>
                </a:cubicBezTo>
                <a:cubicBezTo>
                  <a:pt x="1860" y="528"/>
                  <a:pt x="1860" y="528"/>
                  <a:pt x="1860" y="528"/>
                </a:cubicBezTo>
                <a:cubicBezTo>
                  <a:pt x="1860" y="530"/>
                  <a:pt x="1860" y="530"/>
                  <a:pt x="1860" y="530"/>
                </a:cubicBezTo>
                <a:cubicBezTo>
                  <a:pt x="1861" y="530"/>
                  <a:pt x="1861" y="530"/>
                  <a:pt x="1861" y="530"/>
                </a:cubicBezTo>
                <a:cubicBezTo>
                  <a:pt x="1860" y="533"/>
                  <a:pt x="1860" y="533"/>
                  <a:pt x="1860" y="533"/>
                </a:cubicBezTo>
                <a:cubicBezTo>
                  <a:pt x="1858" y="533"/>
                  <a:pt x="1858" y="533"/>
                  <a:pt x="1858" y="533"/>
                </a:cubicBezTo>
                <a:cubicBezTo>
                  <a:pt x="1858" y="533"/>
                  <a:pt x="1858" y="533"/>
                  <a:pt x="1858" y="533"/>
                </a:cubicBezTo>
                <a:cubicBezTo>
                  <a:pt x="1856" y="532"/>
                  <a:pt x="1856" y="532"/>
                  <a:pt x="1856" y="532"/>
                </a:cubicBezTo>
                <a:cubicBezTo>
                  <a:pt x="1854" y="531"/>
                  <a:pt x="1854" y="531"/>
                  <a:pt x="1854" y="531"/>
                </a:cubicBezTo>
                <a:cubicBezTo>
                  <a:pt x="1854" y="532"/>
                  <a:pt x="1854" y="532"/>
                  <a:pt x="1854" y="532"/>
                </a:cubicBezTo>
                <a:cubicBezTo>
                  <a:pt x="1855" y="534"/>
                  <a:pt x="1855" y="534"/>
                  <a:pt x="1855" y="534"/>
                </a:cubicBezTo>
                <a:cubicBezTo>
                  <a:pt x="1853" y="534"/>
                  <a:pt x="1853" y="534"/>
                  <a:pt x="1853" y="534"/>
                </a:cubicBezTo>
                <a:cubicBezTo>
                  <a:pt x="1852" y="536"/>
                  <a:pt x="1852" y="536"/>
                  <a:pt x="1852" y="536"/>
                </a:cubicBezTo>
                <a:cubicBezTo>
                  <a:pt x="1854" y="536"/>
                  <a:pt x="1854" y="536"/>
                  <a:pt x="1854" y="536"/>
                </a:cubicBezTo>
                <a:cubicBezTo>
                  <a:pt x="1855" y="536"/>
                  <a:pt x="1855" y="536"/>
                  <a:pt x="1855" y="536"/>
                </a:cubicBezTo>
                <a:cubicBezTo>
                  <a:pt x="1858" y="538"/>
                  <a:pt x="1858" y="538"/>
                  <a:pt x="1858" y="538"/>
                </a:cubicBezTo>
                <a:cubicBezTo>
                  <a:pt x="1858" y="540"/>
                  <a:pt x="1858" y="540"/>
                  <a:pt x="1858" y="540"/>
                </a:cubicBezTo>
                <a:cubicBezTo>
                  <a:pt x="1860" y="542"/>
                  <a:pt x="1860" y="542"/>
                  <a:pt x="1860" y="542"/>
                </a:cubicBezTo>
                <a:cubicBezTo>
                  <a:pt x="1864" y="542"/>
                  <a:pt x="1864" y="542"/>
                  <a:pt x="1864" y="542"/>
                </a:cubicBezTo>
                <a:cubicBezTo>
                  <a:pt x="1868" y="544"/>
                  <a:pt x="1868" y="544"/>
                  <a:pt x="1868" y="544"/>
                </a:cubicBezTo>
                <a:cubicBezTo>
                  <a:pt x="1871" y="545"/>
                  <a:pt x="1871" y="545"/>
                  <a:pt x="1871" y="545"/>
                </a:cubicBezTo>
                <a:cubicBezTo>
                  <a:pt x="1877" y="549"/>
                  <a:pt x="1877" y="549"/>
                  <a:pt x="1877" y="549"/>
                </a:cubicBezTo>
                <a:cubicBezTo>
                  <a:pt x="1879" y="552"/>
                  <a:pt x="1879" y="552"/>
                  <a:pt x="1879" y="552"/>
                </a:cubicBezTo>
                <a:cubicBezTo>
                  <a:pt x="1880" y="553"/>
                  <a:pt x="1880" y="553"/>
                  <a:pt x="1880" y="553"/>
                </a:cubicBezTo>
                <a:cubicBezTo>
                  <a:pt x="1881" y="554"/>
                  <a:pt x="1881" y="554"/>
                  <a:pt x="1881" y="554"/>
                </a:cubicBezTo>
                <a:cubicBezTo>
                  <a:pt x="1883" y="555"/>
                  <a:pt x="1883" y="555"/>
                  <a:pt x="1883" y="555"/>
                </a:cubicBezTo>
                <a:cubicBezTo>
                  <a:pt x="1884" y="555"/>
                  <a:pt x="1884" y="555"/>
                  <a:pt x="1884" y="555"/>
                </a:cubicBezTo>
                <a:cubicBezTo>
                  <a:pt x="1885" y="557"/>
                  <a:pt x="1885" y="557"/>
                  <a:pt x="1885" y="557"/>
                </a:cubicBezTo>
                <a:cubicBezTo>
                  <a:pt x="1887" y="557"/>
                  <a:pt x="1887" y="557"/>
                  <a:pt x="1887" y="557"/>
                </a:cubicBezTo>
                <a:cubicBezTo>
                  <a:pt x="1888" y="557"/>
                  <a:pt x="1888" y="557"/>
                  <a:pt x="1888" y="557"/>
                </a:cubicBezTo>
                <a:cubicBezTo>
                  <a:pt x="1889" y="560"/>
                  <a:pt x="1889" y="560"/>
                  <a:pt x="1889" y="560"/>
                </a:cubicBezTo>
                <a:cubicBezTo>
                  <a:pt x="1891" y="560"/>
                  <a:pt x="1891" y="560"/>
                  <a:pt x="1891" y="560"/>
                </a:cubicBezTo>
                <a:cubicBezTo>
                  <a:pt x="1892" y="561"/>
                  <a:pt x="1892" y="561"/>
                  <a:pt x="1892" y="561"/>
                </a:cubicBezTo>
                <a:cubicBezTo>
                  <a:pt x="1893" y="560"/>
                  <a:pt x="1893" y="560"/>
                  <a:pt x="1893" y="560"/>
                </a:cubicBezTo>
                <a:cubicBezTo>
                  <a:pt x="1896" y="562"/>
                  <a:pt x="1896" y="562"/>
                  <a:pt x="1896" y="562"/>
                </a:cubicBezTo>
                <a:cubicBezTo>
                  <a:pt x="1896" y="563"/>
                  <a:pt x="1896" y="563"/>
                  <a:pt x="1896" y="563"/>
                </a:cubicBezTo>
                <a:cubicBezTo>
                  <a:pt x="1899" y="564"/>
                  <a:pt x="1899" y="564"/>
                  <a:pt x="1899" y="564"/>
                </a:cubicBezTo>
                <a:cubicBezTo>
                  <a:pt x="1901" y="567"/>
                  <a:pt x="1901" y="567"/>
                  <a:pt x="1901" y="567"/>
                </a:cubicBezTo>
                <a:cubicBezTo>
                  <a:pt x="1902" y="569"/>
                  <a:pt x="1902" y="569"/>
                  <a:pt x="1902" y="569"/>
                </a:cubicBezTo>
                <a:cubicBezTo>
                  <a:pt x="1903" y="573"/>
                  <a:pt x="1903" y="573"/>
                  <a:pt x="1903" y="573"/>
                </a:cubicBezTo>
                <a:cubicBezTo>
                  <a:pt x="1904" y="576"/>
                  <a:pt x="1904" y="576"/>
                  <a:pt x="1904" y="576"/>
                </a:cubicBezTo>
                <a:cubicBezTo>
                  <a:pt x="1904" y="577"/>
                  <a:pt x="1904" y="577"/>
                  <a:pt x="1904" y="577"/>
                </a:cubicBezTo>
                <a:cubicBezTo>
                  <a:pt x="1904" y="579"/>
                  <a:pt x="1904" y="579"/>
                  <a:pt x="1904" y="579"/>
                </a:cubicBezTo>
                <a:cubicBezTo>
                  <a:pt x="1904" y="579"/>
                  <a:pt x="1904" y="579"/>
                  <a:pt x="1904" y="579"/>
                </a:cubicBezTo>
                <a:cubicBezTo>
                  <a:pt x="1904" y="579"/>
                  <a:pt x="1904" y="579"/>
                  <a:pt x="1904" y="579"/>
                </a:cubicBezTo>
                <a:cubicBezTo>
                  <a:pt x="1903" y="580"/>
                  <a:pt x="1903" y="580"/>
                  <a:pt x="1903" y="580"/>
                </a:cubicBezTo>
                <a:cubicBezTo>
                  <a:pt x="1902" y="583"/>
                  <a:pt x="1902" y="583"/>
                  <a:pt x="1902" y="583"/>
                </a:cubicBezTo>
                <a:cubicBezTo>
                  <a:pt x="1900" y="584"/>
                  <a:pt x="1900" y="584"/>
                  <a:pt x="1900" y="584"/>
                </a:cubicBezTo>
                <a:cubicBezTo>
                  <a:pt x="1896" y="586"/>
                  <a:pt x="1896" y="586"/>
                  <a:pt x="1896" y="586"/>
                </a:cubicBezTo>
                <a:cubicBezTo>
                  <a:pt x="1896" y="587"/>
                  <a:pt x="1896" y="587"/>
                  <a:pt x="1896" y="587"/>
                </a:cubicBezTo>
                <a:cubicBezTo>
                  <a:pt x="1892" y="588"/>
                  <a:pt x="1892" y="588"/>
                  <a:pt x="1892" y="588"/>
                </a:cubicBezTo>
                <a:cubicBezTo>
                  <a:pt x="1891" y="589"/>
                  <a:pt x="1891" y="589"/>
                  <a:pt x="1891" y="589"/>
                </a:cubicBezTo>
                <a:cubicBezTo>
                  <a:pt x="1887" y="588"/>
                  <a:pt x="1887" y="588"/>
                  <a:pt x="1887" y="588"/>
                </a:cubicBezTo>
                <a:cubicBezTo>
                  <a:pt x="1886" y="587"/>
                  <a:pt x="1886" y="587"/>
                  <a:pt x="1886" y="587"/>
                </a:cubicBezTo>
                <a:cubicBezTo>
                  <a:pt x="1884" y="587"/>
                  <a:pt x="1884" y="587"/>
                  <a:pt x="1884" y="587"/>
                </a:cubicBezTo>
                <a:cubicBezTo>
                  <a:pt x="1884" y="587"/>
                  <a:pt x="1884" y="587"/>
                  <a:pt x="1884" y="587"/>
                </a:cubicBezTo>
                <a:cubicBezTo>
                  <a:pt x="1882" y="587"/>
                  <a:pt x="1882" y="587"/>
                  <a:pt x="1882" y="587"/>
                </a:cubicBezTo>
                <a:cubicBezTo>
                  <a:pt x="1878" y="587"/>
                  <a:pt x="1878" y="587"/>
                  <a:pt x="1878" y="587"/>
                </a:cubicBezTo>
                <a:cubicBezTo>
                  <a:pt x="1874" y="589"/>
                  <a:pt x="1874" y="589"/>
                  <a:pt x="1874" y="589"/>
                </a:cubicBezTo>
                <a:cubicBezTo>
                  <a:pt x="1870" y="588"/>
                  <a:pt x="1870" y="588"/>
                  <a:pt x="1870" y="588"/>
                </a:cubicBezTo>
                <a:cubicBezTo>
                  <a:pt x="1868" y="587"/>
                  <a:pt x="1868" y="587"/>
                  <a:pt x="1868" y="587"/>
                </a:cubicBezTo>
                <a:cubicBezTo>
                  <a:pt x="1867" y="588"/>
                  <a:pt x="1867" y="588"/>
                  <a:pt x="1867" y="588"/>
                </a:cubicBezTo>
                <a:cubicBezTo>
                  <a:pt x="1863" y="586"/>
                  <a:pt x="1863" y="586"/>
                  <a:pt x="1863" y="586"/>
                </a:cubicBezTo>
                <a:cubicBezTo>
                  <a:pt x="1861" y="586"/>
                  <a:pt x="1861" y="586"/>
                  <a:pt x="1861" y="586"/>
                </a:cubicBezTo>
                <a:cubicBezTo>
                  <a:pt x="1857" y="583"/>
                  <a:pt x="1857" y="583"/>
                  <a:pt x="1857" y="583"/>
                </a:cubicBezTo>
                <a:cubicBezTo>
                  <a:pt x="1856" y="583"/>
                  <a:pt x="1856" y="583"/>
                  <a:pt x="1856" y="583"/>
                </a:cubicBezTo>
                <a:cubicBezTo>
                  <a:pt x="1855" y="584"/>
                  <a:pt x="1855" y="584"/>
                  <a:pt x="1855" y="584"/>
                </a:cubicBezTo>
                <a:cubicBezTo>
                  <a:pt x="1854" y="584"/>
                  <a:pt x="1854" y="584"/>
                  <a:pt x="1854" y="584"/>
                </a:cubicBezTo>
                <a:cubicBezTo>
                  <a:pt x="1852" y="582"/>
                  <a:pt x="1852" y="582"/>
                  <a:pt x="1852" y="582"/>
                </a:cubicBezTo>
                <a:cubicBezTo>
                  <a:pt x="1852" y="579"/>
                  <a:pt x="1852" y="579"/>
                  <a:pt x="1852" y="579"/>
                </a:cubicBezTo>
                <a:cubicBezTo>
                  <a:pt x="1850" y="578"/>
                  <a:pt x="1850" y="578"/>
                  <a:pt x="1850" y="578"/>
                </a:cubicBezTo>
                <a:cubicBezTo>
                  <a:pt x="1849" y="578"/>
                  <a:pt x="1849" y="578"/>
                  <a:pt x="1849" y="578"/>
                </a:cubicBezTo>
                <a:cubicBezTo>
                  <a:pt x="1846" y="581"/>
                  <a:pt x="1846" y="581"/>
                  <a:pt x="1846" y="581"/>
                </a:cubicBezTo>
                <a:cubicBezTo>
                  <a:pt x="1846" y="580"/>
                  <a:pt x="1846" y="580"/>
                  <a:pt x="1846" y="580"/>
                </a:cubicBezTo>
                <a:cubicBezTo>
                  <a:pt x="1845" y="581"/>
                  <a:pt x="1845" y="581"/>
                  <a:pt x="1845" y="581"/>
                </a:cubicBezTo>
                <a:cubicBezTo>
                  <a:pt x="1841" y="577"/>
                  <a:pt x="1841" y="577"/>
                  <a:pt x="1841" y="577"/>
                </a:cubicBezTo>
                <a:cubicBezTo>
                  <a:pt x="1841" y="575"/>
                  <a:pt x="1841" y="575"/>
                  <a:pt x="1841" y="575"/>
                </a:cubicBezTo>
                <a:cubicBezTo>
                  <a:pt x="1840" y="575"/>
                  <a:pt x="1840" y="575"/>
                  <a:pt x="1840" y="575"/>
                </a:cubicBezTo>
                <a:cubicBezTo>
                  <a:pt x="1838" y="576"/>
                  <a:pt x="1838" y="576"/>
                  <a:pt x="1838" y="576"/>
                </a:cubicBezTo>
                <a:cubicBezTo>
                  <a:pt x="1834" y="576"/>
                  <a:pt x="1834" y="576"/>
                  <a:pt x="1834" y="576"/>
                </a:cubicBezTo>
                <a:cubicBezTo>
                  <a:pt x="1833" y="576"/>
                  <a:pt x="1833" y="576"/>
                  <a:pt x="1833" y="576"/>
                </a:cubicBezTo>
                <a:cubicBezTo>
                  <a:pt x="1831" y="576"/>
                  <a:pt x="1831" y="576"/>
                  <a:pt x="1831" y="576"/>
                </a:cubicBezTo>
                <a:cubicBezTo>
                  <a:pt x="1826" y="576"/>
                  <a:pt x="1826" y="576"/>
                  <a:pt x="1826" y="576"/>
                </a:cubicBezTo>
                <a:cubicBezTo>
                  <a:pt x="1823" y="577"/>
                  <a:pt x="1823" y="577"/>
                  <a:pt x="1823" y="577"/>
                </a:cubicBezTo>
                <a:cubicBezTo>
                  <a:pt x="1819" y="579"/>
                  <a:pt x="1819" y="579"/>
                  <a:pt x="1819" y="579"/>
                </a:cubicBezTo>
                <a:cubicBezTo>
                  <a:pt x="1817" y="579"/>
                  <a:pt x="1817" y="579"/>
                  <a:pt x="1817" y="579"/>
                </a:cubicBezTo>
                <a:cubicBezTo>
                  <a:pt x="1813" y="580"/>
                  <a:pt x="1813" y="580"/>
                  <a:pt x="1813" y="580"/>
                </a:cubicBezTo>
                <a:cubicBezTo>
                  <a:pt x="1812" y="581"/>
                  <a:pt x="1812" y="581"/>
                  <a:pt x="1812" y="581"/>
                </a:cubicBezTo>
                <a:cubicBezTo>
                  <a:pt x="1810" y="582"/>
                  <a:pt x="1810" y="582"/>
                  <a:pt x="1810" y="582"/>
                </a:cubicBezTo>
                <a:cubicBezTo>
                  <a:pt x="1808" y="583"/>
                  <a:pt x="1808" y="583"/>
                  <a:pt x="1808" y="583"/>
                </a:cubicBezTo>
                <a:cubicBezTo>
                  <a:pt x="1807" y="584"/>
                  <a:pt x="1807" y="584"/>
                  <a:pt x="1807" y="584"/>
                </a:cubicBezTo>
                <a:cubicBezTo>
                  <a:pt x="1806" y="586"/>
                  <a:pt x="1806" y="586"/>
                  <a:pt x="1806" y="586"/>
                </a:cubicBezTo>
                <a:cubicBezTo>
                  <a:pt x="1806" y="587"/>
                  <a:pt x="1806" y="587"/>
                  <a:pt x="1806" y="587"/>
                </a:cubicBezTo>
                <a:cubicBezTo>
                  <a:pt x="1806" y="588"/>
                  <a:pt x="1806" y="588"/>
                  <a:pt x="1806" y="588"/>
                </a:cubicBezTo>
                <a:cubicBezTo>
                  <a:pt x="1802" y="588"/>
                  <a:pt x="1802" y="588"/>
                  <a:pt x="1802" y="588"/>
                </a:cubicBezTo>
                <a:cubicBezTo>
                  <a:pt x="1797" y="586"/>
                  <a:pt x="1797" y="586"/>
                  <a:pt x="1797" y="586"/>
                </a:cubicBezTo>
                <a:cubicBezTo>
                  <a:pt x="1795" y="586"/>
                  <a:pt x="1795" y="586"/>
                  <a:pt x="1795" y="586"/>
                </a:cubicBezTo>
                <a:cubicBezTo>
                  <a:pt x="1794" y="587"/>
                  <a:pt x="1794" y="587"/>
                  <a:pt x="1794" y="587"/>
                </a:cubicBezTo>
                <a:cubicBezTo>
                  <a:pt x="1792" y="587"/>
                  <a:pt x="1792" y="587"/>
                  <a:pt x="1792" y="587"/>
                </a:cubicBezTo>
                <a:cubicBezTo>
                  <a:pt x="1789" y="587"/>
                  <a:pt x="1789" y="587"/>
                  <a:pt x="1789" y="587"/>
                </a:cubicBezTo>
                <a:cubicBezTo>
                  <a:pt x="1787" y="587"/>
                  <a:pt x="1787" y="587"/>
                  <a:pt x="1787" y="587"/>
                </a:cubicBezTo>
                <a:cubicBezTo>
                  <a:pt x="1784" y="588"/>
                  <a:pt x="1784" y="588"/>
                  <a:pt x="1784" y="588"/>
                </a:cubicBezTo>
                <a:cubicBezTo>
                  <a:pt x="1784" y="589"/>
                  <a:pt x="1784" y="589"/>
                  <a:pt x="1784" y="589"/>
                </a:cubicBezTo>
                <a:cubicBezTo>
                  <a:pt x="1786" y="592"/>
                  <a:pt x="1786" y="592"/>
                  <a:pt x="1786" y="592"/>
                </a:cubicBezTo>
                <a:cubicBezTo>
                  <a:pt x="1789" y="592"/>
                  <a:pt x="1789" y="592"/>
                  <a:pt x="1789" y="592"/>
                </a:cubicBezTo>
                <a:cubicBezTo>
                  <a:pt x="1791" y="593"/>
                  <a:pt x="1791" y="593"/>
                  <a:pt x="1791" y="593"/>
                </a:cubicBezTo>
                <a:cubicBezTo>
                  <a:pt x="1791" y="594"/>
                  <a:pt x="1791" y="594"/>
                  <a:pt x="1791" y="594"/>
                </a:cubicBezTo>
                <a:cubicBezTo>
                  <a:pt x="1787" y="594"/>
                  <a:pt x="1787" y="594"/>
                  <a:pt x="1787" y="594"/>
                </a:cubicBezTo>
                <a:cubicBezTo>
                  <a:pt x="1783" y="595"/>
                  <a:pt x="1783" y="595"/>
                  <a:pt x="1783" y="595"/>
                </a:cubicBezTo>
                <a:cubicBezTo>
                  <a:pt x="1782" y="596"/>
                  <a:pt x="1782" y="596"/>
                  <a:pt x="1782" y="596"/>
                </a:cubicBezTo>
                <a:cubicBezTo>
                  <a:pt x="1782" y="597"/>
                  <a:pt x="1782" y="597"/>
                  <a:pt x="1782" y="597"/>
                </a:cubicBezTo>
                <a:cubicBezTo>
                  <a:pt x="1784" y="597"/>
                  <a:pt x="1784" y="597"/>
                  <a:pt x="1784" y="597"/>
                </a:cubicBezTo>
                <a:cubicBezTo>
                  <a:pt x="1785" y="598"/>
                  <a:pt x="1785" y="598"/>
                  <a:pt x="1785" y="598"/>
                </a:cubicBezTo>
                <a:cubicBezTo>
                  <a:pt x="1783" y="599"/>
                  <a:pt x="1783" y="599"/>
                  <a:pt x="1783" y="599"/>
                </a:cubicBezTo>
                <a:cubicBezTo>
                  <a:pt x="1779" y="599"/>
                  <a:pt x="1779" y="599"/>
                  <a:pt x="1779" y="599"/>
                </a:cubicBezTo>
                <a:cubicBezTo>
                  <a:pt x="1777" y="598"/>
                  <a:pt x="1777" y="598"/>
                  <a:pt x="1777" y="598"/>
                </a:cubicBezTo>
                <a:cubicBezTo>
                  <a:pt x="1774" y="599"/>
                  <a:pt x="1774" y="599"/>
                  <a:pt x="1774" y="599"/>
                </a:cubicBezTo>
                <a:cubicBezTo>
                  <a:pt x="1773" y="597"/>
                  <a:pt x="1773" y="597"/>
                  <a:pt x="1773" y="597"/>
                </a:cubicBezTo>
                <a:cubicBezTo>
                  <a:pt x="1772" y="597"/>
                  <a:pt x="1772" y="597"/>
                  <a:pt x="1772" y="597"/>
                </a:cubicBezTo>
                <a:cubicBezTo>
                  <a:pt x="1770" y="599"/>
                  <a:pt x="1770" y="599"/>
                  <a:pt x="1770" y="599"/>
                </a:cubicBezTo>
                <a:cubicBezTo>
                  <a:pt x="1769" y="599"/>
                  <a:pt x="1769" y="599"/>
                  <a:pt x="1769" y="599"/>
                </a:cubicBezTo>
                <a:cubicBezTo>
                  <a:pt x="1766" y="597"/>
                  <a:pt x="1766" y="597"/>
                  <a:pt x="1766" y="597"/>
                </a:cubicBezTo>
                <a:cubicBezTo>
                  <a:pt x="1764" y="597"/>
                  <a:pt x="1764" y="597"/>
                  <a:pt x="1764" y="597"/>
                </a:cubicBezTo>
                <a:cubicBezTo>
                  <a:pt x="1759" y="601"/>
                  <a:pt x="1759" y="601"/>
                  <a:pt x="1759" y="601"/>
                </a:cubicBezTo>
                <a:cubicBezTo>
                  <a:pt x="1758" y="602"/>
                  <a:pt x="1758" y="602"/>
                  <a:pt x="1758" y="602"/>
                </a:cubicBezTo>
                <a:cubicBezTo>
                  <a:pt x="1758" y="604"/>
                  <a:pt x="1758" y="604"/>
                  <a:pt x="1758" y="604"/>
                </a:cubicBezTo>
                <a:cubicBezTo>
                  <a:pt x="1758" y="605"/>
                  <a:pt x="1758" y="605"/>
                  <a:pt x="1758" y="605"/>
                </a:cubicBezTo>
                <a:cubicBezTo>
                  <a:pt x="1758" y="607"/>
                  <a:pt x="1758" y="607"/>
                  <a:pt x="1758" y="607"/>
                </a:cubicBezTo>
                <a:cubicBezTo>
                  <a:pt x="1758" y="608"/>
                  <a:pt x="1758" y="608"/>
                  <a:pt x="1758" y="608"/>
                </a:cubicBezTo>
                <a:cubicBezTo>
                  <a:pt x="1758" y="610"/>
                  <a:pt x="1758" y="610"/>
                  <a:pt x="1758" y="610"/>
                </a:cubicBezTo>
                <a:cubicBezTo>
                  <a:pt x="1761" y="609"/>
                  <a:pt x="1761" y="609"/>
                  <a:pt x="1761" y="609"/>
                </a:cubicBezTo>
                <a:cubicBezTo>
                  <a:pt x="1762" y="609"/>
                  <a:pt x="1762" y="609"/>
                  <a:pt x="1762" y="609"/>
                </a:cubicBezTo>
                <a:cubicBezTo>
                  <a:pt x="1764" y="608"/>
                  <a:pt x="1764" y="608"/>
                  <a:pt x="1764" y="608"/>
                </a:cubicBezTo>
                <a:cubicBezTo>
                  <a:pt x="1766" y="609"/>
                  <a:pt x="1766" y="609"/>
                  <a:pt x="1766" y="609"/>
                </a:cubicBezTo>
                <a:cubicBezTo>
                  <a:pt x="1764" y="611"/>
                  <a:pt x="1764" y="611"/>
                  <a:pt x="1764" y="611"/>
                </a:cubicBezTo>
                <a:cubicBezTo>
                  <a:pt x="1764" y="612"/>
                  <a:pt x="1764" y="612"/>
                  <a:pt x="1764" y="612"/>
                </a:cubicBezTo>
                <a:cubicBezTo>
                  <a:pt x="1765" y="614"/>
                  <a:pt x="1765" y="614"/>
                  <a:pt x="1765" y="614"/>
                </a:cubicBezTo>
                <a:cubicBezTo>
                  <a:pt x="1765" y="615"/>
                  <a:pt x="1765" y="615"/>
                  <a:pt x="1765" y="615"/>
                </a:cubicBezTo>
                <a:cubicBezTo>
                  <a:pt x="1765" y="616"/>
                  <a:pt x="1765" y="616"/>
                  <a:pt x="1765" y="616"/>
                </a:cubicBezTo>
                <a:cubicBezTo>
                  <a:pt x="1766" y="616"/>
                  <a:pt x="1766" y="616"/>
                  <a:pt x="1766" y="616"/>
                </a:cubicBezTo>
                <a:cubicBezTo>
                  <a:pt x="1767" y="615"/>
                  <a:pt x="1767" y="615"/>
                  <a:pt x="1767" y="615"/>
                </a:cubicBezTo>
                <a:cubicBezTo>
                  <a:pt x="1768" y="616"/>
                  <a:pt x="1768" y="616"/>
                  <a:pt x="1768" y="616"/>
                </a:cubicBezTo>
                <a:cubicBezTo>
                  <a:pt x="1766" y="618"/>
                  <a:pt x="1766" y="618"/>
                  <a:pt x="1766" y="618"/>
                </a:cubicBezTo>
                <a:cubicBezTo>
                  <a:pt x="1764" y="619"/>
                  <a:pt x="1764" y="619"/>
                  <a:pt x="1764" y="619"/>
                </a:cubicBezTo>
                <a:cubicBezTo>
                  <a:pt x="1765" y="620"/>
                  <a:pt x="1765" y="620"/>
                  <a:pt x="1765" y="620"/>
                </a:cubicBezTo>
                <a:cubicBezTo>
                  <a:pt x="1766" y="620"/>
                  <a:pt x="1766" y="620"/>
                  <a:pt x="1766" y="620"/>
                </a:cubicBezTo>
                <a:cubicBezTo>
                  <a:pt x="1765" y="621"/>
                  <a:pt x="1765" y="621"/>
                  <a:pt x="1765" y="621"/>
                </a:cubicBezTo>
                <a:cubicBezTo>
                  <a:pt x="1764" y="623"/>
                  <a:pt x="1764" y="623"/>
                  <a:pt x="1764" y="623"/>
                </a:cubicBezTo>
                <a:cubicBezTo>
                  <a:pt x="1763" y="623"/>
                  <a:pt x="1763" y="623"/>
                  <a:pt x="1763" y="623"/>
                </a:cubicBezTo>
                <a:cubicBezTo>
                  <a:pt x="1762" y="620"/>
                  <a:pt x="1762" y="620"/>
                  <a:pt x="1762" y="620"/>
                </a:cubicBezTo>
                <a:cubicBezTo>
                  <a:pt x="1761" y="620"/>
                  <a:pt x="1761" y="620"/>
                  <a:pt x="1761" y="620"/>
                </a:cubicBezTo>
                <a:cubicBezTo>
                  <a:pt x="1761" y="621"/>
                  <a:pt x="1761" y="621"/>
                  <a:pt x="1761" y="621"/>
                </a:cubicBezTo>
                <a:cubicBezTo>
                  <a:pt x="1761" y="623"/>
                  <a:pt x="1761" y="623"/>
                  <a:pt x="1761" y="623"/>
                </a:cubicBezTo>
                <a:cubicBezTo>
                  <a:pt x="1760" y="624"/>
                  <a:pt x="1760" y="624"/>
                  <a:pt x="1760" y="624"/>
                </a:cubicBezTo>
                <a:cubicBezTo>
                  <a:pt x="1761" y="626"/>
                  <a:pt x="1761" y="626"/>
                  <a:pt x="1761" y="626"/>
                </a:cubicBezTo>
                <a:cubicBezTo>
                  <a:pt x="1762" y="627"/>
                  <a:pt x="1762" y="627"/>
                  <a:pt x="1762" y="627"/>
                </a:cubicBezTo>
                <a:cubicBezTo>
                  <a:pt x="1763" y="626"/>
                  <a:pt x="1763" y="626"/>
                  <a:pt x="1763" y="626"/>
                </a:cubicBezTo>
                <a:cubicBezTo>
                  <a:pt x="1765" y="627"/>
                  <a:pt x="1765" y="627"/>
                  <a:pt x="1765" y="627"/>
                </a:cubicBezTo>
                <a:cubicBezTo>
                  <a:pt x="1766" y="627"/>
                  <a:pt x="1766" y="627"/>
                  <a:pt x="1766" y="627"/>
                </a:cubicBezTo>
                <a:cubicBezTo>
                  <a:pt x="1769" y="629"/>
                  <a:pt x="1769" y="629"/>
                  <a:pt x="1769" y="629"/>
                </a:cubicBezTo>
                <a:cubicBezTo>
                  <a:pt x="1769" y="631"/>
                  <a:pt x="1769" y="631"/>
                  <a:pt x="1769" y="631"/>
                </a:cubicBezTo>
                <a:cubicBezTo>
                  <a:pt x="1768" y="633"/>
                  <a:pt x="1768" y="633"/>
                  <a:pt x="1768" y="633"/>
                </a:cubicBezTo>
                <a:cubicBezTo>
                  <a:pt x="1769" y="634"/>
                  <a:pt x="1769" y="634"/>
                  <a:pt x="1769" y="634"/>
                </a:cubicBezTo>
                <a:cubicBezTo>
                  <a:pt x="1769" y="635"/>
                  <a:pt x="1769" y="635"/>
                  <a:pt x="1769" y="635"/>
                </a:cubicBezTo>
                <a:cubicBezTo>
                  <a:pt x="1770" y="635"/>
                  <a:pt x="1770" y="635"/>
                  <a:pt x="1770" y="635"/>
                </a:cubicBezTo>
                <a:cubicBezTo>
                  <a:pt x="1773" y="637"/>
                  <a:pt x="1773" y="637"/>
                  <a:pt x="1773" y="637"/>
                </a:cubicBezTo>
                <a:cubicBezTo>
                  <a:pt x="1772" y="639"/>
                  <a:pt x="1772" y="639"/>
                  <a:pt x="1772" y="639"/>
                </a:cubicBezTo>
                <a:cubicBezTo>
                  <a:pt x="1770" y="639"/>
                  <a:pt x="1770" y="639"/>
                  <a:pt x="1770" y="639"/>
                </a:cubicBezTo>
                <a:cubicBezTo>
                  <a:pt x="1770" y="640"/>
                  <a:pt x="1770" y="640"/>
                  <a:pt x="1770" y="640"/>
                </a:cubicBezTo>
                <a:cubicBezTo>
                  <a:pt x="1771" y="640"/>
                  <a:pt x="1771" y="640"/>
                  <a:pt x="1771" y="640"/>
                </a:cubicBezTo>
                <a:cubicBezTo>
                  <a:pt x="1774" y="640"/>
                  <a:pt x="1774" y="640"/>
                  <a:pt x="1774" y="640"/>
                </a:cubicBezTo>
                <a:cubicBezTo>
                  <a:pt x="1779" y="640"/>
                  <a:pt x="1779" y="640"/>
                  <a:pt x="1779" y="640"/>
                </a:cubicBezTo>
                <a:cubicBezTo>
                  <a:pt x="1778" y="640"/>
                  <a:pt x="1778" y="640"/>
                  <a:pt x="1778" y="640"/>
                </a:cubicBezTo>
                <a:cubicBezTo>
                  <a:pt x="1777" y="641"/>
                  <a:pt x="1777" y="641"/>
                  <a:pt x="1777" y="641"/>
                </a:cubicBezTo>
                <a:cubicBezTo>
                  <a:pt x="1775" y="642"/>
                  <a:pt x="1775" y="642"/>
                  <a:pt x="1775" y="642"/>
                </a:cubicBezTo>
                <a:cubicBezTo>
                  <a:pt x="1772" y="642"/>
                  <a:pt x="1772" y="642"/>
                  <a:pt x="1772" y="642"/>
                </a:cubicBezTo>
                <a:cubicBezTo>
                  <a:pt x="1771" y="643"/>
                  <a:pt x="1771" y="643"/>
                  <a:pt x="1771" y="643"/>
                </a:cubicBezTo>
                <a:cubicBezTo>
                  <a:pt x="1772" y="644"/>
                  <a:pt x="1772" y="644"/>
                  <a:pt x="1772" y="644"/>
                </a:cubicBezTo>
                <a:cubicBezTo>
                  <a:pt x="1774" y="643"/>
                  <a:pt x="1774" y="643"/>
                  <a:pt x="1774" y="643"/>
                </a:cubicBezTo>
                <a:cubicBezTo>
                  <a:pt x="1776" y="643"/>
                  <a:pt x="1776" y="643"/>
                  <a:pt x="1776" y="643"/>
                </a:cubicBezTo>
                <a:cubicBezTo>
                  <a:pt x="1777" y="643"/>
                  <a:pt x="1777" y="643"/>
                  <a:pt x="1777" y="643"/>
                </a:cubicBezTo>
                <a:cubicBezTo>
                  <a:pt x="1777" y="644"/>
                  <a:pt x="1777" y="644"/>
                  <a:pt x="1777" y="644"/>
                </a:cubicBezTo>
                <a:cubicBezTo>
                  <a:pt x="1778" y="645"/>
                  <a:pt x="1778" y="645"/>
                  <a:pt x="1778" y="645"/>
                </a:cubicBezTo>
                <a:cubicBezTo>
                  <a:pt x="1779" y="643"/>
                  <a:pt x="1779" y="643"/>
                  <a:pt x="1779" y="643"/>
                </a:cubicBezTo>
                <a:cubicBezTo>
                  <a:pt x="1780" y="641"/>
                  <a:pt x="1780" y="641"/>
                  <a:pt x="1780" y="641"/>
                </a:cubicBezTo>
                <a:cubicBezTo>
                  <a:pt x="1782" y="641"/>
                  <a:pt x="1782" y="641"/>
                  <a:pt x="1782" y="641"/>
                </a:cubicBezTo>
                <a:cubicBezTo>
                  <a:pt x="1783" y="643"/>
                  <a:pt x="1783" y="643"/>
                  <a:pt x="1783" y="643"/>
                </a:cubicBezTo>
                <a:cubicBezTo>
                  <a:pt x="1784" y="643"/>
                  <a:pt x="1784" y="643"/>
                  <a:pt x="1784" y="643"/>
                </a:cubicBezTo>
                <a:cubicBezTo>
                  <a:pt x="1786" y="644"/>
                  <a:pt x="1786" y="644"/>
                  <a:pt x="1786" y="644"/>
                </a:cubicBezTo>
                <a:cubicBezTo>
                  <a:pt x="1787" y="642"/>
                  <a:pt x="1787" y="642"/>
                  <a:pt x="1787" y="642"/>
                </a:cubicBezTo>
                <a:cubicBezTo>
                  <a:pt x="1788" y="643"/>
                  <a:pt x="1788" y="643"/>
                  <a:pt x="1788" y="643"/>
                </a:cubicBezTo>
                <a:cubicBezTo>
                  <a:pt x="1788" y="644"/>
                  <a:pt x="1788" y="644"/>
                  <a:pt x="1788" y="644"/>
                </a:cubicBezTo>
                <a:cubicBezTo>
                  <a:pt x="1787" y="644"/>
                  <a:pt x="1787" y="644"/>
                  <a:pt x="1787" y="644"/>
                </a:cubicBezTo>
                <a:cubicBezTo>
                  <a:pt x="1788" y="646"/>
                  <a:pt x="1788" y="646"/>
                  <a:pt x="1788" y="646"/>
                </a:cubicBezTo>
                <a:cubicBezTo>
                  <a:pt x="1789" y="647"/>
                  <a:pt x="1789" y="647"/>
                  <a:pt x="1789" y="647"/>
                </a:cubicBezTo>
                <a:cubicBezTo>
                  <a:pt x="1791" y="649"/>
                  <a:pt x="1791" y="649"/>
                  <a:pt x="1791" y="649"/>
                </a:cubicBezTo>
                <a:cubicBezTo>
                  <a:pt x="1792" y="648"/>
                  <a:pt x="1792" y="648"/>
                  <a:pt x="1792" y="648"/>
                </a:cubicBezTo>
                <a:cubicBezTo>
                  <a:pt x="1794" y="649"/>
                  <a:pt x="1794" y="649"/>
                  <a:pt x="1794" y="649"/>
                </a:cubicBezTo>
                <a:cubicBezTo>
                  <a:pt x="1796" y="649"/>
                  <a:pt x="1796" y="649"/>
                  <a:pt x="1796" y="649"/>
                </a:cubicBezTo>
                <a:cubicBezTo>
                  <a:pt x="1797" y="648"/>
                  <a:pt x="1797" y="648"/>
                  <a:pt x="1797" y="648"/>
                </a:cubicBezTo>
                <a:cubicBezTo>
                  <a:pt x="1799" y="648"/>
                  <a:pt x="1799" y="648"/>
                  <a:pt x="1799" y="648"/>
                </a:cubicBezTo>
                <a:cubicBezTo>
                  <a:pt x="1801" y="647"/>
                  <a:pt x="1801" y="647"/>
                  <a:pt x="1801" y="647"/>
                </a:cubicBezTo>
                <a:cubicBezTo>
                  <a:pt x="1802" y="648"/>
                  <a:pt x="1802" y="648"/>
                  <a:pt x="1802" y="648"/>
                </a:cubicBezTo>
                <a:cubicBezTo>
                  <a:pt x="1804" y="647"/>
                  <a:pt x="1804" y="647"/>
                  <a:pt x="1804" y="647"/>
                </a:cubicBezTo>
                <a:cubicBezTo>
                  <a:pt x="1803" y="645"/>
                  <a:pt x="1803" y="645"/>
                  <a:pt x="1803" y="645"/>
                </a:cubicBezTo>
                <a:cubicBezTo>
                  <a:pt x="1804" y="644"/>
                  <a:pt x="1804" y="644"/>
                  <a:pt x="1804" y="644"/>
                </a:cubicBezTo>
                <a:cubicBezTo>
                  <a:pt x="1803" y="641"/>
                  <a:pt x="1803" y="641"/>
                  <a:pt x="1803" y="641"/>
                </a:cubicBezTo>
                <a:cubicBezTo>
                  <a:pt x="1808" y="641"/>
                  <a:pt x="1808" y="641"/>
                  <a:pt x="1808" y="641"/>
                </a:cubicBezTo>
                <a:cubicBezTo>
                  <a:pt x="1811" y="641"/>
                  <a:pt x="1811" y="641"/>
                  <a:pt x="1811" y="641"/>
                </a:cubicBezTo>
                <a:cubicBezTo>
                  <a:pt x="1816" y="644"/>
                  <a:pt x="1816" y="644"/>
                  <a:pt x="1816" y="644"/>
                </a:cubicBezTo>
                <a:cubicBezTo>
                  <a:pt x="1818" y="644"/>
                  <a:pt x="1818" y="644"/>
                  <a:pt x="1818" y="644"/>
                </a:cubicBezTo>
                <a:cubicBezTo>
                  <a:pt x="1821" y="648"/>
                  <a:pt x="1821" y="648"/>
                  <a:pt x="1821" y="648"/>
                </a:cubicBezTo>
                <a:cubicBezTo>
                  <a:pt x="1824" y="650"/>
                  <a:pt x="1824" y="650"/>
                  <a:pt x="1824" y="650"/>
                </a:cubicBezTo>
                <a:cubicBezTo>
                  <a:pt x="1833" y="649"/>
                  <a:pt x="1833" y="649"/>
                  <a:pt x="1833" y="649"/>
                </a:cubicBezTo>
                <a:cubicBezTo>
                  <a:pt x="1836" y="647"/>
                  <a:pt x="1836" y="647"/>
                  <a:pt x="1836" y="647"/>
                </a:cubicBezTo>
                <a:cubicBezTo>
                  <a:pt x="1837" y="647"/>
                  <a:pt x="1837" y="647"/>
                  <a:pt x="1837" y="647"/>
                </a:cubicBezTo>
                <a:cubicBezTo>
                  <a:pt x="1837" y="648"/>
                  <a:pt x="1837" y="648"/>
                  <a:pt x="1837" y="648"/>
                </a:cubicBezTo>
                <a:cubicBezTo>
                  <a:pt x="1839" y="647"/>
                  <a:pt x="1839" y="647"/>
                  <a:pt x="1839" y="647"/>
                </a:cubicBezTo>
                <a:cubicBezTo>
                  <a:pt x="1839" y="645"/>
                  <a:pt x="1839" y="645"/>
                  <a:pt x="1839" y="645"/>
                </a:cubicBezTo>
                <a:cubicBezTo>
                  <a:pt x="1843" y="640"/>
                  <a:pt x="1843" y="640"/>
                  <a:pt x="1843" y="640"/>
                </a:cubicBezTo>
                <a:cubicBezTo>
                  <a:pt x="1844" y="640"/>
                  <a:pt x="1844" y="640"/>
                  <a:pt x="1844" y="640"/>
                </a:cubicBezTo>
                <a:cubicBezTo>
                  <a:pt x="1849" y="642"/>
                  <a:pt x="1849" y="642"/>
                  <a:pt x="1849" y="642"/>
                </a:cubicBezTo>
                <a:cubicBezTo>
                  <a:pt x="1851" y="643"/>
                  <a:pt x="1851" y="643"/>
                  <a:pt x="1851" y="643"/>
                </a:cubicBezTo>
                <a:cubicBezTo>
                  <a:pt x="1854" y="642"/>
                  <a:pt x="1854" y="642"/>
                  <a:pt x="1854" y="642"/>
                </a:cubicBezTo>
                <a:cubicBezTo>
                  <a:pt x="1854" y="641"/>
                  <a:pt x="1854" y="641"/>
                  <a:pt x="1854" y="641"/>
                </a:cubicBezTo>
                <a:cubicBezTo>
                  <a:pt x="1857" y="640"/>
                  <a:pt x="1857" y="640"/>
                  <a:pt x="1857" y="640"/>
                </a:cubicBezTo>
                <a:cubicBezTo>
                  <a:pt x="1858" y="640"/>
                  <a:pt x="1858" y="640"/>
                  <a:pt x="1858" y="640"/>
                </a:cubicBezTo>
                <a:cubicBezTo>
                  <a:pt x="1859" y="642"/>
                  <a:pt x="1859" y="642"/>
                  <a:pt x="1859" y="642"/>
                </a:cubicBezTo>
                <a:cubicBezTo>
                  <a:pt x="1857" y="644"/>
                  <a:pt x="1857" y="644"/>
                  <a:pt x="1857" y="644"/>
                </a:cubicBezTo>
                <a:cubicBezTo>
                  <a:pt x="1855" y="646"/>
                  <a:pt x="1855" y="646"/>
                  <a:pt x="1855" y="646"/>
                </a:cubicBezTo>
                <a:cubicBezTo>
                  <a:pt x="1855" y="647"/>
                  <a:pt x="1855" y="647"/>
                  <a:pt x="1855" y="647"/>
                </a:cubicBezTo>
                <a:cubicBezTo>
                  <a:pt x="1857" y="649"/>
                  <a:pt x="1857" y="649"/>
                  <a:pt x="1857" y="649"/>
                </a:cubicBezTo>
                <a:cubicBezTo>
                  <a:pt x="1857" y="650"/>
                  <a:pt x="1857" y="650"/>
                  <a:pt x="1857" y="650"/>
                </a:cubicBezTo>
                <a:cubicBezTo>
                  <a:pt x="1856" y="650"/>
                  <a:pt x="1856" y="650"/>
                  <a:pt x="1856" y="650"/>
                </a:cubicBezTo>
                <a:cubicBezTo>
                  <a:pt x="1855" y="651"/>
                  <a:pt x="1855" y="651"/>
                  <a:pt x="1855" y="651"/>
                </a:cubicBezTo>
                <a:cubicBezTo>
                  <a:pt x="1856" y="654"/>
                  <a:pt x="1856" y="654"/>
                  <a:pt x="1856" y="654"/>
                </a:cubicBezTo>
                <a:cubicBezTo>
                  <a:pt x="1857" y="657"/>
                  <a:pt x="1857" y="657"/>
                  <a:pt x="1857" y="657"/>
                </a:cubicBezTo>
                <a:cubicBezTo>
                  <a:pt x="1858" y="660"/>
                  <a:pt x="1858" y="660"/>
                  <a:pt x="1858" y="660"/>
                </a:cubicBezTo>
                <a:cubicBezTo>
                  <a:pt x="1857" y="662"/>
                  <a:pt x="1857" y="662"/>
                  <a:pt x="1857" y="662"/>
                </a:cubicBezTo>
                <a:cubicBezTo>
                  <a:pt x="1857" y="666"/>
                  <a:pt x="1857" y="666"/>
                  <a:pt x="1857" y="666"/>
                </a:cubicBezTo>
                <a:cubicBezTo>
                  <a:pt x="1857" y="667"/>
                  <a:pt x="1857" y="667"/>
                  <a:pt x="1857" y="667"/>
                </a:cubicBezTo>
                <a:cubicBezTo>
                  <a:pt x="1856" y="667"/>
                  <a:pt x="1856" y="667"/>
                  <a:pt x="1856" y="667"/>
                </a:cubicBezTo>
                <a:cubicBezTo>
                  <a:pt x="1855" y="674"/>
                  <a:pt x="1855" y="674"/>
                  <a:pt x="1855" y="674"/>
                </a:cubicBezTo>
                <a:cubicBezTo>
                  <a:pt x="1854" y="677"/>
                  <a:pt x="1854" y="677"/>
                  <a:pt x="1854" y="677"/>
                </a:cubicBezTo>
                <a:cubicBezTo>
                  <a:pt x="1852" y="679"/>
                  <a:pt x="1852" y="679"/>
                  <a:pt x="1852" y="679"/>
                </a:cubicBezTo>
                <a:cubicBezTo>
                  <a:pt x="1852" y="682"/>
                  <a:pt x="1852" y="682"/>
                  <a:pt x="1852" y="682"/>
                </a:cubicBezTo>
                <a:cubicBezTo>
                  <a:pt x="1851" y="682"/>
                  <a:pt x="1851" y="682"/>
                  <a:pt x="1851" y="682"/>
                </a:cubicBezTo>
                <a:cubicBezTo>
                  <a:pt x="1849" y="685"/>
                  <a:pt x="1849" y="685"/>
                  <a:pt x="1849" y="685"/>
                </a:cubicBezTo>
                <a:cubicBezTo>
                  <a:pt x="1849" y="692"/>
                  <a:pt x="1849" y="692"/>
                  <a:pt x="1849" y="692"/>
                </a:cubicBezTo>
                <a:cubicBezTo>
                  <a:pt x="1846" y="698"/>
                  <a:pt x="1846" y="698"/>
                  <a:pt x="1846" y="698"/>
                </a:cubicBezTo>
                <a:cubicBezTo>
                  <a:pt x="1843" y="702"/>
                  <a:pt x="1843" y="702"/>
                  <a:pt x="1843" y="702"/>
                </a:cubicBezTo>
                <a:cubicBezTo>
                  <a:pt x="1841" y="704"/>
                  <a:pt x="1841" y="704"/>
                  <a:pt x="1841" y="704"/>
                </a:cubicBezTo>
                <a:cubicBezTo>
                  <a:pt x="1838" y="705"/>
                  <a:pt x="1838" y="705"/>
                  <a:pt x="1838" y="705"/>
                </a:cubicBezTo>
                <a:cubicBezTo>
                  <a:pt x="1832" y="704"/>
                  <a:pt x="1832" y="704"/>
                  <a:pt x="1832" y="704"/>
                </a:cubicBezTo>
                <a:cubicBezTo>
                  <a:pt x="1827" y="705"/>
                  <a:pt x="1827" y="705"/>
                  <a:pt x="1827" y="705"/>
                </a:cubicBezTo>
                <a:cubicBezTo>
                  <a:pt x="1823" y="703"/>
                  <a:pt x="1823" y="703"/>
                  <a:pt x="1823" y="703"/>
                </a:cubicBezTo>
                <a:cubicBezTo>
                  <a:pt x="1823" y="705"/>
                  <a:pt x="1823" y="705"/>
                  <a:pt x="1823" y="705"/>
                </a:cubicBezTo>
                <a:cubicBezTo>
                  <a:pt x="1824" y="707"/>
                  <a:pt x="1824" y="707"/>
                  <a:pt x="1824" y="707"/>
                </a:cubicBezTo>
                <a:cubicBezTo>
                  <a:pt x="1824" y="708"/>
                  <a:pt x="1824" y="708"/>
                  <a:pt x="1824" y="708"/>
                </a:cubicBezTo>
                <a:cubicBezTo>
                  <a:pt x="1823" y="706"/>
                  <a:pt x="1823" y="706"/>
                  <a:pt x="1823" y="706"/>
                </a:cubicBezTo>
                <a:cubicBezTo>
                  <a:pt x="1821" y="705"/>
                  <a:pt x="1821" y="705"/>
                  <a:pt x="1821" y="705"/>
                </a:cubicBezTo>
                <a:cubicBezTo>
                  <a:pt x="1820" y="703"/>
                  <a:pt x="1820" y="703"/>
                  <a:pt x="1820" y="703"/>
                </a:cubicBezTo>
                <a:cubicBezTo>
                  <a:pt x="1821" y="702"/>
                  <a:pt x="1821" y="702"/>
                  <a:pt x="1821" y="702"/>
                </a:cubicBezTo>
                <a:cubicBezTo>
                  <a:pt x="1820" y="702"/>
                  <a:pt x="1820" y="702"/>
                  <a:pt x="1820" y="702"/>
                </a:cubicBezTo>
                <a:cubicBezTo>
                  <a:pt x="1819" y="702"/>
                  <a:pt x="1819" y="702"/>
                  <a:pt x="1819" y="702"/>
                </a:cubicBezTo>
                <a:cubicBezTo>
                  <a:pt x="1817" y="701"/>
                  <a:pt x="1817" y="701"/>
                  <a:pt x="1817" y="701"/>
                </a:cubicBezTo>
                <a:cubicBezTo>
                  <a:pt x="1813" y="700"/>
                  <a:pt x="1813" y="700"/>
                  <a:pt x="1813" y="700"/>
                </a:cubicBezTo>
                <a:cubicBezTo>
                  <a:pt x="1813" y="701"/>
                  <a:pt x="1813" y="701"/>
                  <a:pt x="1813" y="701"/>
                </a:cubicBezTo>
                <a:cubicBezTo>
                  <a:pt x="1814" y="701"/>
                  <a:pt x="1814" y="701"/>
                  <a:pt x="1814" y="701"/>
                </a:cubicBezTo>
                <a:cubicBezTo>
                  <a:pt x="1814" y="702"/>
                  <a:pt x="1814" y="702"/>
                  <a:pt x="1814" y="702"/>
                </a:cubicBezTo>
                <a:cubicBezTo>
                  <a:pt x="1812" y="702"/>
                  <a:pt x="1812" y="702"/>
                  <a:pt x="1812" y="702"/>
                </a:cubicBezTo>
                <a:cubicBezTo>
                  <a:pt x="1811" y="702"/>
                  <a:pt x="1811" y="702"/>
                  <a:pt x="1811" y="702"/>
                </a:cubicBezTo>
                <a:cubicBezTo>
                  <a:pt x="1808" y="703"/>
                  <a:pt x="1808" y="703"/>
                  <a:pt x="1808" y="703"/>
                </a:cubicBezTo>
                <a:cubicBezTo>
                  <a:pt x="1808" y="702"/>
                  <a:pt x="1808" y="702"/>
                  <a:pt x="1808" y="702"/>
                </a:cubicBezTo>
                <a:cubicBezTo>
                  <a:pt x="1808" y="702"/>
                  <a:pt x="1808" y="702"/>
                  <a:pt x="1808" y="702"/>
                </a:cubicBezTo>
                <a:cubicBezTo>
                  <a:pt x="1810" y="701"/>
                  <a:pt x="1810" y="701"/>
                  <a:pt x="1810" y="701"/>
                </a:cubicBezTo>
                <a:cubicBezTo>
                  <a:pt x="1811" y="701"/>
                  <a:pt x="1811" y="701"/>
                  <a:pt x="1811" y="701"/>
                </a:cubicBezTo>
                <a:cubicBezTo>
                  <a:pt x="1809" y="701"/>
                  <a:pt x="1809" y="701"/>
                  <a:pt x="1809" y="701"/>
                </a:cubicBezTo>
                <a:cubicBezTo>
                  <a:pt x="1806" y="701"/>
                  <a:pt x="1806" y="701"/>
                  <a:pt x="1806" y="701"/>
                </a:cubicBezTo>
                <a:cubicBezTo>
                  <a:pt x="1805" y="702"/>
                  <a:pt x="1805" y="702"/>
                  <a:pt x="1805" y="702"/>
                </a:cubicBezTo>
                <a:cubicBezTo>
                  <a:pt x="1802" y="703"/>
                  <a:pt x="1802" y="703"/>
                  <a:pt x="1802" y="703"/>
                </a:cubicBezTo>
                <a:cubicBezTo>
                  <a:pt x="1801" y="704"/>
                  <a:pt x="1801" y="704"/>
                  <a:pt x="1801" y="704"/>
                </a:cubicBezTo>
                <a:cubicBezTo>
                  <a:pt x="1799" y="705"/>
                  <a:pt x="1799" y="705"/>
                  <a:pt x="1799" y="705"/>
                </a:cubicBezTo>
                <a:cubicBezTo>
                  <a:pt x="1796" y="707"/>
                  <a:pt x="1796" y="707"/>
                  <a:pt x="1796" y="707"/>
                </a:cubicBezTo>
                <a:cubicBezTo>
                  <a:pt x="1796" y="708"/>
                  <a:pt x="1796" y="708"/>
                  <a:pt x="1796" y="708"/>
                </a:cubicBezTo>
                <a:cubicBezTo>
                  <a:pt x="1793" y="708"/>
                  <a:pt x="1793" y="708"/>
                  <a:pt x="1793" y="708"/>
                </a:cubicBezTo>
                <a:cubicBezTo>
                  <a:pt x="1789" y="706"/>
                  <a:pt x="1789" y="706"/>
                  <a:pt x="1789" y="706"/>
                </a:cubicBezTo>
                <a:cubicBezTo>
                  <a:pt x="1787" y="705"/>
                  <a:pt x="1787" y="705"/>
                  <a:pt x="1787" y="705"/>
                </a:cubicBezTo>
                <a:cubicBezTo>
                  <a:pt x="1783" y="706"/>
                  <a:pt x="1783" y="706"/>
                  <a:pt x="1783" y="706"/>
                </a:cubicBezTo>
                <a:cubicBezTo>
                  <a:pt x="1780" y="704"/>
                  <a:pt x="1780" y="704"/>
                  <a:pt x="1780" y="704"/>
                </a:cubicBezTo>
                <a:cubicBezTo>
                  <a:pt x="1779" y="704"/>
                  <a:pt x="1779" y="704"/>
                  <a:pt x="1779" y="704"/>
                </a:cubicBezTo>
                <a:cubicBezTo>
                  <a:pt x="1778" y="705"/>
                  <a:pt x="1778" y="705"/>
                  <a:pt x="1778" y="705"/>
                </a:cubicBezTo>
                <a:cubicBezTo>
                  <a:pt x="1775" y="703"/>
                  <a:pt x="1775" y="703"/>
                  <a:pt x="1775" y="703"/>
                </a:cubicBezTo>
                <a:cubicBezTo>
                  <a:pt x="1772" y="702"/>
                  <a:pt x="1772" y="702"/>
                  <a:pt x="1772" y="702"/>
                </a:cubicBezTo>
                <a:cubicBezTo>
                  <a:pt x="1764" y="701"/>
                  <a:pt x="1764" y="701"/>
                  <a:pt x="1764" y="701"/>
                </a:cubicBezTo>
                <a:cubicBezTo>
                  <a:pt x="1760" y="700"/>
                  <a:pt x="1760" y="700"/>
                  <a:pt x="1760" y="700"/>
                </a:cubicBezTo>
                <a:cubicBezTo>
                  <a:pt x="1755" y="700"/>
                  <a:pt x="1755" y="700"/>
                  <a:pt x="1755" y="700"/>
                </a:cubicBezTo>
                <a:cubicBezTo>
                  <a:pt x="1754" y="700"/>
                  <a:pt x="1754" y="700"/>
                  <a:pt x="1754" y="700"/>
                </a:cubicBezTo>
                <a:cubicBezTo>
                  <a:pt x="1754" y="700"/>
                  <a:pt x="1754" y="700"/>
                  <a:pt x="1754" y="700"/>
                </a:cubicBezTo>
                <a:cubicBezTo>
                  <a:pt x="1753" y="698"/>
                  <a:pt x="1753" y="698"/>
                  <a:pt x="1753" y="698"/>
                </a:cubicBezTo>
                <a:cubicBezTo>
                  <a:pt x="1752" y="696"/>
                  <a:pt x="1752" y="696"/>
                  <a:pt x="1752" y="696"/>
                </a:cubicBezTo>
                <a:cubicBezTo>
                  <a:pt x="1750" y="696"/>
                  <a:pt x="1750" y="696"/>
                  <a:pt x="1750" y="696"/>
                </a:cubicBezTo>
                <a:cubicBezTo>
                  <a:pt x="1748" y="696"/>
                  <a:pt x="1748" y="696"/>
                  <a:pt x="1748" y="696"/>
                </a:cubicBezTo>
                <a:cubicBezTo>
                  <a:pt x="1741" y="695"/>
                  <a:pt x="1741" y="695"/>
                  <a:pt x="1741" y="695"/>
                </a:cubicBezTo>
                <a:cubicBezTo>
                  <a:pt x="1740" y="694"/>
                  <a:pt x="1740" y="694"/>
                  <a:pt x="1740" y="694"/>
                </a:cubicBezTo>
                <a:cubicBezTo>
                  <a:pt x="1737" y="694"/>
                  <a:pt x="1737" y="694"/>
                  <a:pt x="1737" y="694"/>
                </a:cubicBezTo>
                <a:cubicBezTo>
                  <a:pt x="1733" y="693"/>
                  <a:pt x="1733" y="693"/>
                  <a:pt x="1733" y="693"/>
                </a:cubicBezTo>
                <a:cubicBezTo>
                  <a:pt x="1733" y="692"/>
                  <a:pt x="1733" y="692"/>
                  <a:pt x="1733" y="692"/>
                </a:cubicBezTo>
                <a:cubicBezTo>
                  <a:pt x="1733" y="691"/>
                  <a:pt x="1733" y="691"/>
                  <a:pt x="1733" y="691"/>
                </a:cubicBezTo>
                <a:cubicBezTo>
                  <a:pt x="1733" y="690"/>
                  <a:pt x="1733" y="690"/>
                  <a:pt x="1733" y="690"/>
                </a:cubicBezTo>
                <a:cubicBezTo>
                  <a:pt x="1729" y="688"/>
                  <a:pt x="1729" y="688"/>
                  <a:pt x="1729" y="688"/>
                </a:cubicBezTo>
                <a:cubicBezTo>
                  <a:pt x="1727" y="688"/>
                  <a:pt x="1727" y="688"/>
                  <a:pt x="1727" y="688"/>
                </a:cubicBezTo>
                <a:cubicBezTo>
                  <a:pt x="1723" y="687"/>
                  <a:pt x="1723" y="687"/>
                  <a:pt x="1723" y="687"/>
                </a:cubicBezTo>
                <a:cubicBezTo>
                  <a:pt x="1722" y="686"/>
                  <a:pt x="1722" y="686"/>
                  <a:pt x="1722" y="686"/>
                </a:cubicBezTo>
                <a:cubicBezTo>
                  <a:pt x="1721" y="687"/>
                  <a:pt x="1721" y="687"/>
                  <a:pt x="1721" y="687"/>
                </a:cubicBezTo>
                <a:cubicBezTo>
                  <a:pt x="1719" y="686"/>
                  <a:pt x="1719" y="686"/>
                  <a:pt x="1719" y="686"/>
                </a:cubicBezTo>
                <a:cubicBezTo>
                  <a:pt x="1719" y="686"/>
                  <a:pt x="1719" y="686"/>
                  <a:pt x="1719" y="686"/>
                </a:cubicBezTo>
                <a:cubicBezTo>
                  <a:pt x="1715" y="688"/>
                  <a:pt x="1715" y="688"/>
                  <a:pt x="1715" y="688"/>
                </a:cubicBezTo>
                <a:cubicBezTo>
                  <a:pt x="1710" y="688"/>
                  <a:pt x="1710" y="688"/>
                  <a:pt x="1710" y="688"/>
                </a:cubicBezTo>
                <a:cubicBezTo>
                  <a:pt x="1706" y="690"/>
                  <a:pt x="1706" y="690"/>
                  <a:pt x="1706" y="690"/>
                </a:cubicBezTo>
                <a:cubicBezTo>
                  <a:pt x="1704" y="693"/>
                  <a:pt x="1704" y="693"/>
                  <a:pt x="1704" y="693"/>
                </a:cubicBezTo>
                <a:cubicBezTo>
                  <a:pt x="1703" y="695"/>
                  <a:pt x="1703" y="695"/>
                  <a:pt x="1703" y="695"/>
                </a:cubicBezTo>
                <a:cubicBezTo>
                  <a:pt x="1702" y="696"/>
                  <a:pt x="1702" y="696"/>
                  <a:pt x="1702" y="696"/>
                </a:cubicBezTo>
                <a:cubicBezTo>
                  <a:pt x="1701" y="702"/>
                  <a:pt x="1701" y="702"/>
                  <a:pt x="1701" y="702"/>
                </a:cubicBezTo>
                <a:cubicBezTo>
                  <a:pt x="1703" y="704"/>
                  <a:pt x="1703" y="704"/>
                  <a:pt x="1703" y="704"/>
                </a:cubicBezTo>
                <a:cubicBezTo>
                  <a:pt x="1704" y="709"/>
                  <a:pt x="1704" y="709"/>
                  <a:pt x="1704" y="709"/>
                </a:cubicBezTo>
                <a:cubicBezTo>
                  <a:pt x="1704" y="711"/>
                  <a:pt x="1704" y="711"/>
                  <a:pt x="1704" y="711"/>
                </a:cubicBezTo>
                <a:cubicBezTo>
                  <a:pt x="1701" y="713"/>
                  <a:pt x="1701" y="713"/>
                  <a:pt x="1701" y="713"/>
                </a:cubicBezTo>
                <a:cubicBezTo>
                  <a:pt x="1701" y="714"/>
                  <a:pt x="1701" y="714"/>
                  <a:pt x="1701" y="714"/>
                </a:cubicBezTo>
                <a:cubicBezTo>
                  <a:pt x="1697" y="717"/>
                  <a:pt x="1697" y="717"/>
                  <a:pt x="1697" y="717"/>
                </a:cubicBezTo>
                <a:cubicBezTo>
                  <a:pt x="1695" y="718"/>
                  <a:pt x="1695" y="718"/>
                  <a:pt x="1695" y="718"/>
                </a:cubicBezTo>
                <a:cubicBezTo>
                  <a:pt x="1691" y="716"/>
                  <a:pt x="1691" y="716"/>
                  <a:pt x="1691" y="716"/>
                </a:cubicBezTo>
                <a:cubicBezTo>
                  <a:pt x="1687" y="713"/>
                  <a:pt x="1687" y="713"/>
                  <a:pt x="1687" y="713"/>
                </a:cubicBezTo>
                <a:cubicBezTo>
                  <a:pt x="1684" y="711"/>
                  <a:pt x="1684" y="711"/>
                  <a:pt x="1684" y="711"/>
                </a:cubicBezTo>
                <a:cubicBezTo>
                  <a:pt x="1679" y="708"/>
                  <a:pt x="1679" y="708"/>
                  <a:pt x="1679" y="708"/>
                </a:cubicBezTo>
                <a:cubicBezTo>
                  <a:pt x="1672" y="705"/>
                  <a:pt x="1672" y="705"/>
                  <a:pt x="1672" y="705"/>
                </a:cubicBezTo>
                <a:cubicBezTo>
                  <a:pt x="1668" y="705"/>
                  <a:pt x="1668" y="705"/>
                  <a:pt x="1668" y="705"/>
                </a:cubicBezTo>
                <a:cubicBezTo>
                  <a:pt x="1667" y="705"/>
                  <a:pt x="1667" y="705"/>
                  <a:pt x="1667" y="705"/>
                </a:cubicBezTo>
                <a:cubicBezTo>
                  <a:pt x="1663" y="705"/>
                  <a:pt x="1663" y="705"/>
                  <a:pt x="1663" y="705"/>
                </a:cubicBezTo>
                <a:cubicBezTo>
                  <a:pt x="1660" y="704"/>
                  <a:pt x="1660" y="704"/>
                  <a:pt x="1660" y="704"/>
                </a:cubicBezTo>
                <a:cubicBezTo>
                  <a:pt x="1657" y="698"/>
                  <a:pt x="1657" y="698"/>
                  <a:pt x="1657" y="698"/>
                </a:cubicBezTo>
                <a:cubicBezTo>
                  <a:pt x="1657" y="694"/>
                  <a:pt x="1657" y="694"/>
                  <a:pt x="1657" y="694"/>
                </a:cubicBezTo>
                <a:cubicBezTo>
                  <a:pt x="1654" y="691"/>
                  <a:pt x="1654" y="691"/>
                  <a:pt x="1654" y="691"/>
                </a:cubicBezTo>
                <a:cubicBezTo>
                  <a:pt x="1648" y="690"/>
                  <a:pt x="1648" y="690"/>
                  <a:pt x="1648" y="690"/>
                </a:cubicBezTo>
                <a:cubicBezTo>
                  <a:pt x="1644" y="688"/>
                  <a:pt x="1644" y="688"/>
                  <a:pt x="1644" y="688"/>
                </a:cubicBezTo>
                <a:cubicBezTo>
                  <a:pt x="1639" y="688"/>
                  <a:pt x="1639" y="688"/>
                  <a:pt x="1639" y="688"/>
                </a:cubicBezTo>
                <a:cubicBezTo>
                  <a:pt x="1636" y="687"/>
                  <a:pt x="1636" y="687"/>
                  <a:pt x="1636" y="687"/>
                </a:cubicBezTo>
                <a:cubicBezTo>
                  <a:pt x="1629" y="688"/>
                  <a:pt x="1629" y="688"/>
                  <a:pt x="1629" y="688"/>
                </a:cubicBezTo>
                <a:cubicBezTo>
                  <a:pt x="1624" y="687"/>
                  <a:pt x="1624" y="687"/>
                  <a:pt x="1624" y="687"/>
                </a:cubicBezTo>
                <a:cubicBezTo>
                  <a:pt x="1622" y="685"/>
                  <a:pt x="1622" y="685"/>
                  <a:pt x="1622" y="685"/>
                </a:cubicBezTo>
                <a:cubicBezTo>
                  <a:pt x="1619" y="685"/>
                  <a:pt x="1619" y="685"/>
                  <a:pt x="1619" y="685"/>
                </a:cubicBezTo>
                <a:cubicBezTo>
                  <a:pt x="1618" y="684"/>
                  <a:pt x="1618" y="684"/>
                  <a:pt x="1618" y="684"/>
                </a:cubicBezTo>
                <a:cubicBezTo>
                  <a:pt x="1615" y="682"/>
                  <a:pt x="1615" y="682"/>
                  <a:pt x="1615" y="682"/>
                </a:cubicBezTo>
                <a:cubicBezTo>
                  <a:pt x="1615" y="681"/>
                  <a:pt x="1615" y="681"/>
                  <a:pt x="1615" y="681"/>
                </a:cubicBezTo>
                <a:cubicBezTo>
                  <a:pt x="1615" y="680"/>
                  <a:pt x="1615" y="680"/>
                  <a:pt x="1615" y="680"/>
                </a:cubicBezTo>
                <a:cubicBezTo>
                  <a:pt x="1613" y="679"/>
                  <a:pt x="1613" y="679"/>
                  <a:pt x="1613" y="679"/>
                </a:cubicBezTo>
                <a:cubicBezTo>
                  <a:pt x="1613" y="680"/>
                  <a:pt x="1613" y="680"/>
                  <a:pt x="1613" y="680"/>
                </a:cubicBezTo>
                <a:cubicBezTo>
                  <a:pt x="1613" y="680"/>
                  <a:pt x="1613" y="680"/>
                  <a:pt x="1613" y="680"/>
                </a:cubicBezTo>
                <a:cubicBezTo>
                  <a:pt x="1612" y="681"/>
                  <a:pt x="1612" y="681"/>
                  <a:pt x="1612" y="681"/>
                </a:cubicBezTo>
                <a:cubicBezTo>
                  <a:pt x="1611" y="680"/>
                  <a:pt x="1611" y="680"/>
                  <a:pt x="1611" y="680"/>
                </a:cubicBezTo>
                <a:cubicBezTo>
                  <a:pt x="1610" y="679"/>
                  <a:pt x="1610" y="679"/>
                  <a:pt x="1610" y="679"/>
                </a:cubicBezTo>
                <a:cubicBezTo>
                  <a:pt x="1609" y="679"/>
                  <a:pt x="1609" y="679"/>
                  <a:pt x="1609" y="679"/>
                </a:cubicBezTo>
                <a:cubicBezTo>
                  <a:pt x="1606" y="677"/>
                  <a:pt x="1606" y="677"/>
                  <a:pt x="1606" y="677"/>
                </a:cubicBezTo>
                <a:cubicBezTo>
                  <a:pt x="1604" y="674"/>
                  <a:pt x="1604" y="674"/>
                  <a:pt x="1604" y="674"/>
                </a:cubicBezTo>
                <a:cubicBezTo>
                  <a:pt x="1605" y="671"/>
                  <a:pt x="1605" y="671"/>
                  <a:pt x="1605" y="671"/>
                </a:cubicBezTo>
                <a:cubicBezTo>
                  <a:pt x="1610" y="667"/>
                  <a:pt x="1610" y="667"/>
                  <a:pt x="1610" y="667"/>
                </a:cubicBezTo>
                <a:cubicBezTo>
                  <a:pt x="1613" y="665"/>
                  <a:pt x="1613" y="665"/>
                  <a:pt x="1613" y="665"/>
                </a:cubicBezTo>
                <a:cubicBezTo>
                  <a:pt x="1614" y="664"/>
                  <a:pt x="1614" y="664"/>
                  <a:pt x="1614" y="664"/>
                </a:cubicBezTo>
                <a:cubicBezTo>
                  <a:pt x="1613" y="663"/>
                  <a:pt x="1613" y="663"/>
                  <a:pt x="1613" y="663"/>
                </a:cubicBezTo>
                <a:cubicBezTo>
                  <a:pt x="1614" y="661"/>
                  <a:pt x="1614" y="661"/>
                  <a:pt x="1614" y="661"/>
                </a:cubicBezTo>
                <a:cubicBezTo>
                  <a:pt x="1613" y="660"/>
                  <a:pt x="1613" y="660"/>
                  <a:pt x="1613" y="660"/>
                </a:cubicBezTo>
                <a:cubicBezTo>
                  <a:pt x="1613" y="659"/>
                  <a:pt x="1613" y="659"/>
                  <a:pt x="1613" y="659"/>
                </a:cubicBezTo>
                <a:cubicBezTo>
                  <a:pt x="1613" y="656"/>
                  <a:pt x="1613" y="656"/>
                  <a:pt x="1613" y="656"/>
                </a:cubicBezTo>
                <a:cubicBezTo>
                  <a:pt x="1610" y="655"/>
                  <a:pt x="1610" y="655"/>
                  <a:pt x="1610" y="655"/>
                </a:cubicBezTo>
                <a:cubicBezTo>
                  <a:pt x="1607" y="652"/>
                  <a:pt x="1607" y="652"/>
                  <a:pt x="1607" y="652"/>
                </a:cubicBezTo>
                <a:cubicBezTo>
                  <a:pt x="1608" y="649"/>
                  <a:pt x="1608" y="649"/>
                  <a:pt x="1608" y="649"/>
                </a:cubicBezTo>
                <a:cubicBezTo>
                  <a:pt x="1610" y="647"/>
                  <a:pt x="1610" y="647"/>
                  <a:pt x="1610" y="647"/>
                </a:cubicBezTo>
                <a:cubicBezTo>
                  <a:pt x="1610" y="645"/>
                  <a:pt x="1610" y="645"/>
                  <a:pt x="1610" y="645"/>
                </a:cubicBezTo>
                <a:cubicBezTo>
                  <a:pt x="1612" y="642"/>
                  <a:pt x="1612" y="642"/>
                  <a:pt x="1612" y="642"/>
                </a:cubicBezTo>
                <a:cubicBezTo>
                  <a:pt x="1612" y="640"/>
                  <a:pt x="1612" y="640"/>
                  <a:pt x="1612" y="640"/>
                </a:cubicBezTo>
                <a:cubicBezTo>
                  <a:pt x="1612" y="640"/>
                  <a:pt x="1612" y="640"/>
                  <a:pt x="1612" y="640"/>
                </a:cubicBezTo>
                <a:cubicBezTo>
                  <a:pt x="1608" y="643"/>
                  <a:pt x="1608" y="643"/>
                  <a:pt x="1608" y="643"/>
                </a:cubicBezTo>
                <a:cubicBezTo>
                  <a:pt x="1607" y="644"/>
                  <a:pt x="1607" y="644"/>
                  <a:pt x="1607" y="644"/>
                </a:cubicBezTo>
                <a:cubicBezTo>
                  <a:pt x="1606" y="644"/>
                  <a:pt x="1606" y="644"/>
                  <a:pt x="1606" y="644"/>
                </a:cubicBezTo>
                <a:cubicBezTo>
                  <a:pt x="1604" y="640"/>
                  <a:pt x="1604" y="640"/>
                  <a:pt x="1604" y="640"/>
                </a:cubicBezTo>
                <a:cubicBezTo>
                  <a:pt x="1603" y="640"/>
                  <a:pt x="1603" y="640"/>
                  <a:pt x="1603" y="640"/>
                </a:cubicBezTo>
                <a:cubicBezTo>
                  <a:pt x="1603" y="638"/>
                  <a:pt x="1603" y="638"/>
                  <a:pt x="1603" y="638"/>
                </a:cubicBezTo>
                <a:cubicBezTo>
                  <a:pt x="1602" y="637"/>
                  <a:pt x="1602" y="637"/>
                  <a:pt x="1602" y="637"/>
                </a:cubicBezTo>
                <a:cubicBezTo>
                  <a:pt x="1600" y="637"/>
                  <a:pt x="1600" y="637"/>
                  <a:pt x="1600" y="637"/>
                </a:cubicBezTo>
                <a:cubicBezTo>
                  <a:pt x="1600" y="639"/>
                  <a:pt x="1600" y="639"/>
                  <a:pt x="1600" y="639"/>
                </a:cubicBezTo>
                <a:cubicBezTo>
                  <a:pt x="1599" y="637"/>
                  <a:pt x="1599" y="637"/>
                  <a:pt x="1599" y="637"/>
                </a:cubicBezTo>
                <a:cubicBezTo>
                  <a:pt x="1596" y="638"/>
                  <a:pt x="1596" y="638"/>
                  <a:pt x="1596" y="638"/>
                </a:cubicBezTo>
                <a:cubicBezTo>
                  <a:pt x="1592" y="640"/>
                  <a:pt x="1592" y="640"/>
                  <a:pt x="1592" y="640"/>
                </a:cubicBezTo>
                <a:cubicBezTo>
                  <a:pt x="1590" y="642"/>
                  <a:pt x="1590" y="642"/>
                  <a:pt x="1590" y="642"/>
                </a:cubicBezTo>
                <a:cubicBezTo>
                  <a:pt x="1590" y="642"/>
                  <a:pt x="1590" y="642"/>
                  <a:pt x="1590" y="642"/>
                </a:cubicBezTo>
                <a:cubicBezTo>
                  <a:pt x="1589" y="641"/>
                  <a:pt x="1589" y="641"/>
                  <a:pt x="1589" y="641"/>
                </a:cubicBezTo>
                <a:cubicBezTo>
                  <a:pt x="1586" y="642"/>
                  <a:pt x="1586" y="642"/>
                  <a:pt x="1586" y="642"/>
                </a:cubicBezTo>
                <a:cubicBezTo>
                  <a:pt x="1585" y="642"/>
                  <a:pt x="1585" y="642"/>
                  <a:pt x="1585" y="642"/>
                </a:cubicBezTo>
                <a:cubicBezTo>
                  <a:pt x="1581" y="643"/>
                  <a:pt x="1581" y="643"/>
                  <a:pt x="1581" y="643"/>
                </a:cubicBezTo>
                <a:cubicBezTo>
                  <a:pt x="1578" y="641"/>
                  <a:pt x="1578" y="641"/>
                  <a:pt x="1578" y="641"/>
                </a:cubicBezTo>
                <a:cubicBezTo>
                  <a:pt x="1576" y="640"/>
                  <a:pt x="1576" y="640"/>
                  <a:pt x="1576" y="640"/>
                </a:cubicBezTo>
                <a:cubicBezTo>
                  <a:pt x="1576" y="641"/>
                  <a:pt x="1576" y="641"/>
                  <a:pt x="1576" y="641"/>
                </a:cubicBezTo>
                <a:cubicBezTo>
                  <a:pt x="1574" y="643"/>
                  <a:pt x="1574" y="643"/>
                  <a:pt x="1574" y="643"/>
                </a:cubicBezTo>
                <a:cubicBezTo>
                  <a:pt x="1570" y="642"/>
                  <a:pt x="1570" y="642"/>
                  <a:pt x="1570" y="642"/>
                </a:cubicBezTo>
                <a:cubicBezTo>
                  <a:pt x="1570" y="641"/>
                  <a:pt x="1570" y="641"/>
                  <a:pt x="1570" y="641"/>
                </a:cubicBezTo>
                <a:cubicBezTo>
                  <a:pt x="1569" y="640"/>
                  <a:pt x="1569" y="640"/>
                  <a:pt x="1569" y="640"/>
                </a:cubicBezTo>
                <a:cubicBezTo>
                  <a:pt x="1566" y="640"/>
                  <a:pt x="1566" y="640"/>
                  <a:pt x="1566" y="640"/>
                </a:cubicBezTo>
                <a:cubicBezTo>
                  <a:pt x="1566" y="642"/>
                  <a:pt x="1566" y="642"/>
                  <a:pt x="1566" y="642"/>
                </a:cubicBezTo>
                <a:cubicBezTo>
                  <a:pt x="1564" y="642"/>
                  <a:pt x="1564" y="642"/>
                  <a:pt x="1564" y="642"/>
                </a:cubicBezTo>
                <a:cubicBezTo>
                  <a:pt x="1563" y="643"/>
                  <a:pt x="1563" y="643"/>
                  <a:pt x="1563" y="643"/>
                </a:cubicBezTo>
                <a:cubicBezTo>
                  <a:pt x="1562" y="643"/>
                  <a:pt x="1562" y="643"/>
                  <a:pt x="1562" y="643"/>
                </a:cubicBezTo>
                <a:cubicBezTo>
                  <a:pt x="1560" y="643"/>
                  <a:pt x="1560" y="643"/>
                  <a:pt x="1560" y="643"/>
                </a:cubicBezTo>
                <a:cubicBezTo>
                  <a:pt x="1558" y="645"/>
                  <a:pt x="1558" y="645"/>
                  <a:pt x="1558" y="645"/>
                </a:cubicBezTo>
                <a:cubicBezTo>
                  <a:pt x="1556" y="645"/>
                  <a:pt x="1556" y="645"/>
                  <a:pt x="1556" y="645"/>
                </a:cubicBezTo>
                <a:cubicBezTo>
                  <a:pt x="1555" y="642"/>
                  <a:pt x="1555" y="642"/>
                  <a:pt x="1555" y="642"/>
                </a:cubicBezTo>
                <a:cubicBezTo>
                  <a:pt x="1552" y="642"/>
                  <a:pt x="1552" y="642"/>
                  <a:pt x="1552" y="642"/>
                </a:cubicBezTo>
                <a:cubicBezTo>
                  <a:pt x="1551" y="642"/>
                  <a:pt x="1551" y="642"/>
                  <a:pt x="1551" y="642"/>
                </a:cubicBezTo>
                <a:cubicBezTo>
                  <a:pt x="1548" y="642"/>
                  <a:pt x="1548" y="642"/>
                  <a:pt x="1548" y="642"/>
                </a:cubicBezTo>
                <a:cubicBezTo>
                  <a:pt x="1546" y="642"/>
                  <a:pt x="1546" y="642"/>
                  <a:pt x="1546" y="642"/>
                </a:cubicBezTo>
                <a:cubicBezTo>
                  <a:pt x="1545" y="642"/>
                  <a:pt x="1545" y="642"/>
                  <a:pt x="1545" y="642"/>
                </a:cubicBezTo>
                <a:cubicBezTo>
                  <a:pt x="1543" y="642"/>
                  <a:pt x="1543" y="642"/>
                  <a:pt x="1543" y="642"/>
                </a:cubicBezTo>
                <a:cubicBezTo>
                  <a:pt x="1542" y="642"/>
                  <a:pt x="1542" y="642"/>
                  <a:pt x="1542" y="642"/>
                </a:cubicBezTo>
                <a:cubicBezTo>
                  <a:pt x="1541" y="644"/>
                  <a:pt x="1541" y="644"/>
                  <a:pt x="1541" y="644"/>
                </a:cubicBezTo>
                <a:cubicBezTo>
                  <a:pt x="1538" y="644"/>
                  <a:pt x="1538" y="644"/>
                  <a:pt x="1538" y="644"/>
                </a:cubicBezTo>
                <a:cubicBezTo>
                  <a:pt x="1537" y="643"/>
                  <a:pt x="1537" y="643"/>
                  <a:pt x="1537" y="643"/>
                </a:cubicBezTo>
                <a:cubicBezTo>
                  <a:pt x="1534" y="646"/>
                  <a:pt x="1534" y="646"/>
                  <a:pt x="1534" y="646"/>
                </a:cubicBezTo>
                <a:cubicBezTo>
                  <a:pt x="1532" y="646"/>
                  <a:pt x="1532" y="646"/>
                  <a:pt x="1532" y="646"/>
                </a:cubicBezTo>
                <a:cubicBezTo>
                  <a:pt x="1530" y="644"/>
                  <a:pt x="1530" y="644"/>
                  <a:pt x="1530" y="644"/>
                </a:cubicBezTo>
                <a:cubicBezTo>
                  <a:pt x="1528" y="645"/>
                  <a:pt x="1528" y="645"/>
                  <a:pt x="1528" y="645"/>
                </a:cubicBezTo>
                <a:cubicBezTo>
                  <a:pt x="1524" y="645"/>
                  <a:pt x="1524" y="645"/>
                  <a:pt x="1524" y="645"/>
                </a:cubicBezTo>
                <a:cubicBezTo>
                  <a:pt x="1522" y="645"/>
                  <a:pt x="1522" y="645"/>
                  <a:pt x="1522" y="645"/>
                </a:cubicBezTo>
                <a:cubicBezTo>
                  <a:pt x="1517" y="649"/>
                  <a:pt x="1517" y="649"/>
                  <a:pt x="1517" y="649"/>
                </a:cubicBezTo>
                <a:cubicBezTo>
                  <a:pt x="1514" y="649"/>
                  <a:pt x="1514" y="649"/>
                  <a:pt x="1514" y="649"/>
                </a:cubicBezTo>
                <a:cubicBezTo>
                  <a:pt x="1513" y="649"/>
                  <a:pt x="1513" y="649"/>
                  <a:pt x="1513" y="649"/>
                </a:cubicBezTo>
                <a:cubicBezTo>
                  <a:pt x="1510" y="651"/>
                  <a:pt x="1510" y="651"/>
                  <a:pt x="1510" y="651"/>
                </a:cubicBezTo>
                <a:cubicBezTo>
                  <a:pt x="1510" y="652"/>
                  <a:pt x="1510" y="652"/>
                  <a:pt x="1510" y="652"/>
                </a:cubicBezTo>
                <a:cubicBezTo>
                  <a:pt x="1509" y="654"/>
                  <a:pt x="1509" y="654"/>
                  <a:pt x="1509" y="654"/>
                </a:cubicBezTo>
                <a:cubicBezTo>
                  <a:pt x="1508" y="654"/>
                  <a:pt x="1508" y="654"/>
                  <a:pt x="1508" y="654"/>
                </a:cubicBezTo>
                <a:cubicBezTo>
                  <a:pt x="1507" y="653"/>
                  <a:pt x="1507" y="653"/>
                  <a:pt x="1507" y="653"/>
                </a:cubicBezTo>
                <a:cubicBezTo>
                  <a:pt x="1506" y="653"/>
                  <a:pt x="1506" y="653"/>
                  <a:pt x="1506" y="653"/>
                </a:cubicBezTo>
                <a:cubicBezTo>
                  <a:pt x="1505" y="654"/>
                  <a:pt x="1505" y="654"/>
                  <a:pt x="1505" y="654"/>
                </a:cubicBezTo>
                <a:cubicBezTo>
                  <a:pt x="1504" y="655"/>
                  <a:pt x="1504" y="655"/>
                  <a:pt x="1504" y="655"/>
                </a:cubicBezTo>
                <a:cubicBezTo>
                  <a:pt x="1501" y="655"/>
                  <a:pt x="1501" y="655"/>
                  <a:pt x="1501" y="655"/>
                </a:cubicBezTo>
                <a:cubicBezTo>
                  <a:pt x="1499" y="656"/>
                  <a:pt x="1499" y="656"/>
                  <a:pt x="1499" y="656"/>
                </a:cubicBezTo>
                <a:cubicBezTo>
                  <a:pt x="1498" y="657"/>
                  <a:pt x="1498" y="657"/>
                  <a:pt x="1498" y="657"/>
                </a:cubicBezTo>
                <a:cubicBezTo>
                  <a:pt x="1497" y="659"/>
                  <a:pt x="1497" y="659"/>
                  <a:pt x="1497" y="659"/>
                </a:cubicBezTo>
                <a:cubicBezTo>
                  <a:pt x="1495" y="661"/>
                  <a:pt x="1495" y="661"/>
                  <a:pt x="1495" y="661"/>
                </a:cubicBezTo>
                <a:cubicBezTo>
                  <a:pt x="1492" y="662"/>
                  <a:pt x="1492" y="662"/>
                  <a:pt x="1492" y="662"/>
                </a:cubicBezTo>
                <a:cubicBezTo>
                  <a:pt x="1489" y="662"/>
                  <a:pt x="1489" y="662"/>
                  <a:pt x="1489" y="662"/>
                </a:cubicBezTo>
                <a:cubicBezTo>
                  <a:pt x="1488" y="662"/>
                  <a:pt x="1488" y="662"/>
                  <a:pt x="1488" y="662"/>
                </a:cubicBezTo>
                <a:cubicBezTo>
                  <a:pt x="1482" y="662"/>
                  <a:pt x="1482" y="662"/>
                  <a:pt x="1482" y="662"/>
                </a:cubicBezTo>
                <a:cubicBezTo>
                  <a:pt x="1481" y="660"/>
                  <a:pt x="1481" y="660"/>
                  <a:pt x="1481" y="660"/>
                </a:cubicBezTo>
                <a:cubicBezTo>
                  <a:pt x="1480" y="658"/>
                  <a:pt x="1480" y="658"/>
                  <a:pt x="1480" y="658"/>
                </a:cubicBezTo>
                <a:cubicBezTo>
                  <a:pt x="1480" y="658"/>
                  <a:pt x="1480" y="658"/>
                  <a:pt x="1480" y="658"/>
                </a:cubicBezTo>
                <a:cubicBezTo>
                  <a:pt x="1480" y="658"/>
                  <a:pt x="1480" y="658"/>
                  <a:pt x="1480" y="658"/>
                </a:cubicBezTo>
                <a:cubicBezTo>
                  <a:pt x="1478" y="660"/>
                  <a:pt x="1478" y="660"/>
                  <a:pt x="1478" y="660"/>
                </a:cubicBezTo>
                <a:cubicBezTo>
                  <a:pt x="1475" y="661"/>
                  <a:pt x="1475" y="661"/>
                  <a:pt x="1475" y="661"/>
                </a:cubicBezTo>
                <a:cubicBezTo>
                  <a:pt x="1471" y="660"/>
                  <a:pt x="1471" y="660"/>
                  <a:pt x="1471" y="660"/>
                </a:cubicBezTo>
                <a:cubicBezTo>
                  <a:pt x="1470" y="660"/>
                  <a:pt x="1470" y="660"/>
                  <a:pt x="1470" y="660"/>
                </a:cubicBezTo>
                <a:cubicBezTo>
                  <a:pt x="1468" y="661"/>
                  <a:pt x="1468" y="661"/>
                  <a:pt x="1468" y="661"/>
                </a:cubicBezTo>
                <a:cubicBezTo>
                  <a:pt x="1464" y="661"/>
                  <a:pt x="1464" y="661"/>
                  <a:pt x="1464" y="661"/>
                </a:cubicBezTo>
                <a:cubicBezTo>
                  <a:pt x="1462" y="661"/>
                  <a:pt x="1462" y="661"/>
                  <a:pt x="1462" y="661"/>
                </a:cubicBezTo>
                <a:cubicBezTo>
                  <a:pt x="1459" y="658"/>
                  <a:pt x="1459" y="658"/>
                  <a:pt x="1459" y="658"/>
                </a:cubicBezTo>
                <a:cubicBezTo>
                  <a:pt x="1458" y="657"/>
                  <a:pt x="1458" y="657"/>
                  <a:pt x="1458" y="657"/>
                </a:cubicBezTo>
                <a:cubicBezTo>
                  <a:pt x="1458" y="655"/>
                  <a:pt x="1458" y="655"/>
                  <a:pt x="1458" y="655"/>
                </a:cubicBezTo>
                <a:cubicBezTo>
                  <a:pt x="1458" y="654"/>
                  <a:pt x="1458" y="654"/>
                  <a:pt x="1458" y="654"/>
                </a:cubicBezTo>
                <a:cubicBezTo>
                  <a:pt x="1458" y="654"/>
                  <a:pt x="1458" y="654"/>
                  <a:pt x="1458" y="654"/>
                </a:cubicBezTo>
                <a:cubicBezTo>
                  <a:pt x="1458" y="653"/>
                  <a:pt x="1458" y="653"/>
                  <a:pt x="1458" y="653"/>
                </a:cubicBezTo>
                <a:cubicBezTo>
                  <a:pt x="1456" y="654"/>
                  <a:pt x="1456" y="654"/>
                  <a:pt x="1456" y="654"/>
                </a:cubicBezTo>
                <a:cubicBezTo>
                  <a:pt x="1455" y="654"/>
                  <a:pt x="1455" y="654"/>
                  <a:pt x="1455" y="654"/>
                </a:cubicBezTo>
                <a:cubicBezTo>
                  <a:pt x="1453" y="654"/>
                  <a:pt x="1453" y="654"/>
                  <a:pt x="1453" y="654"/>
                </a:cubicBezTo>
                <a:cubicBezTo>
                  <a:pt x="1451" y="656"/>
                  <a:pt x="1451" y="656"/>
                  <a:pt x="1451" y="656"/>
                </a:cubicBezTo>
                <a:cubicBezTo>
                  <a:pt x="1451" y="662"/>
                  <a:pt x="1451" y="662"/>
                  <a:pt x="1451" y="662"/>
                </a:cubicBezTo>
                <a:cubicBezTo>
                  <a:pt x="1449" y="665"/>
                  <a:pt x="1449" y="665"/>
                  <a:pt x="1449" y="665"/>
                </a:cubicBezTo>
                <a:cubicBezTo>
                  <a:pt x="1448" y="669"/>
                  <a:pt x="1448" y="669"/>
                  <a:pt x="1448" y="669"/>
                </a:cubicBezTo>
                <a:cubicBezTo>
                  <a:pt x="1447" y="671"/>
                  <a:pt x="1447" y="671"/>
                  <a:pt x="1447" y="671"/>
                </a:cubicBezTo>
                <a:cubicBezTo>
                  <a:pt x="1442" y="676"/>
                  <a:pt x="1442" y="676"/>
                  <a:pt x="1442" y="676"/>
                </a:cubicBezTo>
                <a:cubicBezTo>
                  <a:pt x="1441" y="676"/>
                  <a:pt x="1441" y="676"/>
                  <a:pt x="1441" y="676"/>
                </a:cubicBezTo>
                <a:cubicBezTo>
                  <a:pt x="1439" y="677"/>
                  <a:pt x="1439" y="677"/>
                  <a:pt x="1439" y="677"/>
                </a:cubicBezTo>
                <a:cubicBezTo>
                  <a:pt x="1435" y="679"/>
                  <a:pt x="1435" y="679"/>
                  <a:pt x="1435" y="679"/>
                </a:cubicBezTo>
                <a:cubicBezTo>
                  <a:pt x="1433" y="682"/>
                  <a:pt x="1433" y="682"/>
                  <a:pt x="1433" y="682"/>
                </a:cubicBezTo>
                <a:cubicBezTo>
                  <a:pt x="1431" y="682"/>
                  <a:pt x="1431" y="682"/>
                  <a:pt x="1431" y="682"/>
                </a:cubicBezTo>
                <a:cubicBezTo>
                  <a:pt x="1427" y="684"/>
                  <a:pt x="1427" y="684"/>
                  <a:pt x="1427" y="684"/>
                </a:cubicBezTo>
                <a:cubicBezTo>
                  <a:pt x="1425" y="685"/>
                  <a:pt x="1425" y="685"/>
                  <a:pt x="1425" y="685"/>
                </a:cubicBezTo>
                <a:cubicBezTo>
                  <a:pt x="1424" y="687"/>
                  <a:pt x="1424" y="687"/>
                  <a:pt x="1424" y="687"/>
                </a:cubicBezTo>
                <a:cubicBezTo>
                  <a:pt x="1419" y="691"/>
                  <a:pt x="1419" y="691"/>
                  <a:pt x="1419" y="691"/>
                </a:cubicBezTo>
                <a:cubicBezTo>
                  <a:pt x="1421" y="694"/>
                  <a:pt x="1421" y="694"/>
                  <a:pt x="1421" y="694"/>
                </a:cubicBezTo>
                <a:cubicBezTo>
                  <a:pt x="1420" y="697"/>
                  <a:pt x="1420" y="697"/>
                  <a:pt x="1420" y="697"/>
                </a:cubicBezTo>
                <a:cubicBezTo>
                  <a:pt x="1416" y="700"/>
                  <a:pt x="1416" y="700"/>
                  <a:pt x="1416" y="700"/>
                </a:cubicBezTo>
                <a:cubicBezTo>
                  <a:pt x="1414" y="706"/>
                  <a:pt x="1414" y="706"/>
                  <a:pt x="1414" y="706"/>
                </a:cubicBezTo>
                <a:cubicBezTo>
                  <a:pt x="1413" y="708"/>
                  <a:pt x="1413" y="708"/>
                  <a:pt x="1413" y="708"/>
                </a:cubicBezTo>
                <a:cubicBezTo>
                  <a:pt x="1415" y="711"/>
                  <a:pt x="1415" y="711"/>
                  <a:pt x="1415" y="711"/>
                </a:cubicBezTo>
                <a:cubicBezTo>
                  <a:pt x="1414" y="715"/>
                  <a:pt x="1414" y="715"/>
                  <a:pt x="1414" y="715"/>
                </a:cubicBezTo>
                <a:cubicBezTo>
                  <a:pt x="1415" y="716"/>
                  <a:pt x="1415" y="716"/>
                  <a:pt x="1415" y="716"/>
                </a:cubicBezTo>
                <a:cubicBezTo>
                  <a:pt x="1416" y="717"/>
                  <a:pt x="1416" y="717"/>
                  <a:pt x="1416" y="717"/>
                </a:cubicBezTo>
                <a:cubicBezTo>
                  <a:pt x="1415" y="720"/>
                  <a:pt x="1415" y="720"/>
                  <a:pt x="1415" y="720"/>
                </a:cubicBezTo>
                <a:cubicBezTo>
                  <a:pt x="1409" y="727"/>
                  <a:pt x="1409" y="727"/>
                  <a:pt x="1409" y="727"/>
                </a:cubicBezTo>
                <a:cubicBezTo>
                  <a:pt x="1408" y="730"/>
                  <a:pt x="1408" y="730"/>
                  <a:pt x="1408" y="730"/>
                </a:cubicBezTo>
                <a:cubicBezTo>
                  <a:pt x="1405" y="733"/>
                  <a:pt x="1405" y="733"/>
                  <a:pt x="1405" y="733"/>
                </a:cubicBezTo>
                <a:cubicBezTo>
                  <a:pt x="1402" y="734"/>
                  <a:pt x="1402" y="734"/>
                  <a:pt x="1402" y="734"/>
                </a:cubicBezTo>
                <a:cubicBezTo>
                  <a:pt x="1395" y="740"/>
                  <a:pt x="1395" y="740"/>
                  <a:pt x="1395" y="740"/>
                </a:cubicBezTo>
                <a:cubicBezTo>
                  <a:pt x="1385" y="742"/>
                  <a:pt x="1385" y="742"/>
                  <a:pt x="1385" y="742"/>
                </a:cubicBezTo>
                <a:cubicBezTo>
                  <a:pt x="1383" y="745"/>
                  <a:pt x="1383" y="745"/>
                  <a:pt x="1383" y="745"/>
                </a:cubicBezTo>
                <a:cubicBezTo>
                  <a:pt x="1379" y="751"/>
                  <a:pt x="1379" y="751"/>
                  <a:pt x="1379" y="751"/>
                </a:cubicBezTo>
                <a:cubicBezTo>
                  <a:pt x="1379" y="755"/>
                  <a:pt x="1379" y="755"/>
                  <a:pt x="1379" y="755"/>
                </a:cubicBezTo>
                <a:cubicBezTo>
                  <a:pt x="1377" y="755"/>
                  <a:pt x="1377" y="755"/>
                  <a:pt x="1377" y="755"/>
                </a:cubicBezTo>
                <a:cubicBezTo>
                  <a:pt x="1370" y="758"/>
                  <a:pt x="1370" y="758"/>
                  <a:pt x="1370" y="758"/>
                </a:cubicBezTo>
                <a:cubicBezTo>
                  <a:pt x="1369" y="760"/>
                  <a:pt x="1369" y="760"/>
                  <a:pt x="1369" y="760"/>
                </a:cubicBezTo>
                <a:cubicBezTo>
                  <a:pt x="1366" y="762"/>
                  <a:pt x="1366" y="762"/>
                  <a:pt x="1366" y="762"/>
                </a:cubicBezTo>
                <a:cubicBezTo>
                  <a:pt x="1367" y="765"/>
                  <a:pt x="1367" y="765"/>
                  <a:pt x="1367" y="765"/>
                </a:cubicBezTo>
                <a:cubicBezTo>
                  <a:pt x="1361" y="774"/>
                  <a:pt x="1361" y="774"/>
                  <a:pt x="1361" y="774"/>
                </a:cubicBezTo>
                <a:cubicBezTo>
                  <a:pt x="1361" y="777"/>
                  <a:pt x="1361" y="777"/>
                  <a:pt x="1361" y="777"/>
                </a:cubicBezTo>
                <a:cubicBezTo>
                  <a:pt x="1356" y="781"/>
                  <a:pt x="1356" y="781"/>
                  <a:pt x="1356" y="781"/>
                </a:cubicBezTo>
                <a:cubicBezTo>
                  <a:pt x="1354" y="782"/>
                  <a:pt x="1354" y="782"/>
                  <a:pt x="1354" y="782"/>
                </a:cubicBezTo>
                <a:cubicBezTo>
                  <a:pt x="1352" y="787"/>
                  <a:pt x="1352" y="787"/>
                  <a:pt x="1352" y="787"/>
                </a:cubicBezTo>
                <a:cubicBezTo>
                  <a:pt x="1352" y="789"/>
                  <a:pt x="1352" y="789"/>
                  <a:pt x="1352" y="789"/>
                </a:cubicBezTo>
                <a:cubicBezTo>
                  <a:pt x="1348" y="794"/>
                  <a:pt x="1348" y="794"/>
                  <a:pt x="1348" y="794"/>
                </a:cubicBezTo>
                <a:cubicBezTo>
                  <a:pt x="1348" y="795"/>
                  <a:pt x="1348" y="795"/>
                  <a:pt x="1348" y="795"/>
                </a:cubicBezTo>
                <a:cubicBezTo>
                  <a:pt x="1349" y="796"/>
                  <a:pt x="1349" y="796"/>
                  <a:pt x="1349" y="796"/>
                </a:cubicBezTo>
                <a:cubicBezTo>
                  <a:pt x="1347" y="797"/>
                  <a:pt x="1347" y="797"/>
                  <a:pt x="1347" y="797"/>
                </a:cubicBezTo>
                <a:cubicBezTo>
                  <a:pt x="1344" y="803"/>
                  <a:pt x="1344" y="803"/>
                  <a:pt x="1344" y="803"/>
                </a:cubicBezTo>
                <a:cubicBezTo>
                  <a:pt x="1343" y="803"/>
                  <a:pt x="1343" y="803"/>
                  <a:pt x="1343" y="803"/>
                </a:cubicBezTo>
                <a:cubicBezTo>
                  <a:pt x="1342" y="805"/>
                  <a:pt x="1342" y="805"/>
                  <a:pt x="1342" y="805"/>
                </a:cubicBezTo>
                <a:cubicBezTo>
                  <a:pt x="1342" y="807"/>
                  <a:pt x="1342" y="807"/>
                  <a:pt x="1342" y="807"/>
                </a:cubicBezTo>
                <a:cubicBezTo>
                  <a:pt x="1341" y="809"/>
                  <a:pt x="1341" y="809"/>
                  <a:pt x="1341" y="809"/>
                </a:cubicBezTo>
                <a:cubicBezTo>
                  <a:pt x="1341" y="813"/>
                  <a:pt x="1341" y="813"/>
                  <a:pt x="1341" y="813"/>
                </a:cubicBezTo>
                <a:cubicBezTo>
                  <a:pt x="1341" y="813"/>
                  <a:pt x="1341" y="813"/>
                  <a:pt x="1341" y="813"/>
                </a:cubicBezTo>
                <a:cubicBezTo>
                  <a:pt x="1340" y="815"/>
                  <a:pt x="1340" y="815"/>
                  <a:pt x="1340" y="815"/>
                </a:cubicBezTo>
                <a:cubicBezTo>
                  <a:pt x="1340" y="819"/>
                  <a:pt x="1340" y="819"/>
                  <a:pt x="1340" y="819"/>
                </a:cubicBezTo>
                <a:cubicBezTo>
                  <a:pt x="1342" y="817"/>
                  <a:pt x="1342" y="817"/>
                  <a:pt x="1342" y="817"/>
                </a:cubicBezTo>
                <a:cubicBezTo>
                  <a:pt x="1343" y="819"/>
                  <a:pt x="1343" y="819"/>
                  <a:pt x="1343" y="819"/>
                </a:cubicBezTo>
                <a:cubicBezTo>
                  <a:pt x="1344" y="819"/>
                  <a:pt x="1344" y="819"/>
                  <a:pt x="1344" y="819"/>
                </a:cubicBezTo>
                <a:cubicBezTo>
                  <a:pt x="1345" y="818"/>
                  <a:pt x="1345" y="818"/>
                  <a:pt x="1345" y="818"/>
                </a:cubicBezTo>
                <a:cubicBezTo>
                  <a:pt x="1348" y="823"/>
                  <a:pt x="1348" y="823"/>
                  <a:pt x="1348" y="823"/>
                </a:cubicBezTo>
                <a:cubicBezTo>
                  <a:pt x="1347" y="824"/>
                  <a:pt x="1347" y="824"/>
                  <a:pt x="1347" y="824"/>
                </a:cubicBezTo>
                <a:cubicBezTo>
                  <a:pt x="1348" y="826"/>
                  <a:pt x="1348" y="826"/>
                  <a:pt x="1348" y="826"/>
                </a:cubicBezTo>
                <a:cubicBezTo>
                  <a:pt x="1347" y="830"/>
                  <a:pt x="1347" y="830"/>
                  <a:pt x="1347" y="830"/>
                </a:cubicBezTo>
                <a:cubicBezTo>
                  <a:pt x="1345" y="830"/>
                  <a:pt x="1345" y="830"/>
                  <a:pt x="1345" y="830"/>
                </a:cubicBezTo>
                <a:cubicBezTo>
                  <a:pt x="1344" y="831"/>
                  <a:pt x="1344" y="831"/>
                  <a:pt x="1344" y="831"/>
                </a:cubicBezTo>
                <a:cubicBezTo>
                  <a:pt x="1347" y="835"/>
                  <a:pt x="1347" y="835"/>
                  <a:pt x="1347" y="835"/>
                </a:cubicBezTo>
                <a:cubicBezTo>
                  <a:pt x="1349" y="845"/>
                  <a:pt x="1349" y="845"/>
                  <a:pt x="1349" y="845"/>
                </a:cubicBezTo>
                <a:cubicBezTo>
                  <a:pt x="1349" y="853"/>
                  <a:pt x="1349" y="853"/>
                  <a:pt x="1349" y="853"/>
                </a:cubicBezTo>
                <a:cubicBezTo>
                  <a:pt x="1346" y="856"/>
                  <a:pt x="1346" y="856"/>
                  <a:pt x="1346" y="856"/>
                </a:cubicBezTo>
                <a:cubicBezTo>
                  <a:pt x="1344" y="862"/>
                  <a:pt x="1344" y="862"/>
                  <a:pt x="1344" y="862"/>
                </a:cubicBezTo>
                <a:cubicBezTo>
                  <a:pt x="1344" y="867"/>
                  <a:pt x="1344" y="867"/>
                  <a:pt x="1344" y="867"/>
                </a:cubicBezTo>
                <a:cubicBezTo>
                  <a:pt x="1343" y="870"/>
                  <a:pt x="1343" y="870"/>
                  <a:pt x="1343" y="870"/>
                </a:cubicBezTo>
                <a:cubicBezTo>
                  <a:pt x="1341" y="875"/>
                  <a:pt x="1341" y="875"/>
                  <a:pt x="1341" y="875"/>
                </a:cubicBezTo>
                <a:cubicBezTo>
                  <a:pt x="1335" y="880"/>
                  <a:pt x="1335" y="880"/>
                  <a:pt x="1335" y="880"/>
                </a:cubicBezTo>
                <a:cubicBezTo>
                  <a:pt x="1338" y="883"/>
                  <a:pt x="1338" y="883"/>
                  <a:pt x="1338" y="883"/>
                </a:cubicBezTo>
                <a:cubicBezTo>
                  <a:pt x="1340" y="887"/>
                  <a:pt x="1340" y="887"/>
                  <a:pt x="1340" y="887"/>
                </a:cubicBezTo>
                <a:cubicBezTo>
                  <a:pt x="1342" y="887"/>
                  <a:pt x="1342" y="887"/>
                  <a:pt x="1342" y="887"/>
                </a:cubicBezTo>
                <a:cubicBezTo>
                  <a:pt x="1342" y="889"/>
                  <a:pt x="1342" y="889"/>
                  <a:pt x="1342" y="889"/>
                </a:cubicBezTo>
                <a:cubicBezTo>
                  <a:pt x="1341" y="890"/>
                  <a:pt x="1341" y="890"/>
                  <a:pt x="1341" y="890"/>
                </a:cubicBezTo>
                <a:cubicBezTo>
                  <a:pt x="1344" y="891"/>
                  <a:pt x="1344" y="891"/>
                  <a:pt x="1344" y="891"/>
                </a:cubicBezTo>
                <a:cubicBezTo>
                  <a:pt x="1342" y="892"/>
                  <a:pt x="1342" y="892"/>
                  <a:pt x="1342" y="892"/>
                </a:cubicBezTo>
                <a:cubicBezTo>
                  <a:pt x="1343" y="893"/>
                  <a:pt x="1343" y="893"/>
                  <a:pt x="1343" y="893"/>
                </a:cubicBezTo>
                <a:cubicBezTo>
                  <a:pt x="1343" y="895"/>
                  <a:pt x="1343" y="895"/>
                  <a:pt x="1343" y="895"/>
                </a:cubicBezTo>
                <a:cubicBezTo>
                  <a:pt x="1346" y="896"/>
                  <a:pt x="1346" y="896"/>
                  <a:pt x="1346" y="896"/>
                </a:cubicBezTo>
                <a:cubicBezTo>
                  <a:pt x="1348" y="895"/>
                  <a:pt x="1348" y="895"/>
                  <a:pt x="1348" y="895"/>
                </a:cubicBezTo>
                <a:cubicBezTo>
                  <a:pt x="1347" y="897"/>
                  <a:pt x="1347" y="897"/>
                  <a:pt x="1347" y="897"/>
                </a:cubicBezTo>
                <a:cubicBezTo>
                  <a:pt x="1344" y="897"/>
                  <a:pt x="1344" y="897"/>
                  <a:pt x="1344" y="897"/>
                </a:cubicBezTo>
                <a:cubicBezTo>
                  <a:pt x="1342" y="894"/>
                  <a:pt x="1342" y="894"/>
                  <a:pt x="1342" y="894"/>
                </a:cubicBezTo>
                <a:cubicBezTo>
                  <a:pt x="1340" y="896"/>
                  <a:pt x="1340" y="896"/>
                  <a:pt x="1340" y="896"/>
                </a:cubicBezTo>
                <a:cubicBezTo>
                  <a:pt x="1341" y="897"/>
                  <a:pt x="1341" y="897"/>
                  <a:pt x="1341" y="897"/>
                </a:cubicBezTo>
                <a:cubicBezTo>
                  <a:pt x="1341" y="901"/>
                  <a:pt x="1341" y="901"/>
                  <a:pt x="1341" y="901"/>
                </a:cubicBezTo>
                <a:cubicBezTo>
                  <a:pt x="1340" y="902"/>
                  <a:pt x="1340" y="902"/>
                  <a:pt x="1340" y="902"/>
                </a:cubicBezTo>
                <a:cubicBezTo>
                  <a:pt x="1341" y="902"/>
                  <a:pt x="1341" y="902"/>
                  <a:pt x="1341" y="902"/>
                </a:cubicBezTo>
                <a:cubicBezTo>
                  <a:pt x="1343" y="901"/>
                  <a:pt x="1343" y="901"/>
                  <a:pt x="1343" y="901"/>
                </a:cubicBezTo>
                <a:cubicBezTo>
                  <a:pt x="1346" y="902"/>
                  <a:pt x="1346" y="902"/>
                  <a:pt x="1346" y="902"/>
                </a:cubicBezTo>
                <a:cubicBezTo>
                  <a:pt x="1344" y="904"/>
                  <a:pt x="1344" y="904"/>
                  <a:pt x="1344" y="904"/>
                </a:cubicBezTo>
                <a:cubicBezTo>
                  <a:pt x="1343" y="903"/>
                  <a:pt x="1343" y="903"/>
                  <a:pt x="1343" y="903"/>
                </a:cubicBezTo>
                <a:cubicBezTo>
                  <a:pt x="1341" y="903"/>
                  <a:pt x="1341" y="903"/>
                  <a:pt x="1341" y="903"/>
                </a:cubicBezTo>
                <a:cubicBezTo>
                  <a:pt x="1342" y="904"/>
                  <a:pt x="1342" y="904"/>
                  <a:pt x="1342" y="904"/>
                </a:cubicBezTo>
                <a:cubicBezTo>
                  <a:pt x="1342" y="906"/>
                  <a:pt x="1342" y="906"/>
                  <a:pt x="1342" y="906"/>
                </a:cubicBezTo>
                <a:cubicBezTo>
                  <a:pt x="1342" y="906"/>
                  <a:pt x="1342" y="906"/>
                  <a:pt x="1342" y="906"/>
                </a:cubicBezTo>
                <a:cubicBezTo>
                  <a:pt x="1343" y="907"/>
                  <a:pt x="1343" y="907"/>
                  <a:pt x="1343" y="907"/>
                </a:cubicBezTo>
                <a:cubicBezTo>
                  <a:pt x="1346" y="907"/>
                  <a:pt x="1346" y="907"/>
                  <a:pt x="1346" y="907"/>
                </a:cubicBezTo>
                <a:cubicBezTo>
                  <a:pt x="1348" y="907"/>
                  <a:pt x="1348" y="907"/>
                  <a:pt x="1348" y="907"/>
                </a:cubicBezTo>
                <a:cubicBezTo>
                  <a:pt x="1346" y="909"/>
                  <a:pt x="1346" y="909"/>
                  <a:pt x="1346" y="909"/>
                </a:cubicBezTo>
                <a:cubicBezTo>
                  <a:pt x="1348" y="911"/>
                  <a:pt x="1348" y="911"/>
                  <a:pt x="1348" y="911"/>
                </a:cubicBezTo>
                <a:cubicBezTo>
                  <a:pt x="1350" y="911"/>
                  <a:pt x="1350" y="911"/>
                  <a:pt x="1350" y="911"/>
                </a:cubicBezTo>
                <a:cubicBezTo>
                  <a:pt x="1350" y="912"/>
                  <a:pt x="1350" y="912"/>
                  <a:pt x="1350" y="912"/>
                </a:cubicBezTo>
                <a:cubicBezTo>
                  <a:pt x="1351" y="912"/>
                  <a:pt x="1351" y="912"/>
                  <a:pt x="1351" y="912"/>
                </a:cubicBezTo>
                <a:cubicBezTo>
                  <a:pt x="1354" y="911"/>
                  <a:pt x="1354" y="911"/>
                  <a:pt x="1354" y="911"/>
                </a:cubicBezTo>
                <a:cubicBezTo>
                  <a:pt x="1356" y="911"/>
                  <a:pt x="1356" y="911"/>
                  <a:pt x="1356" y="911"/>
                </a:cubicBezTo>
                <a:cubicBezTo>
                  <a:pt x="1359" y="912"/>
                  <a:pt x="1359" y="912"/>
                  <a:pt x="1359" y="912"/>
                </a:cubicBezTo>
                <a:cubicBezTo>
                  <a:pt x="1358" y="913"/>
                  <a:pt x="1358" y="913"/>
                  <a:pt x="1358" y="913"/>
                </a:cubicBezTo>
                <a:cubicBezTo>
                  <a:pt x="1353" y="913"/>
                  <a:pt x="1353" y="913"/>
                  <a:pt x="1353" y="913"/>
                </a:cubicBezTo>
                <a:cubicBezTo>
                  <a:pt x="1354" y="914"/>
                  <a:pt x="1354" y="914"/>
                  <a:pt x="1354" y="914"/>
                </a:cubicBezTo>
                <a:cubicBezTo>
                  <a:pt x="1356" y="914"/>
                  <a:pt x="1356" y="914"/>
                  <a:pt x="1356" y="914"/>
                </a:cubicBezTo>
                <a:cubicBezTo>
                  <a:pt x="1357" y="915"/>
                  <a:pt x="1357" y="915"/>
                  <a:pt x="1357" y="915"/>
                </a:cubicBezTo>
                <a:cubicBezTo>
                  <a:pt x="1356" y="916"/>
                  <a:pt x="1356" y="916"/>
                  <a:pt x="1356" y="916"/>
                </a:cubicBezTo>
                <a:cubicBezTo>
                  <a:pt x="1357" y="916"/>
                  <a:pt x="1357" y="916"/>
                  <a:pt x="1357" y="916"/>
                </a:cubicBezTo>
                <a:cubicBezTo>
                  <a:pt x="1355" y="918"/>
                  <a:pt x="1355" y="918"/>
                  <a:pt x="1355" y="918"/>
                </a:cubicBezTo>
                <a:cubicBezTo>
                  <a:pt x="1359" y="918"/>
                  <a:pt x="1359" y="918"/>
                  <a:pt x="1359" y="918"/>
                </a:cubicBezTo>
                <a:cubicBezTo>
                  <a:pt x="1359" y="920"/>
                  <a:pt x="1359" y="920"/>
                  <a:pt x="1359" y="920"/>
                </a:cubicBezTo>
                <a:cubicBezTo>
                  <a:pt x="1359" y="920"/>
                  <a:pt x="1359" y="920"/>
                  <a:pt x="1359" y="920"/>
                </a:cubicBezTo>
                <a:cubicBezTo>
                  <a:pt x="1362" y="920"/>
                  <a:pt x="1362" y="920"/>
                  <a:pt x="1362" y="920"/>
                </a:cubicBezTo>
                <a:cubicBezTo>
                  <a:pt x="1362" y="920"/>
                  <a:pt x="1362" y="920"/>
                  <a:pt x="1362" y="920"/>
                </a:cubicBezTo>
                <a:cubicBezTo>
                  <a:pt x="1364" y="921"/>
                  <a:pt x="1364" y="921"/>
                  <a:pt x="1364" y="921"/>
                </a:cubicBezTo>
                <a:cubicBezTo>
                  <a:pt x="1363" y="925"/>
                  <a:pt x="1363" y="925"/>
                  <a:pt x="1363" y="925"/>
                </a:cubicBezTo>
                <a:cubicBezTo>
                  <a:pt x="1365" y="928"/>
                  <a:pt x="1365" y="928"/>
                  <a:pt x="1365" y="928"/>
                </a:cubicBezTo>
                <a:cubicBezTo>
                  <a:pt x="1367" y="928"/>
                  <a:pt x="1367" y="928"/>
                  <a:pt x="1367" y="928"/>
                </a:cubicBezTo>
                <a:cubicBezTo>
                  <a:pt x="1369" y="929"/>
                  <a:pt x="1369" y="929"/>
                  <a:pt x="1369" y="929"/>
                </a:cubicBezTo>
                <a:cubicBezTo>
                  <a:pt x="1370" y="928"/>
                  <a:pt x="1370" y="928"/>
                  <a:pt x="1370" y="928"/>
                </a:cubicBezTo>
                <a:cubicBezTo>
                  <a:pt x="1371" y="928"/>
                  <a:pt x="1371" y="928"/>
                  <a:pt x="1371" y="928"/>
                </a:cubicBezTo>
                <a:cubicBezTo>
                  <a:pt x="1371" y="929"/>
                  <a:pt x="1371" y="929"/>
                  <a:pt x="1371" y="929"/>
                </a:cubicBezTo>
                <a:cubicBezTo>
                  <a:pt x="1370" y="931"/>
                  <a:pt x="1370" y="931"/>
                  <a:pt x="1370" y="931"/>
                </a:cubicBezTo>
                <a:cubicBezTo>
                  <a:pt x="1371" y="932"/>
                  <a:pt x="1371" y="932"/>
                  <a:pt x="1371" y="932"/>
                </a:cubicBezTo>
                <a:cubicBezTo>
                  <a:pt x="1374" y="932"/>
                  <a:pt x="1374" y="932"/>
                  <a:pt x="1374" y="932"/>
                </a:cubicBezTo>
                <a:cubicBezTo>
                  <a:pt x="1374" y="935"/>
                  <a:pt x="1374" y="935"/>
                  <a:pt x="1374" y="935"/>
                </a:cubicBezTo>
                <a:cubicBezTo>
                  <a:pt x="1377" y="936"/>
                  <a:pt x="1377" y="936"/>
                  <a:pt x="1377" y="936"/>
                </a:cubicBezTo>
                <a:cubicBezTo>
                  <a:pt x="1379" y="938"/>
                  <a:pt x="1379" y="938"/>
                  <a:pt x="1379" y="938"/>
                </a:cubicBezTo>
                <a:cubicBezTo>
                  <a:pt x="1379" y="938"/>
                  <a:pt x="1379" y="938"/>
                  <a:pt x="1379" y="938"/>
                </a:cubicBezTo>
                <a:cubicBezTo>
                  <a:pt x="1378" y="940"/>
                  <a:pt x="1378" y="940"/>
                  <a:pt x="1378" y="940"/>
                </a:cubicBezTo>
                <a:cubicBezTo>
                  <a:pt x="1377" y="941"/>
                  <a:pt x="1377" y="941"/>
                  <a:pt x="1377" y="941"/>
                </a:cubicBezTo>
                <a:cubicBezTo>
                  <a:pt x="1379" y="942"/>
                  <a:pt x="1379" y="942"/>
                  <a:pt x="1379" y="942"/>
                </a:cubicBezTo>
                <a:cubicBezTo>
                  <a:pt x="1378" y="944"/>
                  <a:pt x="1378" y="944"/>
                  <a:pt x="1378" y="944"/>
                </a:cubicBezTo>
                <a:cubicBezTo>
                  <a:pt x="1378" y="946"/>
                  <a:pt x="1378" y="946"/>
                  <a:pt x="1378" y="946"/>
                </a:cubicBezTo>
                <a:cubicBezTo>
                  <a:pt x="1380" y="946"/>
                  <a:pt x="1380" y="946"/>
                  <a:pt x="1380" y="946"/>
                </a:cubicBezTo>
                <a:cubicBezTo>
                  <a:pt x="1381" y="950"/>
                  <a:pt x="1381" y="950"/>
                  <a:pt x="1381" y="950"/>
                </a:cubicBezTo>
                <a:cubicBezTo>
                  <a:pt x="1381" y="952"/>
                  <a:pt x="1381" y="952"/>
                  <a:pt x="1381" y="952"/>
                </a:cubicBezTo>
                <a:cubicBezTo>
                  <a:pt x="1383" y="954"/>
                  <a:pt x="1383" y="954"/>
                  <a:pt x="1383" y="954"/>
                </a:cubicBezTo>
                <a:cubicBezTo>
                  <a:pt x="1386" y="954"/>
                  <a:pt x="1386" y="954"/>
                  <a:pt x="1386" y="954"/>
                </a:cubicBezTo>
                <a:cubicBezTo>
                  <a:pt x="1386" y="954"/>
                  <a:pt x="1386" y="954"/>
                  <a:pt x="1386" y="954"/>
                </a:cubicBezTo>
                <a:cubicBezTo>
                  <a:pt x="1385" y="956"/>
                  <a:pt x="1385" y="956"/>
                  <a:pt x="1385" y="956"/>
                </a:cubicBezTo>
                <a:cubicBezTo>
                  <a:pt x="1386" y="957"/>
                  <a:pt x="1386" y="957"/>
                  <a:pt x="1386" y="957"/>
                </a:cubicBezTo>
                <a:cubicBezTo>
                  <a:pt x="1387" y="959"/>
                  <a:pt x="1387" y="959"/>
                  <a:pt x="1387" y="959"/>
                </a:cubicBezTo>
                <a:cubicBezTo>
                  <a:pt x="1387" y="960"/>
                  <a:pt x="1387" y="960"/>
                  <a:pt x="1387" y="960"/>
                </a:cubicBezTo>
                <a:cubicBezTo>
                  <a:pt x="1389" y="960"/>
                  <a:pt x="1389" y="960"/>
                  <a:pt x="1389" y="960"/>
                </a:cubicBezTo>
                <a:cubicBezTo>
                  <a:pt x="1395" y="963"/>
                  <a:pt x="1395" y="963"/>
                  <a:pt x="1395" y="963"/>
                </a:cubicBezTo>
                <a:cubicBezTo>
                  <a:pt x="1398" y="963"/>
                  <a:pt x="1398" y="963"/>
                  <a:pt x="1398" y="963"/>
                </a:cubicBezTo>
                <a:cubicBezTo>
                  <a:pt x="1400" y="964"/>
                  <a:pt x="1400" y="964"/>
                  <a:pt x="1400" y="964"/>
                </a:cubicBezTo>
                <a:cubicBezTo>
                  <a:pt x="1399" y="965"/>
                  <a:pt x="1399" y="965"/>
                  <a:pt x="1399" y="965"/>
                </a:cubicBezTo>
                <a:cubicBezTo>
                  <a:pt x="1401" y="966"/>
                  <a:pt x="1401" y="966"/>
                  <a:pt x="1401" y="966"/>
                </a:cubicBezTo>
                <a:cubicBezTo>
                  <a:pt x="1403" y="970"/>
                  <a:pt x="1403" y="970"/>
                  <a:pt x="1403" y="970"/>
                </a:cubicBezTo>
                <a:cubicBezTo>
                  <a:pt x="1405" y="970"/>
                  <a:pt x="1405" y="970"/>
                  <a:pt x="1405" y="970"/>
                </a:cubicBezTo>
                <a:cubicBezTo>
                  <a:pt x="1409" y="973"/>
                  <a:pt x="1409" y="973"/>
                  <a:pt x="1409" y="973"/>
                </a:cubicBezTo>
                <a:cubicBezTo>
                  <a:pt x="1409" y="973"/>
                  <a:pt x="1409" y="973"/>
                  <a:pt x="1409" y="973"/>
                </a:cubicBezTo>
                <a:cubicBezTo>
                  <a:pt x="1409" y="973"/>
                  <a:pt x="1409" y="973"/>
                  <a:pt x="1409" y="973"/>
                </a:cubicBezTo>
                <a:cubicBezTo>
                  <a:pt x="1415" y="979"/>
                  <a:pt x="1415" y="979"/>
                  <a:pt x="1415" y="979"/>
                </a:cubicBezTo>
                <a:cubicBezTo>
                  <a:pt x="1418" y="979"/>
                  <a:pt x="1418" y="979"/>
                  <a:pt x="1418" y="979"/>
                </a:cubicBezTo>
                <a:cubicBezTo>
                  <a:pt x="1425" y="985"/>
                  <a:pt x="1425" y="985"/>
                  <a:pt x="1425" y="985"/>
                </a:cubicBezTo>
                <a:cubicBezTo>
                  <a:pt x="1435" y="989"/>
                  <a:pt x="1435" y="989"/>
                  <a:pt x="1435" y="989"/>
                </a:cubicBezTo>
                <a:cubicBezTo>
                  <a:pt x="1436" y="989"/>
                  <a:pt x="1436" y="989"/>
                  <a:pt x="1436" y="989"/>
                </a:cubicBezTo>
                <a:cubicBezTo>
                  <a:pt x="1440" y="986"/>
                  <a:pt x="1440" y="986"/>
                  <a:pt x="1440" y="986"/>
                </a:cubicBezTo>
                <a:cubicBezTo>
                  <a:pt x="1442" y="986"/>
                  <a:pt x="1442" y="986"/>
                  <a:pt x="1442" y="986"/>
                </a:cubicBezTo>
                <a:cubicBezTo>
                  <a:pt x="1443" y="985"/>
                  <a:pt x="1443" y="985"/>
                  <a:pt x="1443" y="985"/>
                </a:cubicBezTo>
                <a:cubicBezTo>
                  <a:pt x="1450" y="982"/>
                  <a:pt x="1450" y="982"/>
                  <a:pt x="1450" y="982"/>
                </a:cubicBezTo>
                <a:cubicBezTo>
                  <a:pt x="1450" y="981"/>
                  <a:pt x="1450" y="981"/>
                  <a:pt x="1450" y="981"/>
                </a:cubicBezTo>
                <a:cubicBezTo>
                  <a:pt x="1454" y="981"/>
                  <a:pt x="1454" y="981"/>
                  <a:pt x="1454" y="981"/>
                </a:cubicBezTo>
                <a:cubicBezTo>
                  <a:pt x="1467" y="981"/>
                  <a:pt x="1467" y="981"/>
                  <a:pt x="1467" y="981"/>
                </a:cubicBezTo>
                <a:cubicBezTo>
                  <a:pt x="1472" y="979"/>
                  <a:pt x="1472" y="979"/>
                  <a:pt x="1472" y="979"/>
                </a:cubicBezTo>
                <a:cubicBezTo>
                  <a:pt x="1477" y="981"/>
                  <a:pt x="1477" y="981"/>
                  <a:pt x="1477" y="981"/>
                </a:cubicBezTo>
                <a:cubicBezTo>
                  <a:pt x="1477" y="979"/>
                  <a:pt x="1477" y="979"/>
                  <a:pt x="1477" y="979"/>
                </a:cubicBezTo>
                <a:cubicBezTo>
                  <a:pt x="1479" y="978"/>
                  <a:pt x="1479" y="978"/>
                  <a:pt x="1479" y="978"/>
                </a:cubicBezTo>
                <a:cubicBezTo>
                  <a:pt x="1481" y="981"/>
                  <a:pt x="1481" y="981"/>
                  <a:pt x="1481" y="981"/>
                </a:cubicBezTo>
                <a:cubicBezTo>
                  <a:pt x="1481" y="982"/>
                  <a:pt x="1481" y="982"/>
                  <a:pt x="1481" y="982"/>
                </a:cubicBezTo>
                <a:cubicBezTo>
                  <a:pt x="1487" y="983"/>
                  <a:pt x="1487" y="983"/>
                  <a:pt x="1487" y="983"/>
                </a:cubicBezTo>
                <a:cubicBezTo>
                  <a:pt x="1491" y="985"/>
                  <a:pt x="1491" y="985"/>
                  <a:pt x="1491" y="985"/>
                </a:cubicBezTo>
                <a:cubicBezTo>
                  <a:pt x="1499" y="980"/>
                  <a:pt x="1499" y="980"/>
                  <a:pt x="1499" y="980"/>
                </a:cubicBezTo>
                <a:cubicBezTo>
                  <a:pt x="1505" y="980"/>
                  <a:pt x="1505" y="980"/>
                  <a:pt x="1505" y="980"/>
                </a:cubicBezTo>
                <a:cubicBezTo>
                  <a:pt x="1511" y="975"/>
                  <a:pt x="1511" y="975"/>
                  <a:pt x="1511" y="975"/>
                </a:cubicBezTo>
                <a:cubicBezTo>
                  <a:pt x="1516" y="973"/>
                  <a:pt x="1516" y="973"/>
                  <a:pt x="1516" y="973"/>
                </a:cubicBezTo>
                <a:cubicBezTo>
                  <a:pt x="1521" y="972"/>
                  <a:pt x="1521" y="972"/>
                  <a:pt x="1521" y="972"/>
                </a:cubicBezTo>
                <a:cubicBezTo>
                  <a:pt x="1522" y="972"/>
                  <a:pt x="1522" y="972"/>
                  <a:pt x="1522" y="972"/>
                </a:cubicBezTo>
                <a:cubicBezTo>
                  <a:pt x="1527" y="969"/>
                  <a:pt x="1527" y="969"/>
                  <a:pt x="1527" y="969"/>
                </a:cubicBezTo>
                <a:cubicBezTo>
                  <a:pt x="1528" y="969"/>
                  <a:pt x="1528" y="969"/>
                  <a:pt x="1528" y="969"/>
                </a:cubicBezTo>
                <a:cubicBezTo>
                  <a:pt x="1532" y="969"/>
                  <a:pt x="1532" y="969"/>
                  <a:pt x="1532" y="969"/>
                </a:cubicBezTo>
                <a:cubicBezTo>
                  <a:pt x="1539" y="967"/>
                  <a:pt x="1539" y="967"/>
                  <a:pt x="1539" y="967"/>
                </a:cubicBezTo>
                <a:cubicBezTo>
                  <a:pt x="1539" y="967"/>
                  <a:pt x="1539" y="967"/>
                  <a:pt x="1539" y="967"/>
                </a:cubicBezTo>
                <a:cubicBezTo>
                  <a:pt x="1543" y="968"/>
                  <a:pt x="1543" y="968"/>
                  <a:pt x="1543" y="968"/>
                </a:cubicBezTo>
                <a:cubicBezTo>
                  <a:pt x="1547" y="967"/>
                  <a:pt x="1547" y="967"/>
                  <a:pt x="1547" y="967"/>
                </a:cubicBezTo>
                <a:cubicBezTo>
                  <a:pt x="1554" y="971"/>
                  <a:pt x="1554" y="971"/>
                  <a:pt x="1554" y="971"/>
                </a:cubicBezTo>
                <a:cubicBezTo>
                  <a:pt x="1558" y="975"/>
                  <a:pt x="1558" y="975"/>
                  <a:pt x="1558" y="975"/>
                </a:cubicBezTo>
                <a:cubicBezTo>
                  <a:pt x="1561" y="980"/>
                  <a:pt x="1561" y="980"/>
                  <a:pt x="1561" y="980"/>
                </a:cubicBezTo>
                <a:cubicBezTo>
                  <a:pt x="1561" y="983"/>
                  <a:pt x="1561" y="983"/>
                  <a:pt x="1561" y="983"/>
                </a:cubicBezTo>
                <a:cubicBezTo>
                  <a:pt x="1562" y="983"/>
                  <a:pt x="1562" y="983"/>
                  <a:pt x="1562" y="983"/>
                </a:cubicBezTo>
                <a:cubicBezTo>
                  <a:pt x="1563" y="987"/>
                  <a:pt x="1563" y="987"/>
                  <a:pt x="1563" y="987"/>
                </a:cubicBezTo>
                <a:cubicBezTo>
                  <a:pt x="1566" y="989"/>
                  <a:pt x="1566" y="989"/>
                  <a:pt x="1566" y="989"/>
                </a:cubicBezTo>
                <a:cubicBezTo>
                  <a:pt x="1569" y="990"/>
                  <a:pt x="1569" y="990"/>
                  <a:pt x="1569" y="990"/>
                </a:cubicBezTo>
                <a:cubicBezTo>
                  <a:pt x="1579" y="990"/>
                  <a:pt x="1579" y="990"/>
                  <a:pt x="1579" y="990"/>
                </a:cubicBezTo>
                <a:cubicBezTo>
                  <a:pt x="1581" y="989"/>
                  <a:pt x="1581" y="989"/>
                  <a:pt x="1581" y="989"/>
                </a:cubicBezTo>
                <a:cubicBezTo>
                  <a:pt x="1583" y="989"/>
                  <a:pt x="1583" y="989"/>
                  <a:pt x="1583" y="989"/>
                </a:cubicBezTo>
                <a:cubicBezTo>
                  <a:pt x="1587" y="988"/>
                  <a:pt x="1587" y="988"/>
                  <a:pt x="1587" y="988"/>
                </a:cubicBezTo>
                <a:cubicBezTo>
                  <a:pt x="1589" y="988"/>
                  <a:pt x="1589" y="988"/>
                  <a:pt x="1589" y="988"/>
                </a:cubicBezTo>
                <a:cubicBezTo>
                  <a:pt x="1591" y="988"/>
                  <a:pt x="1591" y="988"/>
                  <a:pt x="1591" y="988"/>
                </a:cubicBezTo>
                <a:cubicBezTo>
                  <a:pt x="1592" y="985"/>
                  <a:pt x="1592" y="985"/>
                  <a:pt x="1592" y="985"/>
                </a:cubicBezTo>
                <a:cubicBezTo>
                  <a:pt x="1594" y="987"/>
                  <a:pt x="1594" y="987"/>
                  <a:pt x="1594" y="987"/>
                </a:cubicBezTo>
                <a:cubicBezTo>
                  <a:pt x="1595" y="986"/>
                  <a:pt x="1595" y="986"/>
                  <a:pt x="1595" y="986"/>
                </a:cubicBezTo>
                <a:cubicBezTo>
                  <a:pt x="1595" y="986"/>
                  <a:pt x="1595" y="986"/>
                  <a:pt x="1595" y="986"/>
                </a:cubicBezTo>
                <a:cubicBezTo>
                  <a:pt x="1596" y="987"/>
                  <a:pt x="1596" y="987"/>
                  <a:pt x="1596" y="987"/>
                </a:cubicBezTo>
                <a:cubicBezTo>
                  <a:pt x="1598" y="986"/>
                  <a:pt x="1598" y="986"/>
                  <a:pt x="1598" y="986"/>
                </a:cubicBezTo>
                <a:cubicBezTo>
                  <a:pt x="1599" y="992"/>
                  <a:pt x="1599" y="992"/>
                  <a:pt x="1599" y="992"/>
                </a:cubicBezTo>
                <a:cubicBezTo>
                  <a:pt x="1601" y="993"/>
                  <a:pt x="1601" y="993"/>
                  <a:pt x="1601" y="993"/>
                </a:cubicBezTo>
                <a:cubicBezTo>
                  <a:pt x="1602" y="994"/>
                  <a:pt x="1602" y="994"/>
                  <a:pt x="1602" y="994"/>
                </a:cubicBezTo>
                <a:cubicBezTo>
                  <a:pt x="1605" y="992"/>
                  <a:pt x="1605" y="992"/>
                  <a:pt x="1605" y="992"/>
                </a:cubicBezTo>
                <a:cubicBezTo>
                  <a:pt x="1606" y="995"/>
                  <a:pt x="1606" y="995"/>
                  <a:pt x="1606" y="995"/>
                </a:cubicBezTo>
                <a:cubicBezTo>
                  <a:pt x="1606" y="996"/>
                  <a:pt x="1606" y="996"/>
                  <a:pt x="1606" y="996"/>
                </a:cubicBezTo>
                <a:cubicBezTo>
                  <a:pt x="1606" y="999"/>
                  <a:pt x="1606" y="999"/>
                  <a:pt x="1606" y="999"/>
                </a:cubicBezTo>
                <a:cubicBezTo>
                  <a:pt x="1608" y="1002"/>
                  <a:pt x="1608" y="1002"/>
                  <a:pt x="1608" y="1002"/>
                </a:cubicBezTo>
                <a:cubicBezTo>
                  <a:pt x="1608" y="1005"/>
                  <a:pt x="1608" y="1005"/>
                  <a:pt x="1608" y="1005"/>
                </a:cubicBezTo>
                <a:cubicBezTo>
                  <a:pt x="1607" y="1009"/>
                  <a:pt x="1607" y="1009"/>
                  <a:pt x="1607" y="1009"/>
                </a:cubicBezTo>
                <a:cubicBezTo>
                  <a:pt x="1608" y="1010"/>
                  <a:pt x="1608" y="1010"/>
                  <a:pt x="1608" y="1010"/>
                </a:cubicBezTo>
                <a:cubicBezTo>
                  <a:pt x="1606" y="1012"/>
                  <a:pt x="1606" y="1012"/>
                  <a:pt x="1606" y="1012"/>
                </a:cubicBezTo>
                <a:cubicBezTo>
                  <a:pt x="1606" y="1012"/>
                  <a:pt x="1606" y="1012"/>
                  <a:pt x="1606" y="1012"/>
                </a:cubicBezTo>
                <a:cubicBezTo>
                  <a:pt x="1607" y="1014"/>
                  <a:pt x="1607" y="1014"/>
                  <a:pt x="1607" y="1014"/>
                </a:cubicBezTo>
                <a:cubicBezTo>
                  <a:pt x="1604" y="1018"/>
                  <a:pt x="1604" y="1018"/>
                  <a:pt x="1604" y="1018"/>
                </a:cubicBezTo>
                <a:cubicBezTo>
                  <a:pt x="1601" y="1023"/>
                  <a:pt x="1601" y="1023"/>
                  <a:pt x="1601" y="1023"/>
                </a:cubicBezTo>
                <a:cubicBezTo>
                  <a:pt x="1604" y="1024"/>
                  <a:pt x="1604" y="1024"/>
                  <a:pt x="1604" y="1024"/>
                </a:cubicBezTo>
                <a:cubicBezTo>
                  <a:pt x="1604" y="1025"/>
                  <a:pt x="1604" y="1025"/>
                  <a:pt x="1604" y="1025"/>
                </a:cubicBezTo>
                <a:cubicBezTo>
                  <a:pt x="1603" y="1027"/>
                  <a:pt x="1603" y="1027"/>
                  <a:pt x="1603" y="1027"/>
                </a:cubicBezTo>
                <a:cubicBezTo>
                  <a:pt x="1601" y="1027"/>
                  <a:pt x="1601" y="1027"/>
                  <a:pt x="1601" y="1027"/>
                </a:cubicBezTo>
                <a:cubicBezTo>
                  <a:pt x="1603" y="1030"/>
                  <a:pt x="1603" y="1030"/>
                  <a:pt x="1603" y="1030"/>
                </a:cubicBezTo>
                <a:cubicBezTo>
                  <a:pt x="1606" y="1031"/>
                  <a:pt x="1606" y="1031"/>
                  <a:pt x="1606" y="1031"/>
                </a:cubicBezTo>
                <a:cubicBezTo>
                  <a:pt x="1602" y="1032"/>
                  <a:pt x="1602" y="1032"/>
                  <a:pt x="1602" y="1032"/>
                </a:cubicBezTo>
                <a:cubicBezTo>
                  <a:pt x="1601" y="1031"/>
                  <a:pt x="1601" y="1031"/>
                  <a:pt x="1601" y="1031"/>
                </a:cubicBezTo>
                <a:cubicBezTo>
                  <a:pt x="1601" y="1034"/>
                  <a:pt x="1601" y="1034"/>
                  <a:pt x="1601" y="1034"/>
                </a:cubicBezTo>
                <a:cubicBezTo>
                  <a:pt x="1600" y="1040"/>
                  <a:pt x="1600" y="1040"/>
                  <a:pt x="1600" y="1040"/>
                </a:cubicBezTo>
                <a:cubicBezTo>
                  <a:pt x="1598" y="1041"/>
                  <a:pt x="1598" y="1041"/>
                  <a:pt x="1598" y="1041"/>
                </a:cubicBezTo>
                <a:cubicBezTo>
                  <a:pt x="1596" y="1040"/>
                  <a:pt x="1596" y="1040"/>
                  <a:pt x="1596" y="1040"/>
                </a:cubicBezTo>
                <a:cubicBezTo>
                  <a:pt x="1596" y="1041"/>
                  <a:pt x="1596" y="1041"/>
                  <a:pt x="1596" y="1041"/>
                </a:cubicBezTo>
                <a:cubicBezTo>
                  <a:pt x="1598" y="1046"/>
                  <a:pt x="1598" y="1046"/>
                  <a:pt x="1598" y="1046"/>
                </a:cubicBezTo>
                <a:cubicBezTo>
                  <a:pt x="1599" y="1047"/>
                  <a:pt x="1599" y="1047"/>
                  <a:pt x="1599" y="1047"/>
                </a:cubicBezTo>
                <a:cubicBezTo>
                  <a:pt x="1599" y="1048"/>
                  <a:pt x="1599" y="1048"/>
                  <a:pt x="1599" y="1048"/>
                </a:cubicBezTo>
                <a:cubicBezTo>
                  <a:pt x="1601" y="1051"/>
                  <a:pt x="1601" y="1051"/>
                  <a:pt x="1601" y="1051"/>
                </a:cubicBezTo>
                <a:cubicBezTo>
                  <a:pt x="1601" y="1054"/>
                  <a:pt x="1601" y="1054"/>
                  <a:pt x="1601" y="1054"/>
                </a:cubicBezTo>
                <a:cubicBezTo>
                  <a:pt x="1602" y="1055"/>
                  <a:pt x="1602" y="1055"/>
                  <a:pt x="1602" y="1055"/>
                </a:cubicBezTo>
                <a:cubicBezTo>
                  <a:pt x="1603" y="1058"/>
                  <a:pt x="1603" y="1058"/>
                  <a:pt x="1603" y="1058"/>
                </a:cubicBezTo>
                <a:cubicBezTo>
                  <a:pt x="1606" y="1060"/>
                  <a:pt x="1606" y="1060"/>
                  <a:pt x="1606" y="1060"/>
                </a:cubicBezTo>
                <a:cubicBezTo>
                  <a:pt x="1605" y="1060"/>
                  <a:pt x="1605" y="1060"/>
                  <a:pt x="1605" y="1060"/>
                </a:cubicBezTo>
                <a:cubicBezTo>
                  <a:pt x="1608" y="1063"/>
                  <a:pt x="1608" y="1063"/>
                  <a:pt x="1608" y="1063"/>
                </a:cubicBezTo>
                <a:cubicBezTo>
                  <a:pt x="1612" y="1067"/>
                  <a:pt x="1612" y="1067"/>
                  <a:pt x="1612" y="1067"/>
                </a:cubicBezTo>
                <a:cubicBezTo>
                  <a:pt x="1613" y="1069"/>
                  <a:pt x="1613" y="1069"/>
                  <a:pt x="1613" y="1069"/>
                </a:cubicBezTo>
                <a:cubicBezTo>
                  <a:pt x="1617" y="1071"/>
                  <a:pt x="1617" y="1071"/>
                  <a:pt x="1617" y="1071"/>
                </a:cubicBezTo>
                <a:cubicBezTo>
                  <a:pt x="1617" y="1073"/>
                  <a:pt x="1617" y="1073"/>
                  <a:pt x="1617" y="1073"/>
                </a:cubicBezTo>
                <a:cubicBezTo>
                  <a:pt x="1619" y="1073"/>
                  <a:pt x="1619" y="1073"/>
                  <a:pt x="1619" y="1073"/>
                </a:cubicBezTo>
                <a:cubicBezTo>
                  <a:pt x="1620" y="1074"/>
                  <a:pt x="1620" y="1074"/>
                  <a:pt x="1620" y="1074"/>
                </a:cubicBezTo>
                <a:cubicBezTo>
                  <a:pt x="1622" y="1076"/>
                  <a:pt x="1622" y="1076"/>
                  <a:pt x="1622" y="1076"/>
                </a:cubicBezTo>
                <a:cubicBezTo>
                  <a:pt x="1622" y="1077"/>
                  <a:pt x="1622" y="1077"/>
                  <a:pt x="1622" y="1077"/>
                </a:cubicBezTo>
                <a:cubicBezTo>
                  <a:pt x="1625" y="1079"/>
                  <a:pt x="1625" y="1079"/>
                  <a:pt x="1625" y="1079"/>
                </a:cubicBezTo>
                <a:cubicBezTo>
                  <a:pt x="1625" y="1081"/>
                  <a:pt x="1625" y="1081"/>
                  <a:pt x="1625" y="1081"/>
                </a:cubicBezTo>
                <a:cubicBezTo>
                  <a:pt x="1627" y="1083"/>
                  <a:pt x="1627" y="1083"/>
                  <a:pt x="1627" y="1083"/>
                </a:cubicBezTo>
                <a:cubicBezTo>
                  <a:pt x="1627" y="1084"/>
                  <a:pt x="1627" y="1084"/>
                  <a:pt x="1627" y="1084"/>
                </a:cubicBezTo>
                <a:cubicBezTo>
                  <a:pt x="1628" y="1086"/>
                  <a:pt x="1628" y="1086"/>
                  <a:pt x="1628" y="1086"/>
                </a:cubicBezTo>
                <a:cubicBezTo>
                  <a:pt x="1629" y="1087"/>
                  <a:pt x="1629" y="1087"/>
                  <a:pt x="1629" y="1087"/>
                </a:cubicBezTo>
                <a:cubicBezTo>
                  <a:pt x="1630" y="1090"/>
                  <a:pt x="1630" y="1090"/>
                  <a:pt x="1630" y="1090"/>
                </a:cubicBezTo>
                <a:cubicBezTo>
                  <a:pt x="1629" y="1092"/>
                  <a:pt x="1629" y="1092"/>
                  <a:pt x="1629" y="1092"/>
                </a:cubicBezTo>
                <a:cubicBezTo>
                  <a:pt x="1629" y="1093"/>
                  <a:pt x="1629" y="1093"/>
                  <a:pt x="1629" y="1093"/>
                </a:cubicBezTo>
                <a:cubicBezTo>
                  <a:pt x="1630" y="1095"/>
                  <a:pt x="1630" y="1095"/>
                  <a:pt x="1630" y="1095"/>
                </a:cubicBezTo>
                <a:cubicBezTo>
                  <a:pt x="1633" y="1095"/>
                  <a:pt x="1633" y="1095"/>
                  <a:pt x="1633" y="1095"/>
                </a:cubicBezTo>
                <a:cubicBezTo>
                  <a:pt x="1634" y="1096"/>
                  <a:pt x="1634" y="1096"/>
                  <a:pt x="1634" y="1096"/>
                </a:cubicBezTo>
                <a:cubicBezTo>
                  <a:pt x="1631" y="1097"/>
                  <a:pt x="1631" y="1097"/>
                  <a:pt x="1631" y="1097"/>
                </a:cubicBezTo>
                <a:cubicBezTo>
                  <a:pt x="1632" y="1098"/>
                  <a:pt x="1632" y="1098"/>
                  <a:pt x="1632" y="1098"/>
                </a:cubicBezTo>
                <a:cubicBezTo>
                  <a:pt x="1632" y="1100"/>
                  <a:pt x="1632" y="1100"/>
                  <a:pt x="1632" y="1100"/>
                </a:cubicBezTo>
                <a:cubicBezTo>
                  <a:pt x="1638" y="1106"/>
                  <a:pt x="1638" y="1106"/>
                  <a:pt x="1638" y="1106"/>
                </a:cubicBezTo>
                <a:cubicBezTo>
                  <a:pt x="1638" y="1114"/>
                  <a:pt x="1638" y="1114"/>
                  <a:pt x="1638" y="1114"/>
                </a:cubicBezTo>
                <a:cubicBezTo>
                  <a:pt x="1641" y="1118"/>
                  <a:pt x="1641" y="1118"/>
                  <a:pt x="1641" y="1118"/>
                </a:cubicBezTo>
                <a:cubicBezTo>
                  <a:pt x="1641" y="1122"/>
                  <a:pt x="1641" y="1122"/>
                  <a:pt x="1641" y="1122"/>
                </a:cubicBezTo>
                <a:cubicBezTo>
                  <a:pt x="1637" y="1126"/>
                  <a:pt x="1637" y="1126"/>
                  <a:pt x="1637" y="1126"/>
                </a:cubicBezTo>
                <a:cubicBezTo>
                  <a:pt x="1639" y="1127"/>
                  <a:pt x="1639" y="1127"/>
                  <a:pt x="1639" y="1127"/>
                </a:cubicBezTo>
                <a:cubicBezTo>
                  <a:pt x="1639" y="1131"/>
                  <a:pt x="1639" y="1131"/>
                  <a:pt x="1639" y="1131"/>
                </a:cubicBezTo>
                <a:cubicBezTo>
                  <a:pt x="1641" y="1133"/>
                  <a:pt x="1641" y="1133"/>
                  <a:pt x="1641" y="1133"/>
                </a:cubicBezTo>
                <a:cubicBezTo>
                  <a:pt x="1641" y="1136"/>
                  <a:pt x="1641" y="1136"/>
                  <a:pt x="1641" y="1136"/>
                </a:cubicBezTo>
                <a:cubicBezTo>
                  <a:pt x="1645" y="1142"/>
                  <a:pt x="1645" y="1142"/>
                  <a:pt x="1645" y="1142"/>
                </a:cubicBezTo>
                <a:cubicBezTo>
                  <a:pt x="1644" y="1144"/>
                  <a:pt x="1644" y="1144"/>
                  <a:pt x="1644" y="1144"/>
                </a:cubicBezTo>
                <a:cubicBezTo>
                  <a:pt x="1646" y="1146"/>
                  <a:pt x="1646" y="1146"/>
                  <a:pt x="1646" y="1146"/>
                </a:cubicBezTo>
                <a:cubicBezTo>
                  <a:pt x="1646" y="1154"/>
                  <a:pt x="1646" y="1154"/>
                  <a:pt x="1646" y="1154"/>
                </a:cubicBezTo>
                <a:cubicBezTo>
                  <a:pt x="1642" y="1162"/>
                  <a:pt x="1642" y="1162"/>
                  <a:pt x="1642" y="1162"/>
                </a:cubicBezTo>
                <a:cubicBezTo>
                  <a:pt x="1640" y="1162"/>
                  <a:pt x="1640" y="1162"/>
                  <a:pt x="1640" y="1162"/>
                </a:cubicBezTo>
                <a:cubicBezTo>
                  <a:pt x="1636" y="1165"/>
                  <a:pt x="1636" y="1165"/>
                  <a:pt x="1636" y="1165"/>
                </a:cubicBezTo>
                <a:cubicBezTo>
                  <a:pt x="1636" y="1168"/>
                  <a:pt x="1636" y="1168"/>
                  <a:pt x="1636" y="1168"/>
                </a:cubicBezTo>
                <a:cubicBezTo>
                  <a:pt x="1630" y="1173"/>
                  <a:pt x="1630" y="1173"/>
                  <a:pt x="1630" y="1173"/>
                </a:cubicBezTo>
                <a:cubicBezTo>
                  <a:pt x="1630" y="1176"/>
                  <a:pt x="1630" y="1176"/>
                  <a:pt x="1630" y="1176"/>
                </a:cubicBezTo>
                <a:cubicBezTo>
                  <a:pt x="1629" y="1177"/>
                  <a:pt x="1629" y="1177"/>
                  <a:pt x="1629" y="1177"/>
                </a:cubicBezTo>
                <a:cubicBezTo>
                  <a:pt x="1629" y="1185"/>
                  <a:pt x="1629" y="1185"/>
                  <a:pt x="1629" y="1185"/>
                </a:cubicBezTo>
                <a:cubicBezTo>
                  <a:pt x="1627" y="1188"/>
                  <a:pt x="1627" y="1188"/>
                  <a:pt x="1627" y="1188"/>
                </a:cubicBezTo>
                <a:cubicBezTo>
                  <a:pt x="1626" y="1192"/>
                  <a:pt x="1626" y="1192"/>
                  <a:pt x="1626" y="1192"/>
                </a:cubicBezTo>
                <a:cubicBezTo>
                  <a:pt x="1623" y="1195"/>
                  <a:pt x="1623" y="1195"/>
                  <a:pt x="1623" y="1195"/>
                </a:cubicBezTo>
                <a:cubicBezTo>
                  <a:pt x="1623" y="1199"/>
                  <a:pt x="1623" y="1199"/>
                  <a:pt x="1623" y="1199"/>
                </a:cubicBezTo>
                <a:cubicBezTo>
                  <a:pt x="1623" y="1202"/>
                  <a:pt x="1623" y="1202"/>
                  <a:pt x="1623" y="1202"/>
                </a:cubicBezTo>
                <a:cubicBezTo>
                  <a:pt x="1623" y="1207"/>
                  <a:pt x="1623" y="1207"/>
                  <a:pt x="1623" y="1207"/>
                </a:cubicBezTo>
                <a:cubicBezTo>
                  <a:pt x="1623" y="1210"/>
                  <a:pt x="1623" y="1210"/>
                  <a:pt x="1623" y="1210"/>
                </a:cubicBezTo>
                <a:cubicBezTo>
                  <a:pt x="1623" y="1211"/>
                  <a:pt x="1623" y="1211"/>
                  <a:pt x="1623" y="1211"/>
                </a:cubicBezTo>
                <a:cubicBezTo>
                  <a:pt x="1623" y="1220"/>
                  <a:pt x="1623" y="1220"/>
                  <a:pt x="1623" y="1220"/>
                </a:cubicBezTo>
                <a:cubicBezTo>
                  <a:pt x="1629" y="1226"/>
                  <a:pt x="1629" y="1226"/>
                  <a:pt x="1629" y="1226"/>
                </a:cubicBezTo>
                <a:cubicBezTo>
                  <a:pt x="1633" y="1232"/>
                  <a:pt x="1633" y="1232"/>
                  <a:pt x="1633" y="1232"/>
                </a:cubicBezTo>
                <a:cubicBezTo>
                  <a:pt x="1638" y="1243"/>
                  <a:pt x="1638" y="1243"/>
                  <a:pt x="1638" y="1243"/>
                </a:cubicBezTo>
                <a:cubicBezTo>
                  <a:pt x="1638" y="1248"/>
                  <a:pt x="1638" y="1248"/>
                  <a:pt x="1638" y="1248"/>
                </a:cubicBezTo>
                <a:cubicBezTo>
                  <a:pt x="1643" y="1255"/>
                  <a:pt x="1643" y="1255"/>
                  <a:pt x="1643" y="1255"/>
                </a:cubicBezTo>
                <a:cubicBezTo>
                  <a:pt x="1643" y="1258"/>
                  <a:pt x="1643" y="1258"/>
                  <a:pt x="1643" y="1258"/>
                </a:cubicBezTo>
                <a:cubicBezTo>
                  <a:pt x="1649" y="1265"/>
                  <a:pt x="1649" y="1265"/>
                  <a:pt x="1649" y="1265"/>
                </a:cubicBezTo>
                <a:cubicBezTo>
                  <a:pt x="1649" y="1269"/>
                  <a:pt x="1649" y="1269"/>
                  <a:pt x="1649" y="1269"/>
                </a:cubicBezTo>
                <a:cubicBezTo>
                  <a:pt x="1647" y="1270"/>
                  <a:pt x="1647" y="1270"/>
                  <a:pt x="1647" y="1270"/>
                </a:cubicBezTo>
                <a:cubicBezTo>
                  <a:pt x="1649" y="1275"/>
                  <a:pt x="1649" y="1275"/>
                  <a:pt x="1649" y="1275"/>
                </a:cubicBezTo>
                <a:cubicBezTo>
                  <a:pt x="1649" y="1283"/>
                  <a:pt x="1649" y="1283"/>
                  <a:pt x="1649" y="1283"/>
                </a:cubicBezTo>
                <a:cubicBezTo>
                  <a:pt x="1652" y="1291"/>
                  <a:pt x="1652" y="1291"/>
                  <a:pt x="1652" y="1291"/>
                </a:cubicBezTo>
                <a:cubicBezTo>
                  <a:pt x="1652" y="1295"/>
                  <a:pt x="1652" y="1295"/>
                  <a:pt x="1652" y="1295"/>
                </a:cubicBezTo>
                <a:cubicBezTo>
                  <a:pt x="1653" y="1298"/>
                  <a:pt x="1653" y="1298"/>
                  <a:pt x="1653" y="1298"/>
                </a:cubicBezTo>
                <a:cubicBezTo>
                  <a:pt x="1651" y="1299"/>
                  <a:pt x="1651" y="1299"/>
                  <a:pt x="1651" y="1299"/>
                </a:cubicBezTo>
                <a:cubicBezTo>
                  <a:pt x="1653" y="1301"/>
                  <a:pt x="1653" y="1301"/>
                  <a:pt x="1653" y="1301"/>
                </a:cubicBezTo>
                <a:cubicBezTo>
                  <a:pt x="1653" y="1306"/>
                  <a:pt x="1653" y="1306"/>
                  <a:pt x="1653" y="1306"/>
                </a:cubicBezTo>
                <a:cubicBezTo>
                  <a:pt x="1655" y="1307"/>
                  <a:pt x="1655" y="1307"/>
                  <a:pt x="1655" y="1307"/>
                </a:cubicBezTo>
                <a:cubicBezTo>
                  <a:pt x="1656" y="1308"/>
                  <a:pt x="1656" y="1308"/>
                  <a:pt x="1656" y="1308"/>
                </a:cubicBezTo>
                <a:cubicBezTo>
                  <a:pt x="1654" y="1309"/>
                  <a:pt x="1654" y="1309"/>
                  <a:pt x="1654" y="1309"/>
                </a:cubicBezTo>
                <a:cubicBezTo>
                  <a:pt x="1654" y="1311"/>
                  <a:pt x="1654" y="1311"/>
                  <a:pt x="1654" y="1311"/>
                </a:cubicBezTo>
                <a:cubicBezTo>
                  <a:pt x="1656" y="1313"/>
                  <a:pt x="1656" y="1313"/>
                  <a:pt x="1656" y="1313"/>
                </a:cubicBezTo>
                <a:cubicBezTo>
                  <a:pt x="1656" y="1317"/>
                  <a:pt x="1656" y="1317"/>
                  <a:pt x="1656" y="1317"/>
                </a:cubicBezTo>
                <a:cubicBezTo>
                  <a:pt x="1658" y="1320"/>
                  <a:pt x="1658" y="1320"/>
                  <a:pt x="1658" y="1320"/>
                </a:cubicBezTo>
                <a:cubicBezTo>
                  <a:pt x="1661" y="1324"/>
                  <a:pt x="1661" y="1324"/>
                  <a:pt x="1661" y="1324"/>
                </a:cubicBezTo>
                <a:cubicBezTo>
                  <a:pt x="1663" y="1327"/>
                  <a:pt x="1663" y="1327"/>
                  <a:pt x="1663" y="1327"/>
                </a:cubicBezTo>
                <a:cubicBezTo>
                  <a:pt x="1664" y="1328"/>
                  <a:pt x="1664" y="1328"/>
                  <a:pt x="1664" y="1328"/>
                </a:cubicBezTo>
                <a:cubicBezTo>
                  <a:pt x="1667" y="1331"/>
                  <a:pt x="1667" y="1331"/>
                  <a:pt x="1667" y="1331"/>
                </a:cubicBezTo>
                <a:cubicBezTo>
                  <a:pt x="1667" y="1331"/>
                  <a:pt x="1667" y="1331"/>
                  <a:pt x="1667" y="1331"/>
                </a:cubicBezTo>
                <a:cubicBezTo>
                  <a:pt x="1668" y="1334"/>
                  <a:pt x="1668" y="1334"/>
                  <a:pt x="1668" y="1334"/>
                </a:cubicBezTo>
                <a:cubicBezTo>
                  <a:pt x="1671" y="1336"/>
                  <a:pt x="1671" y="1336"/>
                  <a:pt x="1671" y="1336"/>
                </a:cubicBezTo>
                <a:cubicBezTo>
                  <a:pt x="1673" y="1343"/>
                  <a:pt x="1673" y="1343"/>
                  <a:pt x="1673" y="1343"/>
                </a:cubicBezTo>
                <a:cubicBezTo>
                  <a:pt x="1673" y="1345"/>
                  <a:pt x="1673" y="1345"/>
                  <a:pt x="1673" y="1345"/>
                </a:cubicBezTo>
                <a:cubicBezTo>
                  <a:pt x="1675" y="1351"/>
                  <a:pt x="1675" y="1351"/>
                  <a:pt x="1675" y="1351"/>
                </a:cubicBezTo>
                <a:cubicBezTo>
                  <a:pt x="1676" y="1357"/>
                  <a:pt x="1676" y="1357"/>
                  <a:pt x="1676" y="1357"/>
                </a:cubicBezTo>
                <a:cubicBezTo>
                  <a:pt x="1679" y="1361"/>
                  <a:pt x="1679" y="1361"/>
                  <a:pt x="1679" y="1361"/>
                </a:cubicBezTo>
                <a:cubicBezTo>
                  <a:pt x="1679" y="1363"/>
                  <a:pt x="1679" y="1363"/>
                  <a:pt x="1679" y="1363"/>
                </a:cubicBezTo>
                <a:cubicBezTo>
                  <a:pt x="1682" y="1368"/>
                  <a:pt x="1682" y="1368"/>
                  <a:pt x="1682" y="1368"/>
                </a:cubicBezTo>
                <a:cubicBezTo>
                  <a:pt x="1682" y="1369"/>
                  <a:pt x="1682" y="1369"/>
                  <a:pt x="1682" y="1369"/>
                </a:cubicBezTo>
                <a:cubicBezTo>
                  <a:pt x="1683" y="1373"/>
                  <a:pt x="1683" y="1373"/>
                  <a:pt x="1683" y="1373"/>
                </a:cubicBezTo>
                <a:cubicBezTo>
                  <a:pt x="1683" y="1376"/>
                  <a:pt x="1683" y="1376"/>
                  <a:pt x="1683" y="1376"/>
                </a:cubicBezTo>
                <a:cubicBezTo>
                  <a:pt x="1681" y="1377"/>
                  <a:pt x="1681" y="1377"/>
                  <a:pt x="1681" y="1377"/>
                </a:cubicBezTo>
                <a:cubicBezTo>
                  <a:pt x="1680" y="1377"/>
                  <a:pt x="1680" y="1377"/>
                  <a:pt x="1680" y="1377"/>
                </a:cubicBezTo>
                <a:cubicBezTo>
                  <a:pt x="1679" y="1376"/>
                  <a:pt x="1679" y="1376"/>
                  <a:pt x="1679" y="1376"/>
                </a:cubicBezTo>
                <a:cubicBezTo>
                  <a:pt x="1678" y="1377"/>
                  <a:pt x="1678" y="1377"/>
                  <a:pt x="1678" y="1377"/>
                </a:cubicBezTo>
                <a:cubicBezTo>
                  <a:pt x="1678" y="1380"/>
                  <a:pt x="1678" y="1380"/>
                  <a:pt x="1678" y="1380"/>
                </a:cubicBezTo>
                <a:cubicBezTo>
                  <a:pt x="1680" y="1382"/>
                  <a:pt x="1680" y="1382"/>
                  <a:pt x="1680" y="1382"/>
                </a:cubicBezTo>
                <a:cubicBezTo>
                  <a:pt x="1682" y="1384"/>
                  <a:pt x="1682" y="1384"/>
                  <a:pt x="1682" y="1384"/>
                </a:cubicBezTo>
                <a:cubicBezTo>
                  <a:pt x="1683" y="1387"/>
                  <a:pt x="1683" y="1387"/>
                  <a:pt x="1683" y="1387"/>
                </a:cubicBezTo>
                <a:cubicBezTo>
                  <a:pt x="1682" y="1389"/>
                  <a:pt x="1682" y="1389"/>
                  <a:pt x="1682" y="1389"/>
                </a:cubicBezTo>
                <a:cubicBezTo>
                  <a:pt x="1683" y="1392"/>
                  <a:pt x="1683" y="1392"/>
                  <a:pt x="1683" y="1392"/>
                </a:cubicBezTo>
                <a:cubicBezTo>
                  <a:pt x="1682" y="1394"/>
                  <a:pt x="1682" y="1394"/>
                  <a:pt x="1682" y="1394"/>
                </a:cubicBezTo>
                <a:cubicBezTo>
                  <a:pt x="1682" y="1396"/>
                  <a:pt x="1682" y="1396"/>
                  <a:pt x="1682" y="1396"/>
                </a:cubicBezTo>
                <a:cubicBezTo>
                  <a:pt x="1683" y="1397"/>
                  <a:pt x="1683" y="1397"/>
                  <a:pt x="1683" y="1397"/>
                </a:cubicBezTo>
                <a:cubicBezTo>
                  <a:pt x="1683" y="1395"/>
                  <a:pt x="1683" y="1395"/>
                  <a:pt x="1683" y="1395"/>
                </a:cubicBezTo>
                <a:cubicBezTo>
                  <a:pt x="1685" y="1393"/>
                  <a:pt x="1685" y="1393"/>
                  <a:pt x="1685" y="1393"/>
                </a:cubicBezTo>
                <a:cubicBezTo>
                  <a:pt x="1687" y="1394"/>
                  <a:pt x="1687" y="1394"/>
                  <a:pt x="1687" y="1394"/>
                </a:cubicBezTo>
                <a:cubicBezTo>
                  <a:pt x="1688" y="1396"/>
                  <a:pt x="1688" y="1396"/>
                  <a:pt x="1688" y="1396"/>
                </a:cubicBezTo>
                <a:cubicBezTo>
                  <a:pt x="1687" y="1396"/>
                  <a:pt x="1687" y="1396"/>
                  <a:pt x="1687" y="1396"/>
                </a:cubicBezTo>
                <a:cubicBezTo>
                  <a:pt x="1688" y="1397"/>
                  <a:pt x="1688" y="1397"/>
                  <a:pt x="1688" y="1397"/>
                </a:cubicBezTo>
                <a:cubicBezTo>
                  <a:pt x="1689" y="1396"/>
                  <a:pt x="1689" y="1396"/>
                  <a:pt x="1689" y="1396"/>
                </a:cubicBezTo>
                <a:cubicBezTo>
                  <a:pt x="1691" y="1397"/>
                  <a:pt x="1691" y="1397"/>
                  <a:pt x="1691" y="1397"/>
                </a:cubicBezTo>
                <a:cubicBezTo>
                  <a:pt x="1691" y="1400"/>
                  <a:pt x="1691" y="1400"/>
                  <a:pt x="1691" y="1400"/>
                </a:cubicBezTo>
                <a:cubicBezTo>
                  <a:pt x="1692" y="1399"/>
                  <a:pt x="1692" y="1399"/>
                  <a:pt x="1692" y="1399"/>
                </a:cubicBezTo>
                <a:cubicBezTo>
                  <a:pt x="1697" y="1401"/>
                  <a:pt x="1697" y="1401"/>
                  <a:pt x="1697" y="1401"/>
                </a:cubicBezTo>
                <a:cubicBezTo>
                  <a:pt x="1698" y="1401"/>
                  <a:pt x="1698" y="1401"/>
                  <a:pt x="1698" y="1401"/>
                </a:cubicBezTo>
                <a:cubicBezTo>
                  <a:pt x="1699" y="1401"/>
                  <a:pt x="1699" y="1401"/>
                  <a:pt x="1699" y="1401"/>
                </a:cubicBezTo>
                <a:cubicBezTo>
                  <a:pt x="1700" y="1400"/>
                  <a:pt x="1700" y="1400"/>
                  <a:pt x="1700" y="1400"/>
                </a:cubicBezTo>
                <a:cubicBezTo>
                  <a:pt x="1702" y="1399"/>
                  <a:pt x="1702" y="1399"/>
                  <a:pt x="1702" y="1399"/>
                </a:cubicBezTo>
                <a:cubicBezTo>
                  <a:pt x="1704" y="1397"/>
                  <a:pt x="1704" y="1397"/>
                  <a:pt x="1704" y="1397"/>
                </a:cubicBezTo>
                <a:cubicBezTo>
                  <a:pt x="1706" y="1397"/>
                  <a:pt x="1706" y="1397"/>
                  <a:pt x="1706" y="1397"/>
                </a:cubicBezTo>
                <a:cubicBezTo>
                  <a:pt x="1707" y="1397"/>
                  <a:pt x="1707" y="1397"/>
                  <a:pt x="1707" y="1397"/>
                </a:cubicBezTo>
                <a:cubicBezTo>
                  <a:pt x="1709" y="1397"/>
                  <a:pt x="1709" y="1397"/>
                  <a:pt x="1709" y="1397"/>
                </a:cubicBezTo>
                <a:cubicBezTo>
                  <a:pt x="1712" y="1398"/>
                  <a:pt x="1712" y="1398"/>
                  <a:pt x="1712" y="1398"/>
                </a:cubicBezTo>
                <a:cubicBezTo>
                  <a:pt x="1714" y="1397"/>
                  <a:pt x="1714" y="1397"/>
                  <a:pt x="1714" y="1397"/>
                </a:cubicBezTo>
                <a:cubicBezTo>
                  <a:pt x="1716" y="1397"/>
                  <a:pt x="1716" y="1397"/>
                  <a:pt x="1716" y="1397"/>
                </a:cubicBezTo>
                <a:cubicBezTo>
                  <a:pt x="1717" y="1396"/>
                  <a:pt x="1717" y="1396"/>
                  <a:pt x="1717" y="1396"/>
                </a:cubicBezTo>
                <a:cubicBezTo>
                  <a:pt x="1718" y="1395"/>
                  <a:pt x="1718" y="1395"/>
                  <a:pt x="1718" y="1395"/>
                </a:cubicBezTo>
                <a:cubicBezTo>
                  <a:pt x="1719" y="1395"/>
                  <a:pt x="1719" y="1395"/>
                  <a:pt x="1719" y="1395"/>
                </a:cubicBezTo>
                <a:cubicBezTo>
                  <a:pt x="1720" y="1395"/>
                  <a:pt x="1720" y="1395"/>
                  <a:pt x="1720" y="1395"/>
                </a:cubicBezTo>
                <a:cubicBezTo>
                  <a:pt x="1721" y="1394"/>
                  <a:pt x="1721" y="1394"/>
                  <a:pt x="1721" y="1394"/>
                </a:cubicBezTo>
                <a:cubicBezTo>
                  <a:pt x="1723" y="1393"/>
                  <a:pt x="1723" y="1393"/>
                  <a:pt x="1723" y="1393"/>
                </a:cubicBezTo>
                <a:cubicBezTo>
                  <a:pt x="1728" y="1393"/>
                  <a:pt x="1728" y="1393"/>
                  <a:pt x="1728" y="1393"/>
                </a:cubicBezTo>
                <a:cubicBezTo>
                  <a:pt x="1730" y="1394"/>
                  <a:pt x="1730" y="1394"/>
                  <a:pt x="1730" y="1394"/>
                </a:cubicBezTo>
                <a:cubicBezTo>
                  <a:pt x="1732" y="1394"/>
                  <a:pt x="1732" y="1394"/>
                  <a:pt x="1732" y="1394"/>
                </a:cubicBezTo>
                <a:cubicBezTo>
                  <a:pt x="1732" y="1393"/>
                  <a:pt x="1732" y="1393"/>
                  <a:pt x="1732" y="1393"/>
                </a:cubicBezTo>
                <a:cubicBezTo>
                  <a:pt x="1735" y="1392"/>
                  <a:pt x="1735" y="1392"/>
                  <a:pt x="1735" y="1392"/>
                </a:cubicBezTo>
                <a:cubicBezTo>
                  <a:pt x="1740" y="1393"/>
                  <a:pt x="1740" y="1393"/>
                  <a:pt x="1740" y="1393"/>
                </a:cubicBezTo>
                <a:cubicBezTo>
                  <a:pt x="1741" y="1394"/>
                  <a:pt x="1741" y="1394"/>
                  <a:pt x="1741" y="1394"/>
                </a:cubicBezTo>
                <a:cubicBezTo>
                  <a:pt x="1746" y="1395"/>
                  <a:pt x="1746" y="1395"/>
                  <a:pt x="1746" y="1395"/>
                </a:cubicBezTo>
                <a:cubicBezTo>
                  <a:pt x="1747" y="1395"/>
                  <a:pt x="1747" y="1395"/>
                  <a:pt x="1747" y="1395"/>
                </a:cubicBezTo>
                <a:cubicBezTo>
                  <a:pt x="1746" y="1394"/>
                  <a:pt x="1746" y="1394"/>
                  <a:pt x="1746" y="1394"/>
                </a:cubicBezTo>
                <a:cubicBezTo>
                  <a:pt x="1747" y="1392"/>
                  <a:pt x="1747" y="1392"/>
                  <a:pt x="1747" y="1392"/>
                </a:cubicBezTo>
                <a:cubicBezTo>
                  <a:pt x="1749" y="1392"/>
                  <a:pt x="1749" y="1392"/>
                  <a:pt x="1749" y="1392"/>
                </a:cubicBezTo>
                <a:cubicBezTo>
                  <a:pt x="1751" y="1393"/>
                  <a:pt x="1751" y="1393"/>
                  <a:pt x="1751" y="1393"/>
                </a:cubicBezTo>
                <a:cubicBezTo>
                  <a:pt x="1755" y="1393"/>
                  <a:pt x="1755" y="1393"/>
                  <a:pt x="1755" y="1393"/>
                </a:cubicBezTo>
                <a:cubicBezTo>
                  <a:pt x="1755" y="1393"/>
                  <a:pt x="1755" y="1393"/>
                  <a:pt x="1755" y="1393"/>
                </a:cubicBezTo>
                <a:cubicBezTo>
                  <a:pt x="1753" y="1391"/>
                  <a:pt x="1753" y="1391"/>
                  <a:pt x="1753" y="1391"/>
                </a:cubicBezTo>
                <a:cubicBezTo>
                  <a:pt x="1754" y="1390"/>
                  <a:pt x="1754" y="1390"/>
                  <a:pt x="1754" y="1390"/>
                </a:cubicBezTo>
                <a:cubicBezTo>
                  <a:pt x="1757" y="1389"/>
                  <a:pt x="1757" y="1389"/>
                  <a:pt x="1757" y="1389"/>
                </a:cubicBezTo>
                <a:cubicBezTo>
                  <a:pt x="1760" y="1389"/>
                  <a:pt x="1760" y="1389"/>
                  <a:pt x="1760" y="1389"/>
                </a:cubicBezTo>
                <a:cubicBezTo>
                  <a:pt x="1761" y="1390"/>
                  <a:pt x="1761" y="1390"/>
                  <a:pt x="1761" y="1390"/>
                </a:cubicBezTo>
                <a:cubicBezTo>
                  <a:pt x="1763" y="1389"/>
                  <a:pt x="1763" y="1389"/>
                  <a:pt x="1763" y="1389"/>
                </a:cubicBezTo>
                <a:cubicBezTo>
                  <a:pt x="1766" y="1388"/>
                  <a:pt x="1766" y="1388"/>
                  <a:pt x="1766" y="1388"/>
                </a:cubicBezTo>
                <a:cubicBezTo>
                  <a:pt x="1769" y="1387"/>
                  <a:pt x="1769" y="1387"/>
                  <a:pt x="1769" y="1387"/>
                </a:cubicBezTo>
                <a:cubicBezTo>
                  <a:pt x="1769" y="1386"/>
                  <a:pt x="1769" y="1386"/>
                  <a:pt x="1769" y="1386"/>
                </a:cubicBezTo>
                <a:cubicBezTo>
                  <a:pt x="1772" y="1386"/>
                  <a:pt x="1772" y="1386"/>
                  <a:pt x="1772" y="1386"/>
                </a:cubicBezTo>
                <a:cubicBezTo>
                  <a:pt x="1773" y="1384"/>
                  <a:pt x="1773" y="1384"/>
                  <a:pt x="1773" y="1384"/>
                </a:cubicBezTo>
                <a:cubicBezTo>
                  <a:pt x="1780" y="1380"/>
                  <a:pt x="1780" y="1380"/>
                  <a:pt x="1780" y="1380"/>
                </a:cubicBezTo>
                <a:cubicBezTo>
                  <a:pt x="1782" y="1378"/>
                  <a:pt x="1782" y="1378"/>
                  <a:pt x="1782" y="1378"/>
                </a:cubicBezTo>
                <a:cubicBezTo>
                  <a:pt x="1782" y="1377"/>
                  <a:pt x="1782" y="1377"/>
                  <a:pt x="1782" y="1377"/>
                </a:cubicBezTo>
                <a:cubicBezTo>
                  <a:pt x="1783" y="1377"/>
                  <a:pt x="1783" y="1377"/>
                  <a:pt x="1783" y="1377"/>
                </a:cubicBezTo>
                <a:cubicBezTo>
                  <a:pt x="1794" y="1366"/>
                  <a:pt x="1794" y="1366"/>
                  <a:pt x="1794" y="1366"/>
                </a:cubicBezTo>
                <a:cubicBezTo>
                  <a:pt x="1794" y="1366"/>
                  <a:pt x="1794" y="1366"/>
                  <a:pt x="1794" y="1366"/>
                </a:cubicBezTo>
                <a:cubicBezTo>
                  <a:pt x="1795" y="1366"/>
                  <a:pt x="1795" y="1366"/>
                  <a:pt x="1795" y="1366"/>
                </a:cubicBezTo>
                <a:cubicBezTo>
                  <a:pt x="1797" y="1363"/>
                  <a:pt x="1797" y="1363"/>
                  <a:pt x="1797" y="1363"/>
                </a:cubicBezTo>
                <a:cubicBezTo>
                  <a:pt x="1799" y="1363"/>
                  <a:pt x="1799" y="1363"/>
                  <a:pt x="1799" y="1363"/>
                </a:cubicBezTo>
                <a:cubicBezTo>
                  <a:pt x="1800" y="1360"/>
                  <a:pt x="1800" y="1360"/>
                  <a:pt x="1800" y="1360"/>
                </a:cubicBezTo>
                <a:cubicBezTo>
                  <a:pt x="1803" y="1357"/>
                  <a:pt x="1803" y="1357"/>
                  <a:pt x="1803" y="1357"/>
                </a:cubicBezTo>
                <a:cubicBezTo>
                  <a:pt x="1807" y="1350"/>
                  <a:pt x="1807" y="1350"/>
                  <a:pt x="1807" y="1350"/>
                </a:cubicBezTo>
                <a:cubicBezTo>
                  <a:pt x="1809" y="1347"/>
                  <a:pt x="1809" y="1347"/>
                  <a:pt x="1809" y="1347"/>
                </a:cubicBezTo>
                <a:cubicBezTo>
                  <a:pt x="1810" y="1347"/>
                  <a:pt x="1810" y="1347"/>
                  <a:pt x="1810" y="1347"/>
                </a:cubicBezTo>
                <a:cubicBezTo>
                  <a:pt x="1812" y="1344"/>
                  <a:pt x="1812" y="1344"/>
                  <a:pt x="1812" y="1344"/>
                </a:cubicBezTo>
                <a:cubicBezTo>
                  <a:pt x="1812" y="1343"/>
                  <a:pt x="1812" y="1343"/>
                  <a:pt x="1812" y="1343"/>
                </a:cubicBezTo>
                <a:cubicBezTo>
                  <a:pt x="1814" y="1341"/>
                  <a:pt x="1814" y="1341"/>
                  <a:pt x="1814" y="1341"/>
                </a:cubicBezTo>
                <a:cubicBezTo>
                  <a:pt x="1815" y="1339"/>
                  <a:pt x="1815" y="1339"/>
                  <a:pt x="1815" y="1339"/>
                </a:cubicBezTo>
                <a:cubicBezTo>
                  <a:pt x="1817" y="1337"/>
                  <a:pt x="1817" y="1337"/>
                  <a:pt x="1817" y="1337"/>
                </a:cubicBezTo>
                <a:cubicBezTo>
                  <a:pt x="1818" y="1336"/>
                  <a:pt x="1818" y="1336"/>
                  <a:pt x="1818" y="1336"/>
                </a:cubicBezTo>
                <a:cubicBezTo>
                  <a:pt x="1820" y="1335"/>
                  <a:pt x="1820" y="1335"/>
                  <a:pt x="1820" y="1335"/>
                </a:cubicBezTo>
                <a:cubicBezTo>
                  <a:pt x="1821" y="1334"/>
                  <a:pt x="1821" y="1334"/>
                  <a:pt x="1821" y="1334"/>
                </a:cubicBezTo>
                <a:cubicBezTo>
                  <a:pt x="1822" y="1334"/>
                  <a:pt x="1822" y="1334"/>
                  <a:pt x="1822" y="1334"/>
                </a:cubicBezTo>
                <a:cubicBezTo>
                  <a:pt x="1825" y="1331"/>
                  <a:pt x="1825" y="1331"/>
                  <a:pt x="1825" y="1331"/>
                </a:cubicBezTo>
                <a:cubicBezTo>
                  <a:pt x="1825" y="1329"/>
                  <a:pt x="1825" y="1329"/>
                  <a:pt x="1825" y="1329"/>
                </a:cubicBezTo>
                <a:cubicBezTo>
                  <a:pt x="1827" y="1327"/>
                  <a:pt x="1827" y="1327"/>
                  <a:pt x="1827" y="1327"/>
                </a:cubicBezTo>
                <a:cubicBezTo>
                  <a:pt x="1827" y="1323"/>
                  <a:pt x="1827" y="1323"/>
                  <a:pt x="1827" y="1323"/>
                </a:cubicBezTo>
                <a:cubicBezTo>
                  <a:pt x="1829" y="1320"/>
                  <a:pt x="1829" y="1320"/>
                  <a:pt x="1829" y="1320"/>
                </a:cubicBezTo>
                <a:cubicBezTo>
                  <a:pt x="1829" y="1317"/>
                  <a:pt x="1829" y="1317"/>
                  <a:pt x="1829" y="1317"/>
                </a:cubicBezTo>
                <a:cubicBezTo>
                  <a:pt x="1831" y="1314"/>
                  <a:pt x="1831" y="1314"/>
                  <a:pt x="1831" y="1314"/>
                </a:cubicBezTo>
                <a:cubicBezTo>
                  <a:pt x="1830" y="1313"/>
                  <a:pt x="1830" y="1313"/>
                  <a:pt x="1830" y="1313"/>
                </a:cubicBezTo>
                <a:cubicBezTo>
                  <a:pt x="1831" y="1312"/>
                  <a:pt x="1831" y="1312"/>
                  <a:pt x="1831" y="1312"/>
                </a:cubicBezTo>
                <a:cubicBezTo>
                  <a:pt x="1831" y="1311"/>
                  <a:pt x="1831" y="1311"/>
                  <a:pt x="1831" y="1311"/>
                </a:cubicBezTo>
                <a:cubicBezTo>
                  <a:pt x="1831" y="1310"/>
                  <a:pt x="1831" y="1310"/>
                  <a:pt x="1831" y="1310"/>
                </a:cubicBezTo>
                <a:cubicBezTo>
                  <a:pt x="1832" y="1308"/>
                  <a:pt x="1832" y="1308"/>
                  <a:pt x="1832" y="1308"/>
                </a:cubicBezTo>
                <a:cubicBezTo>
                  <a:pt x="1833" y="1305"/>
                  <a:pt x="1833" y="1305"/>
                  <a:pt x="1833" y="1305"/>
                </a:cubicBezTo>
                <a:cubicBezTo>
                  <a:pt x="1833" y="1304"/>
                  <a:pt x="1833" y="1304"/>
                  <a:pt x="1833" y="1304"/>
                </a:cubicBezTo>
                <a:cubicBezTo>
                  <a:pt x="1832" y="1304"/>
                  <a:pt x="1832" y="1304"/>
                  <a:pt x="1832" y="1304"/>
                </a:cubicBezTo>
                <a:cubicBezTo>
                  <a:pt x="1831" y="1306"/>
                  <a:pt x="1831" y="1306"/>
                  <a:pt x="1831" y="1306"/>
                </a:cubicBezTo>
                <a:cubicBezTo>
                  <a:pt x="1830" y="1306"/>
                  <a:pt x="1830" y="1306"/>
                  <a:pt x="1830" y="1306"/>
                </a:cubicBezTo>
                <a:cubicBezTo>
                  <a:pt x="1829" y="1307"/>
                  <a:pt x="1829" y="1307"/>
                  <a:pt x="1829" y="1307"/>
                </a:cubicBezTo>
                <a:cubicBezTo>
                  <a:pt x="1829" y="1305"/>
                  <a:pt x="1829" y="1305"/>
                  <a:pt x="1829" y="1305"/>
                </a:cubicBezTo>
                <a:cubicBezTo>
                  <a:pt x="1828" y="1303"/>
                  <a:pt x="1828" y="1303"/>
                  <a:pt x="1828" y="1303"/>
                </a:cubicBezTo>
                <a:cubicBezTo>
                  <a:pt x="1828" y="1303"/>
                  <a:pt x="1828" y="1303"/>
                  <a:pt x="1828" y="1303"/>
                </a:cubicBezTo>
                <a:cubicBezTo>
                  <a:pt x="1829" y="1302"/>
                  <a:pt x="1829" y="1302"/>
                  <a:pt x="1829" y="1302"/>
                </a:cubicBezTo>
                <a:cubicBezTo>
                  <a:pt x="1830" y="1302"/>
                  <a:pt x="1830" y="1302"/>
                  <a:pt x="1830" y="1302"/>
                </a:cubicBezTo>
                <a:cubicBezTo>
                  <a:pt x="1831" y="1300"/>
                  <a:pt x="1831" y="1300"/>
                  <a:pt x="1831" y="1300"/>
                </a:cubicBezTo>
                <a:cubicBezTo>
                  <a:pt x="1832" y="1298"/>
                  <a:pt x="1832" y="1298"/>
                  <a:pt x="1832" y="1298"/>
                </a:cubicBezTo>
                <a:cubicBezTo>
                  <a:pt x="1833" y="1297"/>
                  <a:pt x="1833" y="1297"/>
                  <a:pt x="1833" y="1297"/>
                </a:cubicBezTo>
                <a:cubicBezTo>
                  <a:pt x="1835" y="1297"/>
                  <a:pt x="1835" y="1297"/>
                  <a:pt x="1835" y="1297"/>
                </a:cubicBezTo>
                <a:cubicBezTo>
                  <a:pt x="1839" y="1293"/>
                  <a:pt x="1839" y="1293"/>
                  <a:pt x="1839" y="1293"/>
                </a:cubicBezTo>
                <a:cubicBezTo>
                  <a:pt x="1847" y="1292"/>
                  <a:pt x="1847" y="1292"/>
                  <a:pt x="1847" y="1292"/>
                </a:cubicBezTo>
                <a:cubicBezTo>
                  <a:pt x="1854" y="1289"/>
                  <a:pt x="1854" y="1289"/>
                  <a:pt x="1854" y="1289"/>
                </a:cubicBezTo>
                <a:cubicBezTo>
                  <a:pt x="1858" y="1285"/>
                  <a:pt x="1858" y="1285"/>
                  <a:pt x="1858" y="1285"/>
                </a:cubicBezTo>
                <a:cubicBezTo>
                  <a:pt x="1858" y="1282"/>
                  <a:pt x="1858" y="1282"/>
                  <a:pt x="1858" y="1282"/>
                </a:cubicBezTo>
                <a:cubicBezTo>
                  <a:pt x="1860" y="1280"/>
                  <a:pt x="1860" y="1280"/>
                  <a:pt x="1860" y="1280"/>
                </a:cubicBezTo>
                <a:cubicBezTo>
                  <a:pt x="1859" y="1279"/>
                  <a:pt x="1859" y="1279"/>
                  <a:pt x="1859" y="1279"/>
                </a:cubicBezTo>
                <a:cubicBezTo>
                  <a:pt x="1858" y="1280"/>
                  <a:pt x="1858" y="1280"/>
                  <a:pt x="1858" y="1280"/>
                </a:cubicBezTo>
                <a:cubicBezTo>
                  <a:pt x="1857" y="1278"/>
                  <a:pt x="1857" y="1278"/>
                  <a:pt x="1857" y="1278"/>
                </a:cubicBezTo>
                <a:cubicBezTo>
                  <a:pt x="1858" y="1278"/>
                  <a:pt x="1858" y="1278"/>
                  <a:pt x="1858" y="1278"/>
                </a:cubicBezTo>
                <a:cubicBezTo>
                  <a:pt x="1858" y="1276"/>
                  <a:pt x="1858" y="1276"/>
                  <a:pt x="1858" y="1276"/>
                </a:cubicBezTo>
                <a:cubicBezTo>
                  <a:pt x="1859" y="1275"/>
                  <a:pt x="1859" y="1275"/>
                  <a:pt x="1859" y="1275"/>
                </a:cubicBezTo>
                <a:cubicBezTo>
                  <a:pt x="1859" y="1273"/>
                  <a:pt x="1859" y="1273"/>
                  <a:pt x="1859" y="1273"/>
                </a:cubicBezTo>
                <a:cubicBezTo>
                  <a:pt x="1860" y="1270"/>
                  <a:pt x="1860" y="1270"/>
                  <a:pt x="1860" y="1270"/>
                </a:cubicBezTo>
                <a:cubicBezTo>
                  <a:pt x="1860" y="1270"/>
                  <a:pt x="1860" y="1270"/>
                  <a:pt x="1860" y="1270"/>
                </a:cubicBezTo>
                <a:cubicBezTo>
                  <a:pt x="1860" y="1267"/>
                  <a:pt x="1860" y="1267"/>
                  <a:pt x="1860" y="1267"/>
                </a:cubicBezTo>
                <a:cubicBezTo>
                  <a:pt x="1861" y="1266"/>
                  <a:pt x="1861" y="1266"/>
                  <a:pt x="1861" y="1266"/>
                </a:cubicBezTo>
                <a:cubicBezTo>
                  <a:pt x="1861" y="1263"/>
                  <a:pt x="1861" y="1263"/>
                  <a:pt x="1861" y="1263"/>
                </a:cubicBezTo>
                <a:cubicBezTo>
                  <a:pt x="1860" y="1263"/>
                  <a:pt x="1860" y="1263"/>
                  <a:pt x="1860" y="1263"/>
                </a:cubicBezTo>
                <a:cubicBezTo>
                  <a:pt x="1860" y="1261"/>
                  <a:pt x="1860" y="1261"/>
                  <a:pt x="1860" y="1261"/>
                </a:cubicBezTo>
                <a:cubicBezTo>
                  <a:pt x="1859" y="1264"/>
                  <a:pt x="1859" y="1264"/>
                  <a:pt x="1859" y="1264"/>
                </a:cubicBezTo>
                <a:cubicBezTo>
                  <a:pt x="1859" y="1265"/>
                  <a:pt x="1859" y="1265"/>
                  <a:pt x="1859" y="1265"/>
                </a:cubicBezTo>
                <a:cubicBezTo>
                  <a:pt x="1858" y="1265"/>
                  <a:pt x="1858" y="1265"/>
                  <a:pt x="1858" y="1265"/>
                </a:cubicBezTo>
                <a:cubicBezTo>
                  <a:pt x="1858" y="1263"/>
                  <a:pt x="1858" y="1263"/>
                  <a:pt x="1858" y="1263"/>
                </a:cubicBezTo>
                <a:cubicBezTo>
                  <a:pt x="1858" y="1257"/>
                  <a:pt x="1858" y="1257"/>
                  <a:pt x="1858" y="1257"/>
                </a:cubicBezTo>
                <a:cubicBezTo>
                  <a:pt x="1857" y="1255"/>
                  <a:pt x="1857" y="1255"/>
                  <a:pt x="1857" y="1255"/>
                </a:cubicBezTo>
                <a:cubicBezTo>
                  <a:pt x="1857" y="1252"/>
                  <a:pt x="1857" y="1252"/>
                  <a:pt x="1857" y="1252"/>
                </a:cubicBezTo>
                <a:cubicBezTo>
                  <a:pt x="1856" y="1250"/>
                  <a:pt x="1856" y="1250"/>
                  <a:pt x="1856" y="1250"/>
                </a:cubicBezTo>
                <a:cubicBezTo>
                  <a:pt x="1855" y="1250"/>
                  <a:pt x="1855" y="1250"/>
                  <a:pt x="1855" y="1250"/>
                </a:cubicBezTo>
                <a:cubicBezTo>
                  <a:pt x="1856" y="1249"/>
                  <a:pt x="1856" y="1249"/>
                  <a:pt x="1856" y="1249"/>
                </a:cubicBezTo>
                <a:cubicBezTo>
                  <a:pt x="1856" y="1248"/>
                  <a:pt x="1856" y="1248"/>
                  <a:pt x="1856" y="1248"/>
                </a:cubicBezTo>
                <a:cubicBezTo>
                  <a:pt x="1853" y="1244"/>
                  <a:pt x="1853" y="1244"/>
                  <a:pt x="1853" y="1244"/>
                </a:cubicBezTo>
                <a:cubicBezTo>
                  <a:pt x="1854" y="1242"/>
                  <a:pt x="1854" y="1242"/>
                  <a:pt x="1854" y="1242"/>
                </a:cubicBezTo>
                <a:cubicBezTo>
                  <a:pt x="1854" y="1241"/>
                  <a:pt x="1854" y="1241"/>
                  <a:pt x="1854" y="1241"/>
                </a:cubicBezTo>
                <a:cubicBezTo>
                  <a:pt x="1855" y="1240"/>
                  <a:pt x="1855" y="1240"/>
                  <a:pt x="1855" y="1240"/>
                </a:cubicBezTo>
                <a:cubicBezTo>
                  <a:pt x="1855" y="1238"/>
                  <a:pt x="1855" y="1238"/>
                  <a:pt x="1855" y="1238"/>
                </a:cubicBezTo>
                <a:cubicBezTo>
                  <a:pt x="1854" y="1237"/>
                  <a:pt x="1854" y="1237"/>
                  <a:pt x="1854" y="1237"/>
                </a:cubicBezTo>
                <a:cubicBezTo>
                  <a:pt x="1854" y="1236"/>
                  <a:pt x="1854" y="1236"/>
                  <a:pt x="1854" y="1236"/>
                </a:cubicBezTo>
                <a:cubicBezTo>
                  <a:pt x="1855" y="1236"/>
                  <a:pt x="1855" y="1236"/>
                  <a:pt x="1855" y="1236"/>
                </a:cubicBezTo>
                <a:cubicBezTo>
                  <a:pt x="1857" y="1237"/>
                  <a:pt x="1857" y="1237"/>
                  <a:pt x="1857" y="1237"/>
                </a:cubicBezTo>
                <a:cubicBezTo>
                  <a:pt x="1858" y="1236"/>
                  <a:pt x="1858" y="1236"/>
                  <a:pt x="1858" y="1236"/>
                </a:cubicBezTo>
                <a:cubicBezTo>
                  <a:pt x="1860" y="1236"/>
                  <a:pt x="1860" y="1236"/>
                  <a:pt x="1860" y="1236"/>
                </a:cubicBezTo>
                <a:cubicBezTo>
                  <a:pt x="1862" y="1234"/>
                  <a:pt x="1862" y="1234"/>
                  <a:pt x="1862" y="1234"/>
                </a:cubicBezTo>
                <a:cubicBezTo>
                  <a:pt x="1862" y="1232"/>
                  <a:pt x="1862" y="1232"/>
                  <a:pt x="1862" y="1232"/>
                </a:cubicBezTo>
                <a:cubicBezTo>
                  <a:pt x="1867" y="1229"/>
                  <a:pt x="1867" y="1229"/>
                  <a:pt x="1867" y="1229"/>
                </a:cubicBezTo>
                <a:cubicBezTo>
                  <a:pt x="1869" y="1228"/>
                  <a:pt x="1869" y="1228"/>
                  <a:pt x="1869" y="1228"/>
                </a:cubicBezTo>
                <a:cubicBezTo>
                  <a:pt x="1869" y="1227"/>
                  <a:pt x="1869" y="1227"/>
                  <a:pt x="1869" y="1227"/>
                </a:cubicBezTo>
                <a:cubicBezTo>
                  <a:pt x="1870" y="1227"/>
                  <a:pt x="1870" y="1227"/>
                  <a:pt x="1870" y="1227"/>
                </a:cubicBezTo>
                <a:cubicBezTo>
                  <a:pt x="1871" y="1226"/>
                  <a:pt x="1871" y="1226"/>
                  <a:pt x="1871" y="1226"/>
                </a:cubicBezTo>
                <a:cubicBezTo>
                  <a:pt x="1871" y="1225"/>
                  <a:pt x="1871" y="1225"/>
                  <a:pt x="1871" y="1225"/>
                </a:cubicBezTo>
                <a:cubicBezTo>
                  <a:pt x="1876" y="1222"/>
                  <a:pt x="1876" y="1222"/>
                  <a:pt x="1876" y="1222"/>
                </a:cubicBezTo>
                <a:cubicBezTo>
                  <a:pt x="1876" y="1221"/>
                  <a:pt x="1876" y="1221"/>
                  <a:pt x="1876" y="1221"/>
                </a:cubicBezTo>
                <a:cubicBezTo>
                  <a:pt x="1877" y="1221"/>
                  <a:pt x="1877" y="1221"/>
                  <a:pt x="1877" y="1221"/>
                </a:cubicBezTo>
                <a:cubicBezTo>
                  <a:pt x="1878" y="1218"/>
                  <a:pt x="1878" y="1218"/>
                  <a:pt x="1878" y="1218"/>
                </a:cubicBezTo>
                <a:cubicBezTo>
                  <a:pt x="1878" y="1219"/>
                  <a:pt x="1878" y="1219"/>
                  <a:pt x="1878" y="1219"/>
                </a:cubicBezTo>
                <a:cubicBezTo>
                  <a:pt x="1879" y="1219"/>
                  <a:pt x="1879" y="1219"/>
                  <a:pt x="1879" y="1219"/>
                </a:cubicBezTo>
                <a:cubicBezTo>
                  <a:pt x="1882" y="1216"/>
                  <a:pt x="1882" y="1216"/>
                  <a:pt x="1882" y="1216"/>
                </a:cubicBezTo>
                <a:cubicBezTo>
                  <a:pt x="1882" y="1215"/>
                  <a:pt x="1882" y="1215"/>
                  <a:pt x="1882" y="1215"/>
                </a:cubicBezTo>
                <a:cubicBezTo>
                  <a:pt x="1883" y="1215"/>
                  <a:pt x="1883" y="1215"/>
                  <a:pt x="1883" y="1215"/>
                </a:cubicBezTo>
                <a:cubicBezTo>
                  <a:pt x="1887" y="1213"/>
                  <a:pt x="1887" y="1213"/>
                  <a:pt x="1887" y="1213"/>
                </a:cubicBezTo>
                <a:cubicBezTo>
                  <a:pt x="1890" y="1211"/>
                  <a:pt x="1890" y="1211"/>
                  <a:pt x="1890" y="1211"/>
                </a:cubicBezTo>
                <a:cubicBezTo>
                  <a:pt x="1890" y="1211"/>
                  <a:pt x="1890" y="1211"/>
                  <a:pt x="1890" y="1211"/>
                </a:cubicBezTo>
                <a:cubicBezTo>
                  <a:pt x="1893" y="1211"/>
                  <a:pt x="1893" y="1211"/>
                  <a:pt x="1893" y="1211"/>
                </a:cubicBezTo>
                <a:cubicBezTo>
                  <a:pt x="1899" y="1208"/>
                  <a:pt x="1899" y="1208"/>
                  <a:pt x="1899" y="1208"/>
                </a:cubicBezTo>
                <a:cubicBezTo>
                  <a:pt x="1900" y="1206"/>
                  <a:pt x="1900" y="1206"/>
                  <a:pt x="1900" y="1206"/>
                </a:cubicBezTo>
                <a:cubicBezTo>
                  <a:pt x="1901" y="1206"/>
                  <a:pt x="1901" y="1206"/>
                  <a:pt x="1901" y="1206"/>
                </a:cubicBezTo>
                <a:cubicBezTo>
                  <a:pt x="1907" y="1202"/>
                  <a:pt x="1907" y="1202"/>
                  <a:pt x="1907" y="1202"/>
                </a:cubicBezTo>
                <a:cubicBezTo>
                  <a:pt x="1907" y="1201"/>
                  <a:pt x="1907" y="1201"/>
                  <a:pt x="1907" y="1201"/>
                </a:cubicBezTo>
                <a:cubicBezTo>
                  <a:pt x="1909" y="1200"/>
                  <a:pt x="1909" y="1200"/>
                  <a:pt x="1909" y="1200"/>
                </a:cubicBezTo>
                <a:cubicBezTo>
                  <a:pt x="1911" y="1198"/>
                  <a:pt x="1911" y="1198"/>
                  <a:pt x="1911" y="1198"/>
                </a:cubicBezTo>
                <a:cubicBezTo>
                  <a:pt x="1911" y="1196"/>
                  <a:pt x="1911" y="1196"/>
                  <a:pt x="1911" y="1196"/>
                </a:cubicBezTo>
                <a:cubicBezTo>
                  <a:pt x="1913" y="1193"/>
                  <a:pt x="1913" y="1193"/>
                  <a:pt x="1913" y="1193"/>
                </a:cubicBezTo>
                <a:cubicBezTo>
                  <a:pt x="1914" y="1193"/>
                  <a:pt x="1914" y="1193"/>
                  <a:pt x="1914" y="1193"/>
                </a:cubicBezTo>
                <a:cubicBezTo>
                  <a:pt x="1915" y="1191"/>
                  <a:pt x="1915" y="1191"/>
                  <a:pt x="1915" y="1191"/>
                </a:cubicBezTo>
                <a:cubicBezTo>
                  <a:pt x="1915" y="1190"/>
                  <a:pt x="1915" y="1190"/>
                  <a:pt x="1915" y="1190"/>
                </a:cubicBezTo>
                <a:cubicBezTo>
                  <a:pt x="1914" y="1190"/>
                  <a:pt x="1914" y="1190"/>
                  <a:pt x="1914" y="1190"/>
                </a:cubicBezTo>
                <a:cubicBezTo>
                  <a:pt x="1914" y="1190"/>
                  <a:pt x="1914" y="1190"/>
                  <a:pt x="1914" y="1190"/>
                </a:cubicBezTo>
                <a:cubicBezTo>
                  <a:pt x="1913" y="1190"/>
                  <a:pt x="1913" y="1190"/>
                  <a:pt x="1913" y="1190"/>
                </a:cubicBezTo>
                <a:cubicBezTo>
                  <a:pt x="1915" y="1188"/>
                  <a:pt x="1915" y="1188"/>
                  <a:pt x="1915" y="1188"/>
                </a:cubicBezTo>
                <a:cubicBezTo>
                  <a:pt x="1916" y="1188"/>
                  <a:pt x="1916" y="1188"/>
                  <a:pt x="1916" y="1188"/>
                </a:cubicBezTo>
                <a:cubicBezTo>
                  <a:pt x="1916" y="1187"/>
                  <a:pt x="1916" y="1187"/>
                  <a:pt x="1916" y="1187"/>
                </a:cubicBezTo>
                <a:cubicBezTo>
                  <a:pt x="1916" y="1186"/>
                  <a:pt x="1916" y="1186"/>
                  <a:pt x="1916" y="1186"/>
                </a:cubicBezTo>
                <a:cubicBezTo>
                  <a:pt x="1917" y="1186"/>
                  <a:pt x="1917" y="1186"/>
                  <a:pt x="1917" y="1186"/>
                </a:cubicBezTo>
                <a:cubicBezTo>
                  <a:pt x="1918" y="1184"/>
                  <a:pt x="1918" y="1184"/>
                  <a:pt x="1918" y="1184"/>
                </a:cubicBezTo>
                <a:cubicBezTo>
                  <a:pt x="1917" y="1180"/>
                  <a:pt x="1917" y="1180"/>
                  <a:pt x="1917" y="1180"/>
                </a:cubicBezTo>
                <a:cubicBezTo>
                  <a:pt x="1917" y="1180"/>
                  <a:pt x="1917" y="1180"/>
                  <a:pt x="1917" y="1180"/>
                </a:cubicBezTo>
                <a:cubicBezTo>
                  <a:pt x="1915" y="1180"/>
                  <a:pt x="1915" y="1180"/>
                  <a:pt x="1915" y="1180"/>
                </a:cubicBezTo>
                <a:cubicBezTo>
                  <a:pt x="1914" y="1179"/>
                  <a:pt x="1914" y="1179"/>
                  <a:pt x="1914" y="1179"/>
                </a:cubicBezTo>
                <a:cubicBezTo>
                  <a:pt x="1914" y="1178"/>
                  <a:pt x="1914" y="1178"/>
                  <a:pt x="1914" y="1178"/>
                </a:cubicBezTo>
                <a:cubicBezTo>
                  <a:pt x="1916" y="1178"/>
                  <a:pt x="1916" y="1178"/>
                  <a:pt x="1916" y="1178"/>
                </a:cubicBezTo>
                <a:cubicBezTo>
                  <a:pt x="1916" y="1174"/>
                  <a:pt x="1916" y="1174"/>
                  <a:pt x="1916" y="1174"/>
                </a:cubicBezTo>
                <a:cubicBezTo>
                  <a:pt x="1915" y="1173"/>
                  <a:pt x="1915" y="1173"/>
                  <a:pt x="1915" y="1173"/>
                </a:cubicBezTo>
                <a:cubicBezTo>
                  <a:pt x="1916" y="1173"/>
                  <a:pt x="1916" y="1173"/>
                  <a:pt x="1916" y="1173"/>
                </a:cubicBezTo>
                <a:cubicBezTo>
                  <a:pt x="1916" y="1168"/>
                  <a:pt x="1916" y="1168"/>
                  <a:pt x="1916" y="1168"/>
                </a:cubicBezTo>
                <a:cubicBezTo>
                  <a:pt x="1916" y="1165"/>
                  <a:pt x="1916" y="1165"/>
                  <a:pt x="1916" y="1165"/>
                </a:cubicBezTo>
                <a:cubicBezTo>
                  <a:pt x="1917" y="1164"/>
                  <a:pt x="1917" y="1164"/>
                  <a:pt x="1917" y="1164"/>
                </a:cubicBezTo>
                <a:cubicBezTo>
                  <a:pt x="1917" y="1162"/>
                  <a:pt x="1917" y="1162"/>
                  <a:pt x="1917" y="1162"/>
                </a:cubicBezTo>
                <a:cubicBezTo>
                  <a:pt x="1916" y="1161"/>
                  <a:pt x="1916" y="1161"/>
                  <a:pt x="1916" y="1161"/>
                </a:cubicBezTo>
                <a:cubicBezTo>
                  <a:pt x="1916" y="1158"/>
                  <a:pt x="1916" y="1158"/>
                  <a:pt x="1916" y="1158"/>
                </a:cubicBezTo>
                <a:cubicBezTo>
                  <a:pt x="1917" y="1158"/>
                  <a:pt x="1917" y="1158"/>
                  <a:pt x="1917" y="1158"/>
                </a:cubicBezTo>
                <a:cubicBezTo>
                  <a:pt x="1916" y="1156"/>
                  <a:pt x="1916" y="1156"/>
                  <a:pt x="1916" y="1156"/>
                </a:cubicBezTo>
                <a:cubicBezTo>
                  <a:pt x="1915" y="1152"/>
                  <a:pt x="1915" y="1152"/>
                  <a:pt x="1915" y="1152"/>
                </a:cubicBezTo>
                <a:cubicBezTo>
                  <a:pt x="1916" y="1151"/>
                  <a:pt x="1916" y="1151"/>
                  <a:pt x="1916" y="1151"/>
                </a:cubicBezTo>
                <a:cubicBezTo>
                  <a:pt x="1916" y="1151"/>
                  <a:pt x="1916" y="1151"/>
                  <a:pt x="1916" y="1151"/>
                </a:cubicBezTo>
                <a:cubicBezTo>
                  <a:pt x="1916" y="1150"/>
                  <a:pt x="1916" y="1150"/>
                  <a:pt x="1916" y="1150"/>
                </a:cubicBezTo>
                <a:cubicBezTo>
                  <a:pt x="1916" y="1149"/>
                  <a:pt x="1916" y="1149"/>
                  <a:pt x="1916" y="1149"/>
                </a:cubicBezTo>
                <a:cubicBezTo>
                  <a:pt x="1918" y="1146"/>
                  <a:pt x="1918" y="1146"/>
                  <a:pt x="1918" y="1146"/>
                </a:cubicBezTo>
                <a:cubicBezTo>
                  <a:pt x="1917" y="1145"/>
                  <a:pt x="1917" y="1145"/>
                  <a:pt x="1917" y="1145"/>
                </a:cubicBezTo>
                <a:cubicBezTo>
                  <a:pt x="1918" y="1144"/>
                  <a:pt x="1918" y="1144"/>
                  <a:pt x="1918" y="1144"/>
                </a:cubicBezTo>
                <a:cubicBezTo>
                  <a:pt x="1918" y="1142"/>
                  <a:pt x="1918" y="1142"/>
                  <a:pt x="1918" y="1142"/>
                </a:cubicBezTo>
                <a:cubicBezTo>
                  <a:pt x="1918" y="1141"/>
                  <a:pt x="1918" y="1141"/>
                  <a:pt x="1918" y="1141"/>
                </a:cubicBezTo>
                <a:cubicBezTo>
                  <a:pt x="1917" y="1141"/>
                  <a:pt x="1917" y="1141"/>
                  <a:pt x="1917" y="1141"/>
                </a:cubicBezTo>
                <a:cubicBezTo>
                  <a:pt x="1917" y="1140"/>
                  <a:pt x="1917" y="1140"/>
                  <a:pt x="1917" y="1140"/>
                </a:cubicBezTo>
                <a:cubicBezTo>
                  <a:pt x="1915" y="1138"/>
                  <a:pt x="1915" y="1138"/>
                  <a:pt x="1915" y="1138"/>
                </a:cubicBezTo>
                <a:cubicBezTo>
                  <a:pt x="1913" y="1138"/>
                  <a:pt x="1913" y="1138"/>
                  <a:pt x="1913" y="1138"/>
                </a:cubicBezTo>
                <a:cubicBezTo>
                  <a:pt x="1909" y="1134"/>
                  <a:pt x="1909" y="1134"/>
                  <a:pt x="1909" y="1134"/>
                </a:cubicBezTo>
                <a:cubicBezTo>
                  <a:pt x="1909" y="1133"/>
                  <a:pt x="1909" y="1133"/>
                  <a:pt x="1909" y="1133"/>
                </a:cubicBezTo>
                <a:cubicBezTo>
                  <a:pt x="1908" y="1130"/>
                  <a:pt x="1908" y="1130"/>
                  <a:pt x="1908" y="1130"/>
                </a:cubicBezTo>
                <a:cubicBezTo>
                  <a:pt x="1907" y="1129"/>
                  <a:pt x="1907" y="1129"/>
                  <a:pt x="1907" y="1129"/>
                </a:cubicBezTo>
                <a:cubicBezTo>
                  <a:pt x="1908" y="1127"/>
                  <a:pt x="1908" y="1127"/>
                  <a:pt x="1908" y="1127"/>
                </a:cubicBezTo>
                <a:cubicBezTo>
                  <a:pt x="1907" y="1126"/>
                  <a:pt x="1907" y="1126"/>
                  <a:pt x="1907" y="1126"/>
                </a:cubicBezTo>
                <a:cubicBezTo>
                  <a:pt x="1907" y="1124"/>
                  <a:pt x="1907" y="1124"/>
                  <a:pt x="1907" y="1124"/>
                </a:cubicBezTo>
                <a:cubicBezTo>
                  <a:pt x="1906" y="1123"/>
                  <a:pt x="1906" y="1123"/>
                  <a:pt x="1906" y="1123"/>
                </a:cubicBezTo>
                <a:cubicBezTo>
                  <a:pt x="1907" y="1123"/>
                  <a:pt x="1907" y="1123"/>
                  <a:pt x="1907" y="1123"/>
                </a:cubicBezTo>
                <a:cubicBezTo>
                  <a:pt x="1906" y="1120"/>
                  <a:pt x="1906" y="1120"/>
                  <a:pt x="1906" y="1120"/>
                </a:cubicBezTo>
                <a:cubicBezTo>
                  <a:pt x="1905" y="1118"/>
                  <a:pt x="1905" y="1118"/>
                  <a:pt x="1905" y="1118"/>
                </a:cubicBezTo>
                <a:cubicBezTo>
                  <a:pt x="1907" y="1117"/>
                  <a:pt x="1907" y="1117"/>
                  <a:pt x="1907" y="1117"/>
                </a:cubicBezTo>
                <a:cubicBezTo>
                  <a:pt x="1907" y="1114"/>
                  <a:pt x="1907" y="1114"/>
                  <a:pt x="1907" y="1114"/>
                </a:cubicBezTo>
                <a:cubicBezTo>
                  <a:pt x="1905" y="1113"/>
                  <a:pt x="1905" y="1113"/>
                  <a:pt x="1905" y="1113"/>
                </a:cubicBezTo>
                <a:cubicBezTo>
                  <a:pt x="1905" y="1109"/>
                  <a:pt x="1905" y="1109"/>
                  <a:pt x="1905" y="1109"/>
                </a:cubicBezTo>
                <a:cubicBezTo>
                  <a:pt x="1906" y="1107"/>
                  <a:pt x="1906" y="1107"/>
                  <a:pt x="1906" y="1107"/>
                </a:cubicBezTo>
                <a:cubicBezTo>
                  <a:pt x="1907" y="1106"/>
                  <a:pt x="1907" y="1106"/>
                  <a:pt x="1907" y="1106"/>
                </a:cubicBezTo>
                <a:cubicBezTo>
                  <a:pt x="1908" y="1106"/>
                  <a:pt x="1908" y="1106"/>
                  <a:pt x="1908" y="1106"/>
                </a:cubicBezTo>
                <a:cubicBezTo>
                  <a:pt x="1908" y="1105"/>
                  <a:pt x="1908" y="1105"/>
                  <a:pt x="1908" y="1105"/>
                </a:cubicBezTo>
                <a:cubicBezTo>
                  <a:pt x="1907" y="1101"/>
                  <a:pt x="1907" y="1101"/>
                  <a:pt x="1907" y="1101"/>
                </a:cubicBezTo>
                <a:cubicBezTo>
                  <a:pt x="1906" y="1101"/>
                  <a:pt x="1906" y="1101"/>
                  <a:pt x="1906" y="1101"/>
                </a:cubicBezTo>
                <a:cubicBezTo>
                  <a:pt x="1904" y="1099"/>
                  <a:pt x="1904" y="1099"/>
                  <a:pt x="1904" y="1099"/>
                </a:cubicBezTo>
                <a:cubicBezTo>
                  <a:pt x="1901" y="1096"/>
                  <a:pt x="1901" y="1096"/>
                  <a:pt x="1901" y="1096"/>
                </a:cubicBezTo>
                <a:cubicBezTo>
                  <a:pt x="1901" y="1094"/>
                  <a:pt x="1901" y="1094"/>
                  <a:pt x="1901" y="1094"/>
                </a:cubicBezTo>
                <a:cubicBezTo>
                  <a:pt x="1902" y="1090"/>
                  <a:pt x="1902" y="1090"/>
                  <a:pt x="1902" y="1090"/>
                </a:cubicBezTo>
                <a:cubicBezTo>
                  <a:pt x="1905" y="1083"/>
                  <a:pt x="1905" y="1083"/>
                  <a:pt x="1905" y="1083"/>
                </a:cubicBezTo>
                <a:cubicBezTo>
                  <a:pt x="1905" y="1082"/>
                  <a:pt x="1905" y="1082"/>
                  <a:pt x="1905" y="1082"/>
                </a:cubicBezTo>
                <a:cubicBezTo>
                  <a:pt x="1905" y="1081"/>
                  <a:pt x="1905" y="1081"/>
                  <a:pt x="1905" y="1081"/>
                </a:cubicBezTo>
                <a:cubicBezTo>
                  <a:pt x="1905" y="1080"/>
                  <a:pt x="1905" y="1080"/>
                  <a:pt x="1905" y="1080"/>
                </a:cubicBezTo>
                <a:cubicBezTo>
                  <a:pt x="1905" y="1080"/>
                  <a:pt x="1905" y="1080"/>
                  <a:pt x="1905" y="1080"/>
                </a:cubicBezTo>
                <a:cubicBezTo>
                  <a:pt x="1906" y="1080"/>
                  <a:pt x="1906" y="1080"/>
                  <a:pt x="1906" y="1080"/>
                </a:cubicBezTo>
                <a:cubicBezTo>
                  <a:pt x="1908" y="1079"/>
                  <a:pt x="1908" y="1079"/>
                  <a:pt x="1908" y="1079"/>
                </a:cubicBezTo>
                <a:cubicBezTo>
                  <a:pt x="1912" y="1074"/>
                  <a:pt x="1912" y="1074"/>
                  <a:pt x="1912" y="1074"/>
                </a:cubicBezTo>
                <a:cubicBezTo>
                  <a:pt x="1913" y="1071"/>
                  <a:pt x="1913" y="1071"/>
                  <a:pt x="1913" y="1071"/>
                </a:cubicBezTo>
                <a:cubicBezTo>
                  <a:pt x="1913" y="1068"/>
                  <a:pt x="1913" y="1068"/>
                  <a:pt x="1913" y="1068"/>
                </a:cubicBezTo>
                <a:cubicBezTo>
                  <a:pt x="1915" y="1066"/>
                  <a:pt x="1915" y="1066"/>
                  <a:pt x="1915" y="1066"/>
                </a:cubicBezTo>
                <a:cubicBezTo>
                  <a:pt x="1916" y="1064"/>
                  <a:pt x="1916" y="1064"/>
                  <a:pt x="1916" y="1064"/>
                </a:cubicBezTo>
                <a:cubicBezTo>
                  <a:pt x="1916" y="1063"/>
                  <a:pt x="1916" y="1063"/>
                  <a:pt x="1916" y="1063"/>
                </a:cubicBezTo>
                <a:cubicBezTo>
                  <a:pt x="1916" y="1062"/>
                  <a:pt x="1916" y="1062"/>
                  <a:pt x="1916" y="1062"/>
                </a:cubicBezTo>
                <a:cubicBezTo>
                  <a:pt x="1917" y="1060"/>
                  <a:pt x="1917" y="1060"/>
                  <a:pt x="1917" y="1060"/>
                </a:cubicBezTo>
                <a:cubicBezTo>
                  <a:pt x="1917" y="1060"/>
                  <a:pt x="1917" y="1060"/>
                  <a:pt x="1917" y="1060"/>
                </a:cubicBezTo>
                <a:cubicBezTo>
                  <a:pt x="1919" y="1059"/>
                  <a:pt x="1919" y="1059"/>
                  <a:pt x="1919" y="1059"/>
                </a:cubicBezTo>
                <a:cubicBezTo>
                  <a:pt x="1922" y="1059"/>
                  <a:pt x="1922" y="1059"/>
                  <a:pt x="1922" y="1059"/>
                </a:cubicBezTo>
                <a:cubicBezTo>
                  <a:pt x="1924" y="1057"/>
                  <a:pt x="1924" y="1057"/>
                  <a:pt x="1924" y="1057"/>
                </a:cubicBezTo>
                <a:cubicBezTo>
                  <a:pt x="1927" y="1055"/>
                  <a:pt x="1927" y="1055"/>
                  <a:pt x="1927" y="1055"/>
                </a:cubicBezTo>
                <a:cubicBezTo>
                  <a:pt x="1926" y="1054"/>
                  <a:pt x="1926" y="1054"/>
                  <a:pt x="1926" y="1054"/>
                </a:cubicBezTo>
                <a:cubicBezTo>
                  <a:pt x="1928" y="1053"/>
                  <a:pt x="1928" y="1053"/>
                  <a:pt x="1928" y="1053"/>
                </a:cubicBezTo>
                <a:cubicBezTo>
                  <a:pt x="1928" y="1053"/>
                  <a:pt x="1928" y="1053"/>
                  <a:pt x="1928" y="1053"/>
                </a:cubicBezTo>
                <a:cubicBezTo>
                  <a:pt x="1932" y="1049"/>
                  <a:pt x="1932" y="1049"/>
                  <a:pt x="1932" y="1049"/>
                </a:cubicBezTo>
                <a:cubicBezTo>
                  <a:pt x="1932" y="1048"/>
                  <a:pt x="1932" y="1048"/>
                  <a:pt x="1932" y="1048"/>
                </a:cubicBezTo>
                <a:cubicBezTo>
                  <a:pt x="1932" y="1048"/>
                  <a:pt x="1932" y="1048"/>
                  <a:pt x="1932" y="1048"/>
                </a:cubicBezTo>
                <a:cubicBezTo>
                  <a:pt x="1940" y="1038"/>
                  <a:pt x="1940" y="1038"/>
                  <a:pt x="1940" y="1038"/>
                </a:cubicBezTo>
                <a:cubicBezTo>
                  <a:pt x="1941" y="1036"/>
                  <a:pt x="1941" y="1036"/>
                  <a:pt x="1941" y="1036"/>
                </a:cubicBezTo>
                <a:cubicBezTo>
                  <a:pt x="1943" y="1034"/>
                  <a:pt x="1943" y="1034"/>
                  <a:pt x="1943" y="1034"/>
                </a:cubicBezTo>
                <a:cubicBezTo>
                  <a:pt x="1945" y="1034"/>
                  <a:pt x="1945" y="1034"/>
                  <a:pt x="1945" y="1034"/>
                </a:cubicBezTo>
                <a:cubicBezTo>
                  <a:pt x="1946" y="1032"/>
                  <a:pt x="1946" y="1032"/>
                  <a:pt x="1946" y="1032"/>
                </a:cubicBezTo>
                <a:cubicBezTo>
                  <a:pt x="1947" y="1032"/>
                  <a:pt x="1947" y="1032"/>
                  <a:pt x="1947" y="1032"/>
                </a:cubicBezTo>
                <a:cubicBezTo>
                  <a:pt x="1953" y="1025"/>
                  <a:pt x="1953" y="1025"/>
                  <a:pt x="1953" y="1025"/>
                </a:cubicBezTo>
                <a:cubicBezTo>
                  <a:pt x="1954" y="1025"/>
                  <a:pt x="1954" y="1025"/>
                  <a:pt x="1954" y="1025"/>
                </a:cubicBezTo>
                <a:cubicBezTo>
                  <a:pt x="1961" y="1018"/>
                  <a:pt x="1961" y="1018"/>
                  <a:pt x="1961" y="1018"/>
                </a:cubicBezTo>
                <a:cubicBezTo>
                  <a:pt x="1965" y="1015"/>
                  <a:pt x="1965" y="1015"/>
                  <a:pt x="1965" y="1015"/>
                </a:cubicBezTo>
                <a:cubicBezTo>
                  <a:pt x="1968" y="1013"/>
                  <a:pt x="1968" y="1013"/>
                  <a:pt x="1968" y="1013"/>
                </a:cubicBezTo>
                <a:cubicBezTo>
                  <a:pt x="1971" y="1012"/>
                  <a:pt x="1971" y="1012"/>
                  <a:pt x="1971" y="1012"/>
                </a:cubicBezTo>
                <a:cubicBezTo>
                  <a:pt x="1976" y="1008"/>
                  <a:pt x="1976" y="1008"/>
                  <a:pt x="1976" y="1008"/>
                </a:cubicBezTo>
                <a:cubicBezTo>
                  <a:pt x="1987" y="998"/>
                  <a:pt x="1987" y="998"/>
                  <a:pt x="1987" y="998"/>
                </a:cubicBezTo>
                <a:cubicBezTo>
                  <a:pt x="1993" y="992"/>
                  <a:pt x="1993" y="992"/>
                  <a:pt x="1993" y="992"/>
                </a:cubicBezTo>
                <a:cubicBezTo>
                  <a:pt x="1996" y="989"/>
                  <a:pt x="1996" y="989"/>
                  <a:pt x="1996" y="989"/>
                </a:cubicBezTo>
                <a:cubicBezTo>
                  <a:pt x="1996" y="987"/>
                  <a:pt x="1996" y="987"/>
                  <a:pt x="1996" y="987"/>
                </a:cubicBezTo>
                <a:cubicBezTo>
                  <a:pt x="2003" y="977"/>
                  <a:pt x="2003" y="977"/>
                  <a:pt x="2003" y="977"/>
                </a:cubicBezTo>
                <a:cubicBezTo>
                  <a:pt x="2003" y="976"/>
                  <a:pt x="2003" y="976"/>
                  <a:pt x="2003" y="976"/>
                </a:cubicBezTo>
                <a:cubicBezTo>
                  <a:pt x="2007" y="970"/>
                  <a:pt x="2007" y="970"/>
                  <a:pt x="2007" y="970"/>
                </a:cubicBezTo>
                <a:cubicBezTo>
                  <a:pt x="2007" y="967"/>
                  <a:pt x="2007" y="967"/>
                  <a:pt x="2007" y="967"/>
                </a:cubicBezTo>
                <a:cubicBezTo>
                  <a:pt x="2013" y="956"/>
                  <a:pt x="2013" y="956"/>
                  <a:pt x="2013" y="956"/>
                </a:cubicBezTo>
                <a:cubicBezTo>
                  <a:pt x="2014" y="955"/>
                  <a:pt x="2014" y="955"/>
                  <a:pt x="2014" y="955"/>
                </a:cubicBezTo>
                <a:cubicBezTo>
                  <a:pt x="2013" y="954"/>
                  <a:pt x="2013" y="954"/>
                  <a:pt x="2013" y="954"/>
                </a:cubicBezTo>
                <a:cubicBezTo>
                  <a:pt x="2013" y="952"/>
                  <a:pt x="2013" y="952"/>
                  <a:pt x="2013" y="952"/>
                </a:cubicBezTo>
                <a:cubicBezTo>
                  <a:pt x="2016" y="950"/>
                  <a:pt x="2016" y="950"/>
                  <a:pt x="2016" y="950"/>
                </a:cubicBezTo>
                <a:cubicBezTo>
                  <a:pt x="2017" y="950"/>
                  <a:pt x="2017" y="950"/>
                  <a:pt x="2017" y="950"/>
                </a:cubicBezTo>
                <a:cubicBezTo>
                  <a:pt x="2018" y="948"/>
                  <a:pt x="2018" y="948"/>
                  <a:pt x="2018" y="948"/>
                </a:cubicBezTo>
                <a:cubicBezTo>
                  <a:pt x="2020" y="943"/>
                  <a:pt x="2020" y="943"/>
                  <a:pt x="2020" y="943"/>
                </a:cubicBezTo>
                <a:cubicBezTo>
                  <a:pt x="2024" y="938"/>
                  <a:pt x="2024" y="938"/>
                  <a:pt x="2024" y="938"/>
                </a:cubicBezTo>
                <a:cubicBezTo>
                  <a:pt x="2024" y="936"/>
                  <a:pt x="2024" y="936"/>
                  <a:pt x="2024" y="936"/>
                </a:cubicBezTo>
                <a:cubicBezTo>
                  <a:pt x="2024" y="935"/>
                  <a:pt x="2024" y="935"/>
                  <a:pt x="2024" y="935"/>
                </a:cubicBezTo>
                <a:cubicBezTo>
                  <a:pt x="2025" y="932"/>
                  <a:pt x="2025" y="932"/>
                  <a:pt x="2025" y="932"/>
                </a:cubicBezTo>
                <a:cubicBezTo>
                  <a:pt x="2024" y="931"/>
                  <a:pt x="2024" y="931"/>
                  <a:pt x="2024" y="931"/>
                </a:cubicBezTo>
                <a:cubicBezTo>
                  <a:pt x="2025" y="929"/>
                  <a:pt x="2025" y="929"/>
                  <a:pt x="2025" y="929"/>
                </a:cubicBezTo>
                <a:cubicBezTo>
                  <a:pt x="2026" y="928"/>
                  <a:pt x="2026" y="928"/>
                  <a:pt x="2026" y="928"/>
                </a:cubicBezTo>
                <a:cubicBezTo>
                  <a:pt x="2028" y="928"/>
                  <a:pt x="2028" y="928"/>
                  <a:pt x="2028" y="928"/>
                </a:cubicBezTo>
                <a:cubicBezTo>
                  <a:pt x="2028" y="929"/>
                  <a:pt x="2028" y="929"/>
                  <a:pt x="2028" y="929"/>
                </a:cubicBezTo>
                <a:cubicBezTo>
                  <a:pt x="2028" y="928"/>
                  <a:pt x="2028" y="928"/>
                  <a:pt x="2028" y="928"/>
                </a:cubicBezTo>
                <a:cubicBezTo>
                  <a:pt x="2028" y="927"/>
                  <a:pt x="2028" y="927"/>
                  <a:pt x="2028" y="927"/>
                </a:cubicBezTo>
                <a:cubicBezTo>
                  <a:pt x="2027" y="927"/>
                  <a:pt x="2027" y="927"/>
                  <a:pt x="2027" y="927"/>
                </a:cubicBezTo>
                <a:cubicBezTo>
                  <a:pt x="2027" y="927"/>
                  <a:pt x="2027" y="927"/>
                  <a:pt x="2027" y="927"/>
                </a:cubicBezTo>
                <a:cubicBezTo>
                  <a:pt x="2026" y="928"/>
                  <a:pt x="2026" y="928"/>
                  <a:pt x="2026" y="928"/>
                </a:cubicBezTo>
                <a:cubicBezTo>
                  <a:pt x="2027" y="926"/>
                  <a:pt x="2027" y="926"/>
                  <a:pt x="2027" y="926"/>
                </a:cubicBezTo>
                <a:cubicBezTo>
                  <a:pt x="2026" y="924"/>
                  <a:pt x="2026" y="924"/>
                  <a:pt x="2026" y="924"/>
                </a:cubicBezTo>
                <a:cubicBezTo>
                  <a:pt x="2026" y="923"/>
                  <a:pt x="2026" y="923"/>
                  <a:pt x="2026" y="923"/>
                </a:cubicBezTo>
                <a:cubicBezTo>
                  <a:pt x="2026" y="921"/>
                  <a:pt x="2026" y="921"/>
                  <a:pt x="2026" y="921"/>
                </a:cubicBezTo>
                <a:cubicBezTo>
                  <a:pt x="2027" y="920"/>
                  <a:pt x="2027" y="920"/>
                  <a:pt x="2027" y="920"/>
                </a:cubicBezTo>
                <a:cubicBezTo>
                  <a:pt x="2027" y="919"/>
                  <a:pt x="2027" y="919"/>
                  <a:pt x="2027" y="919"/>
                </a:cubicBezTo>
                <a:cubicBezTo>
                  <a:pt x="2026" y="919"/>
                  <a:pt x="2026" y="919"/>
                  <a:pt x="2026" y="919"/>
                </a:cubicBezTo>
                <a:cubicBezTo>
                  <a:pt x="2026" y="919"/>
                  <a:pt x="2026" y="919"/>
                  <a:pt x="2026" y="919"/>
                </a:cubicBezTo>
                <a:cubicBezTo>
                  <a:pt x="2026" y="918"/>
                  <a:pt x="2026" y="918"/>
                  <a:pt x="2026" y="918"/>
                </a:cubicBezTo>
                <a:cubicBezTo>
                  <a:pt x="2026" y="916"/>
                  <a:pt x="2026" y="916"/>
                  <a:pt x="2026" y="916"/>
                </a:cubicBezTo>
                <a:cubicBezTo>
                  <a:pt x="2027" y="914"/>
                  <a:pt x="2027" y="914"/>
                  <a:pt x="2027" y="914"/>
                </a:cubicBezTo>
                <a:cubicBezTo>
                  <a:pt x="2028" y="913"/>
                  <a:pt x="2028" y="913"/>
                  <a:pt x="2028" y="913"/>
                </a:cubicBezTo>
                <a:cubicBezTo>
                  <a:pt x="2028" y="912"/>
                  <a:pt x="2028" y="912"/>
                  <a:pt x="2028" y="912"/>
                </a:cubicBezTo>
                <a:cubicBezTo>
                  <a:pt x="2026" y="913"/>
                  <a:pt x="2026" y="913"/>
                  <a:pt x="2026" y="913"/>
                </a:cubicBezTo>
                <a:cubicBezTo>
                  <a:pt x="2024" y="912"/>
                  <a:pt x="2024" y="912"/>
                  <a:pt x="2024" y="912"/>
                </a:cubicBezTo>
                <a:cubicBezTo>
                  <a:pt x="2023" y="911"/>
                  <a:pt x="2023" y="911"/>
                  <a:pt x="2023" y="911"/>
                </a:cubicBezTo>
                <a:cubicBezTo>
                  <a:pt x="2023" y="911"/>
                  <a:pt x="2023" y="911"/>
                  <a:pt x="2023" y="911"/>
                </a:cubicBezTo>
                <a:cubicBezTo>
                  <a:pt x="2022" y="911"/>
                  <a:pt x="2022" y="911"/>
                  <a:pt x="2022" y="911"/>
                </a:cubicBezTo>
                <a:cubicBezTo>
                  <a:pt x="2021" y="912"/>
                  <a:pt x="2021" y="912"/>
                  <a:pt x="2021" y="912"/>
                </a:cubicBezTo>
                <a:cubicBezTo>
                  <a:pt x="2021" y="913"/>
                  <a:pt x="2021" y="913"/>
                  <a:pt x="2021" y="913"/>
                </a:cubicBezTo>
                <a:cubicBezTo>
                  <a:pt x="2020" y="914"/>
                  <a:pt x="2020" y="914"/>
                  <a:pt x="2020" y="914"/>
                </a:cubicBezTo>
                <a:cubicBezTo>
                  <a:pt x="2020" y="914"/>
                  <a:pt x="2020" y="914"/>
                  <a:pt x="2020" y="914"/>
                </a:cubicBezTo>
                <a:cubicBezTo>
                  <a:pt x="2018" y="916"/>
                  <a:pt x="2018" y="916"/>
                  <a:pt x="2018" y="916"/>
                </a:cubicBezTo>
                <a:cubicBezTo>
                  <a:pt x="2015" y="916"/>
                  <a:pt x="2015" y="916"/>
                  <a:pt x="2015" y="916"/>
                </a:cubicBezTo>
                <a:cubicBezTo>
                  <a:pt x="2014" y="917"/>
                  <a:pt x="2014" y="917"/>
                  <a:pt x="2014" y="917"/>
                </a:cubicBezTo>
                <a:cubicBezTo>
                  <a:pt x="2014" y="916"/>
                  <a:pt x="2014" y="916"/>
                  <a:pt x="2014" y="916"/>
                </a:cubicBezTo>
                <a:cubicBezTo>
                  <a:pt x="2011" y="916"/>
                  <a:pt x="2011" y="916"/>
                  <a:pt x="2011" y="916"/>
                </a:cubicBezTo>
                <a:cubicBezTo>
                  <a:pt x="2009" y="918"/>
                  <a:pt x="2009" y="918"/>
                  <a:pt x="2009" y="918"/>
                </a:cubicBezTo>
                <a:cubicBezTo>
                  <a:pt x="2004" y="919"/>
                  <a:pt x="2004" y="919"/>
                  <a:pt x="2004" y="919"/>
                </a:cubicBezTo>
                <a:cubicBezTo>
                  <a:pt x="2003" y="919"/>
                  <a:pt x="2003" y="919"/>
                  <a:pt x="2003" y="919"/>
                </a:cubicBezTo>
                <a:cubicBezTo>
                  <a:pt x="2002" y="918"/>
                  <a:pt x="2002" y="918"/>
                  <a:pt x="2002" y="918"/>
                </a:cubicBezTo>
                <a:cubicBezTo>
                  <a:pt x="1999" y="919"/>
                  <a:pt x="1999" y="919"/>
                  <a:pt x="1999" y="919"/>
                </a:cubicBezTo>
                <a:cubicBezTo>
                  <a:pt x="1996" y="920"/>
                  <a:pt x="1996" y="920"/>
                  <a:pt x="1996" y="920"/>
                </a:cubicBezTo>
                <a:cubicBezTo>
                  <a:pt x="1993" y="920"/>
                  <a:pt x="1993" y="920"/>
                  <a:pt x="1993" y="920"/>
                </a:cubicBezTo>
                <a:cubicBezTo>
                  <a:pt x="1992" y="920"/>
                  <a:pt x="1992" y="920"/>
                  <a:pt x="1992" y="920"/>
                </a:cubicBezTo>
                <a:cubicBezTo>
                  <a:pt x="1990" y="919"/>
                  <a:pt x="1990" y="919"/>
                  <a:pt x="1990" y="919"/>
                </a:cubicBezTo>
                <a:cubicBezTo>
                  <a:pt x="1988" y="920"/>
                  <a:pt x="1988" y="920"/>
                  <a:pt x="1988" y="920"/>
                </a:cubicBezTo>
                <a:cubicBezTo>
                  <a:pt x="1981" y="924"/>
                  <a:pt x="1981" y="924"/>
                  <a:pt x="1981" y="924"/>
                </a:cubicBezTo>
                <a:cubicBezTo>
                  <a:pt x="1979" y="924"/>
                  <a:pt x="1979" y="924"/>
                  <a:pt x="1979" y="924"/>
                </a:cubicBezTo>
                <a:cubicBezTo>
                  <a:pt x="1977" y="923"/>
                  <a:pt x="1977" y="923"/>
                  <a:pt x="1977" y="923"/>
                </a:cubicBezTo>
                <a:cubicBezTo>
                  <a:pt x="1976" y="923"/>
                  <a:pt x="1976" y="923"/>
                  <a:pt x="1976" y="923"/>
                </a:cubicBezTo>
                <a:cubicBezTo>
                  <a:pt x="1973" y="923"/>
                  <a:pt x="1973" y="923"/>
                  <a:pt x="1973" y="923"/>
                </a:cubicBezTo>
                <a:cubicBezTo>
                  <a:pt x="1972" y="923"/>
                  <a:pt x="1972" y="923"/>
                  <a:pt x="1972" y="923"/>
                </a:cubicBezTo>
                <a:cubicBezTo>
                  <a:pt x="1971" y="923"/>
                  <a:pt x="1971" y="923"/>
                  <a:pt x="1971" y="923"/>
                </a:cubicBezTo>
                <a:cubicBezTo>
                  <a:pt x="1968" y="926"/>
                  <a:pt x="1968" y="926"/>
                  <a:pt x="1968" y="926"/>
                </a:cubicBezTo>
                <a:cubicBezTo>
                  <a:pt x="1966" y="926"/>
                  <a:pt x="1966" y="926"/>
                  <a:pt x="1966" y="926"/>
                </a:cubicBezTo>
                <a:cubicBezTo>
                  <a:pt x="1964" y="927"/>
                  <a:pt x="1964" y="927"/>
                  <a:pt x="1964" y="927"/>
                </a:cubicBezTo>
                <a:cubicBezTo>
                  <a:pt x="1963" y="928"/>
                  <a:pt x="1963" y="928"/>
                  <a:pt x="1963" y="928"/>
                </a:cubicBezTo>
                <a:cubicBezTo>
                  <a:pt x="1960" y="929"/>
                  <a:pt x="1960" y="929"/>
                  <a:pt x="1960" y="929"/>
                </a:cubicBezTo>
                <a:cubicBezTo>
                  <a:pt x="1957" y="928"/>
                  <a:pt x="1957" y="928"/>
                  <a:pt x="1957" y="928"/>
                </a:cubicBezTo>
                <a:cubicBezTo>
                  <a:pt x="1955" y="926"/>
                  <a:pt x="1955" y="926"/>
                  <a:pt x="1955" y="926"/>
                </a:cubicBezTo>
                <a:cubicBezTo>
                  <a:pt x="1954" y="926"/>
                  <a:pt x="1954" y="926"/>
                  <a:pt x="1954" y="926"/>
                </a:cubicBezTo>
                <a:cubicBezTo>
                  <a:pt x="1953" y="924"/>
                  <a:pt x="1953" y="924"/>
                  <a:pt x="1953" y="924"/>
                </a:cubicBezTo>
                <a:cubicBezTo>
                  <a:pt x="1947" y="917"/>
                  <a:pt x="1947" y="917"/>
                  <a:pt x="1947" y="917"/>
                </a:cubicBezTo>
                <a:cubicBezTo>
                  <a:pt x="1946" y="917"/>
                  <a:pt x="1946" y="917"/>
                  <a:pt x="1946" y="917"/>
                </a:cubicBezTo>
                <a:cubicBezTo>
                  <a:pt x="1946" y="916"/>
                  <a:pt x="1946" y="916"/>
                  <a:pt x="1946" y="916"/>
                </a:cubicBezTo>
                <a:cubicBezTo>
                  <a:pt x="1945" y="915"/>
                  <a:pt x="1945" y="915"/>
                  <a:pt x="1945" y="915"/>
                </a:cubicBezTo>
                <a:cubicBezTo>
                  <a:pt x="1943" y="915"/>
                  <a:pt x="1943" y="915"/>
                  <a:pt x="1943" y="915"/>
                </a:cubicBezTo>
                <a:cubicBezTo>
                  <a:pt x="1941" y="916"/>
                  <a:pt x="1941" y="916"/>
                  <a:pt x="1941" y="916"/>
                </a:cubicBezTo>
                <a:cubicBezTo>
                  <a:pt x="1940" y="916"/>
                  <a:pt x="1940" y="916"/>
                  <a:pt x="1940" y="916"/>
                </a:cubicBezTo>
                <a:cubicBezTo>
                  <a:pt x="1939" y="914"/>
                  <a:pt x="1939" y="914"/>
                  <a:pt x="1939" y="914"/>
                </a:cubicBezTo>
                <a:cubicBezTo>
                  <a:pt x="1941" y="914"/>
                  <a:pt x="1941" y="914"/>
                  <a:pt x="1941" y="914"/>
                </a:cubicBezTo>
                <a:cubicBezTo>
                  <a:pt x="1942" y="913"/>
                  <a:pt x="1942" y="913"/>
                  <a:pt x="1942" y="913"/>
                </a:cubicBezTo>
                <a:cubicBezTo>
                  <a:pt x="1944" y="913"/>
                  <a:pt x="1944" y="913"/>
                  <a:pt x="1944" y="913"/>
                </a:cubicBezTo>
                <a:cubicBezTo>
                  <a:pt x="1946" y="911"/>
                  <a:pt x="1946" y="911"/>
                  <a:pt x="1946" y="911"/>
                </a:cubicBezTo>
                <a:cubicBezTo>
                  <a:pt x="1947" y="910"/>
                  <a:pt x="1947" y="910"/>
                  <a:pt x="1947" y="910"/>
                </a:cubicBezTo>
                <a:cubicBezTo>
                  <a:pt x="1946" y="907"/>
                  <a:pt x="1946" y="907"/>
                  <a:pt x="1946" y="907"/>
                </a:cubicBezTo>
                <a:cubicBezTo>
                  <a:pt x="1947" y="906"/>
                  <a:pt x="1947" y="906"/>
                  <a:pt x="1947" y="906"/>
                </a:cubicBezTo>
                <a:cubicBezTo>
                  <a:pt x="1946" y="906"/>
                  <a:pt x="1946" y="906"/>
                  <a:pt x="1946" y="906"/>
                </a:cubicBezTo>
                <a:cubicBezTo>
                  <a:pt x="1944" y="904"/>
                  <a:pt x="1944" y="904"/>
                  <a:pt x="1944" y="904"/>
                </a:cubicBezTo>
                <a:cubicBezTo>
                  <a:pt x="1944" y="903"/>
                  <a:pt x="1944" y="903"/>
                  <a:pt x="1944" y="903"/>
                </a:cubicBezTo>
                <a:cubicBezTo>
                  <a:pt x="1944" y="903"/>
                  <a:pt x="1944" y="903"/>
                  <a:pt x="1944" y="903"/>
                </a:cubicBezTo>
                <a:cubicBezTo>
                  <a:pt x="1943" y="903"/>
                  <a:pt x="1943" y="903"/>
                  <a:pt x="1943" y="903"/>
                </a:cubicBezTo>
                <a:cubicBezTo>
                  <a:pt x="1943" y="902"/>
                  <a:pt x="1943" y="902"/>
                  <a:pt x="1943" y="902"/>
                </a:cubicBezTo>
                <a:cubicBezTo>
                  <a:pt x="1942" y="903"/>
                  <a:pt x="1942" y="903"/>
                  <a:pt x="1942" y="903"/>
                </a:cubicBezTo>
                <a:cubicBezTo>
                  <a:pt x="1941" y="902"/>
                  <a:pt x="1941" y="902"/>
                  <a:pt x="1941" y="902"/>
                </a:cubicBezTo>
                <a:cubicBezTo>
                  <a:pt x="1940" y="902"/>
                  <a:pt x="1940" y="902"/>
                  <a:pt x="1940" y="902"/>
                </a:cubicBezTo>
                <a:cubicBezTo>
                  <a:pt x="1939" y="901"/>
                  <a:pt x="1939" y="901"/>
                  <a:pt x="1939" y="901"/>
                </a:cubicBezTo>
                <a:cubicBezTo>
                  <a:pt x="1939" y="900"/>
                  <a:pt x="1939" y="900"/>
                  <a:pt x="1939" y="900"/>
                </a:cubicBezTo>
                <a:cubicBezTo>
                  <a:pt x="1938" y="898"/>
                  <a:pt x="1938" y="898"/>
                  <a:pt x="1938" y="898"/>
                </a:cubicBezTo>
                <a:cubicBezTo>
                  <a:pt x="1937" y="898"/>
                  <a:pt x="1937" y="898"/>
                  <a:pt x="1937" y="898"/>
                </a:cubicBezTo>
                <a:cubicBezTo>
                  <a:pt x="1935" y="893"/>
                  <a:pt x="1935" y="893"/>
                  <a:pt x="1935" y="893"/>
                </a:cubicBezTo>
                <a:cubicBezTo>
                  <a:pt x="1934" y="893"/>
                  <a:pt x="1934" y="893"/>
                  <a:pt x="1934" y="893"/>
                </a:cubicBezTo>
                <a:cubicBezTo>
                  <a:pt x="1934" y="893"/>
                  <a:pt x="1934" y="893"/>
                  <a:pt x="1934" y="893"/>
                </a:cubicBezTo>
                <a:cubicBezTo>
                  <a:pt x="1933" y="893"/>
                  <a:pt x="1933" y="893"/>
                  <a:pt x="1933" y="893"/>
                </a:cubicBezTo>
                <a:cubicBezTo>
                  <a:pt x="1932" y="891"/>
                  <a:pt x="1932" y="891"/>
                  <a:pt x="1932" y="891"/>
                </a:cubicBezTo>
                <a:cubicBezTo>
                  <a:pt x="1930" y="890"/>
                  <a:pt x="1930" y="890"/>
                  <a:pt x="1930" y="890"/>
                </a:cubicBezTo>
                <a:cubicBezTo>
                  <a:pt x="1928" y="888"/>
                  <a:pt x="1928" y="888"/>
                  <a:pt x="1928" y="888"/>
                </a:cubicBezTo>
                <a:cubicBezTo>
                  <a:pt x="1925" y="884"/>
                  <a:pt x="1925" y="884"/>
                  <a:pt x="1925" y="884"/>
                </a:cubicBezTo>
                <a:cubicBezTo>
                  <a:pt x="1924" y="883"/>
                  <a:pt x="1924" y="883"/>
                  <a:pt x="1924" y="883"/>
                </a:cubicBezTo>
                <a:cubicBezTo>
                  <a:pt x="1921" y="882"/>
                  <a:pt x="1921" y="882"/>
                  <a:pt x="1921" y="882"/>
                </a:cubicBezTo>
                <a:cubicBezTo>
                  <a:pt x="1921" y="881"/>
                  <a:pt x="1921" y="881"/>
                  <a:pt x="1921" y="881"/>
                </a:cubicBezTo>
                <a:cubicBezTo>
                  <a:pt x="1919" y="879"/>
                  <a:pt x="1919" y="879"/>
                  <a:pt x="1919" y="879"/>
                </a:cubicBezTo>
                <a:cubicBezTo>
                  <a:pt x="1917" y="880"/>
                  <a:pt x="1917" y="880"/>
                  <a:pt x="1917" y="880"/>
                </a:cubicBezTo>
                <a:cubicBezTo>
                  <a:pt x="1917" y="879"/>
                  <a:pt x="1917" y="879"/>
                  <a:pt x="1917" y="879"/>
                </a:cubicBezTo>
                <a:cubicBezTo>
                  <a:pt x="1915" y="879"/>
                  <a:pt x="1915" y="879"/>
                  <a:pt x="1915" y="879"/>
                </a:cubicBezTo>
                <a:cubicBezTo>
                  <a:pt x="1914" y="880"/>
                  <a:pt x="1914" y="880"/>
                  <a:pt x="1914" y="880"/>
                </a:cubicBezTo>
                <a:cubicBezTo>
                  <a:pt x="1913" y="879"/>
                  <a:pt x="1913" y="879"/>
                  <a:pt x="1913" y="879"/>
                </a:cubicBezTo>
                <a:cubicBezTo>
                  <a:pt x="1911" y="876"/>
                  <a:pt x="1911" y="876"/>
                  <a:pt x="1911" y="876"/>
                </a:cubicBezTo>
                <a:cubicBezTo>
                  <a:pt x="1912" y="876"/>
                  <a:pt x="1912" y="876"/>
                  <a:pt x="1912" y="876"/>
                </a:cubicBezTo>
                <a:cubicBezTo>
                  <a:pt x="1910" y="873"/>
                  <a:pt x="1910" y="873"/>
                  <a:pt x="1910" y="873"/>
                </a:cubicBezTo>
                <a:cubicBezTo>
                  <a:pt x="1909" y="873"/>
                  <a:pt x="1909" y="873"/>
                  <a:pt x="1909" y="873"/>
                </a:cubicBezTo>
                <a:cubicBezTo>
                  <a:pt x="1909" y="875"/>
                  <a:pt x="1909" y="875"/>
                  <a:pt x="1909" y="875"/>
                </a:cubicBezTo>
                <a:cubicBezTo>
                  <a:pt x="1910" y="875"/>
                  <a:pt x="1910" y="875"/>
                  <a:pt x="1910" y="875"/>
                </a:cubicBezTo>
                <a:cubicBezTo>
                  <a:pt x="1910" y="878"/>
                  <a:pt x="1910" y="878"/>
                  <a:pt x="1910" y="878"/>
                </a:cubicBezTo>
                <a:cubicBezTo>
                  <a:pt x="1908" y="878"/>
                  <a:pt x="1908" y="878"/>
                  <a:pt x="1908" y="878"/>
                </a:cubicBezTo>
                <a:cubicBezTo>
                  <a:pt x="1908" y="874"/>
                  <a:pt x="1908" y="874"/>
                  <a:pt x="1908" y="874"/>
                </a:cubicBezTo>
                <a:cubicBezTo>
                  <a:pt x="1907" y="872"/>
                  <a:pt x="1907" y="872"/>
                  <a:pt x="1907" y="872"/>
                </a:cubicBezTo>
                <a:cubicBezTo>
                  <a:pt x="1905" y="872"/>
                  <a:pt x="1905" y="872"/>
                  <a:pt x="1905" y="872"/>
                </a:cubicBezTo>
                <a:cubicBezTo>
                  <a:pt x="1905" y="871"/>
                  <a:pt x="1905" y="871"/>
                  <a:pt x="1905" y="871"/>
                </a:cubicBezTo>
                <a:cubicBezTo>
                  <a:pt x="1905" y="868"/>
                  <a:pt x="1905" y="868"/>
                  <a:pt x="1905" y="868"/>
                </a:cubicBezTo>
                <a:cubicBezTo>
                  <a:pt x="1904" y="868"/>
                  <a:pt x="1904" y="868"/>
                  <a:pt x="1904" y="868"/>
                </a:cubicBezTo>
                <a:cubicBezTo>
                  <a:pt x="1903" y="861"/>
                  <a:pt x="1903" y="861"/>
                  <a:pt x="1903" y="861"/>
                </a:cubicBezTo>
                <a:cubicBezTo>
                  <a:pt x="1899" y="850"/>
                  <a:pt x="1899" y="850"/>
                  <a:pt x="1899" y="850"/>
                </a:cubicBezTo>
                <a:cubicBezTo>
                  <a:pt x="1896" y="847"/>
                  <a:pt x="1896" y="847"/>
                  <a:pt x="1896" y="847"/>
                </a:cubicBezTo>
                <a:cubicBezTo>
                  <a:pt x="1895" y="847"/>
                  <a:pt x="1895" y="847"/>
                  <a:pt x="1895" y="847"/>
                </a:cubicBezTo>
                <a:cubicBezTo>
                  <a:pt x="1895" y="846"/>
                  <a:pt x="1895" y="846"/>
                  <a:pt x="1895" y="846"/>
                </a:cubicBezTo>
                <a:cubicBezTo>
                  <a:pt x="1893" y="845"/>
                  <a:pt x="1893" y="845"/>
                  <a:pt x="1893" y="845"/>
                </a:cubicBezTo>
                <a:cubicBezTo>
                  <a:pt x="1891" y="845"/>
                  <a:pt x="1891" y="845"/>
                  <a:pt x="1891" y="845"/>
                </a:cubicBezTo>
                <a:cubicBezTo>
                  <a:pt x="1891" y="843"/>
                  <a:pt x="1891" y="843"/>
                  <a:pt x="1891" y="843"/>
                </a:cubicBezTo>
                <a:cubicBezTo>
                  <a:pt x="1887" y="840"/>
                  <a:pt x="1887" y="840"/>
                  <a:pt x="1887" y="840"/>
                </a:cubicBezTo>
                <a:cubicBezTo>
                  <a:pt x="1885" y="839"/>
                  <a:pt x="1885" y="839"/>
                  <a:pt x="1885" y="839"/>
                </a:cubicBezTo>
                <a:cubicBezTo>
                  <a:pt x="1883" y="836"/>
                  <a:pt x="1883" y="836"/>
                  <a:pt x="1883" y="836"/>
                </a:cubicBezTo>
                <a:cubicBezTo>
                  <a:pt x="1882" y="831"/>
                  <a:pt x="1882" y="831"/>
                  <a:pt x="1882" y="831"/>
                </a:cubicBezTo>
                <a:cubicBezTo>
                  <a:pt x="1882" y="828"/>
                  <a:pt x="1882" y="828"/>
                  <a:pt x="1882" y="828"/>
                </a:cubicBezTo>
                <a:cubicBezTo>
                  <a:pt x="1882" y="824"/>
                  <a:pt x="1882" y="824"/>
                  <a:pt x="1882" y="824"/>
                </a:cubicBezTo>
                <a:cubicBezTo>
                  <a:pt x="1879" y="816"/>
                  <a:pt x="1879" y="816"/>
                  <a:pt x="1879" y="816"/>
                </a:cubicBezTo>
                <a:cubicBezTo>
                  <a:pt x="1879" y="815"/>
                  <a:pt x="1879" y="815"/>
                  <a:pt x="1879" y="815"/>
                </a:cubicBezTo>
                <a:cubicBezTo>
                  <a:pt x="1879" y="814"/>
                  <a:pt x="1879" y="814"/>
                  <a:pt x="1879" y="814"/>
                </a:cubicBezTo>
                <a:cubicBezTo>
                  <a:pt x="1880" y="815"/>
                  <a:pt x="1880" y="815"/>
                  <a:pt x="1880" y="815"/>
                </a:cubicBezTo>
                <a:cubicBezTo>
                  <a:pt x="1881" y="816"/>
                  <a:pt x="1881" y="816"/>
                  <a:pt x="1881" y="816"/>
                </a:cubicBezTo>
                <a:cubicBezTo>
                  <a:pt x="1881" y="816"/>
                  <a:pt x="1881" y="816"/>
                  <a:pt x="1881" y="816"/>
                </a:cubicBezTo>
                <a:cubicBezTo>
                  <a:pt x="1881" y="815"/>
                  <a:pt x="1881" y="815"/>
                  <a:pt x="1881" y="815"/>
                </a:cubicBezTo>
                <a:cubicBezTo>
                  <a:pt x="1879" y="813"/>
                  <a:pt x="1879" y="813"/>
                  <a:pt x="1879" y="813"/>
                </a:cubicBezTo>
                <a:cubicBezTo>
                  <a:pt x="1878" y="810"/>
                  <a:pt x="1878" y="810"/>
                  <a:pt x="1878" y="810"/>
                </a:cubicBezTo>
                <a:cubicBezTo>
                  <a:pt x="1878" y="809"/>
                  <a:pt x="1878" y="809"/>
                  <a:pt x="1878" y="809"/>
                </a:cubicBezTo>
                <a:cubicBezTo>
                  <a:pt x="1878" y="809"/>
                  <a:pt x="1878" y="809"/>
                  <a:pt x="1878" y="809"/>
                </a:cubicBezTo>
                <a:cubicBezTo>
                  <a:pt x="1878" y="808"/>
                  <a:pt x="1878" y="808"/>
                  <a:pt x="1878" y="808"/>
                </a:cubicBezTo>
                <a:cubicBezTo>
                  <a:pt x="1878" y="808"/>
                  <a:pt x="1878" y="808"/>
                  <a:pt x="1878" y="808"/>
                </a:cubicBezTo>
                <a:cubicBezTo>
                  <a:pt x="1877" y="807"/>
                  <a:pt x="1877" y="807"/>
                  <a:pt x="1877" y="807"/>
                </a:cubicBezTo>
                <a:cubicBezTo>
                  <a:pt x="1878" y="806"/>
                  <a:pt x="1878" y="806"/>
                  <a:pt x="1878" y="806"/>
                </a:cubicBezTo>
                <a:cubicBezTo>
                  <a:pt x="1878" y="805"/>
                  <a:pt x="1878" y="805"/>
                  <a:pt x="1878" y="805"/>
                </a:cubicBezTo>
                <a:cubicBezTo>
                  <a:pt x="1878" y="805"/>
                  <a:pt x="1878" y="805"/>
                  <a:pt x="1878" y="805"/>
                </a:cubicBezTo>
                <a:cubicBezTo>
                  <a:pt x="1876" y="804"/>
                  <a:pt x="1876" y="804"/>
                  <a:pt x="1876" y="804"/>
                </a:cubicBezTo>
                <a:cubicBezTo>
                  <a:pt x="1874" y="802"/>
                  <a:pt x="1874" y="802"/>
                  <a:pt x="1874" y="802"/>
                </a:cubicBezTo>
                <a:cubicBezTo>
                  <a:pt x="1873" y="801"/>
                  <a:pt x="1873" y="801"/>
                  <a:pt x="1873" y="801"/>
                </a:cubicBezTo>
                <a:cubicBezTo>
                  <a:pt x="1871" y="800"/>
                  <a:pt x="1871" y="800"/>
                  <a:pt x="1871" y="800"/>
                </a:cubicBezTo>
                <a:cubicBezTo>
                  <a:pt x="1870" y="797"/>
                  <a:pt x="1870" y="797"/>
                  <a:pt x="1870" y="797"/>
                </a:cubicBezTo>
                <a:cubicBezTo>
                  <a:pt x="1868" y="798"/>
                  <a:pt x="1868" y="798"/>
                  <a:pt x="1868" y="798"/>
                </a:cubicBezTo>
                <a:cubicBezTo>
                  <a:pt x="1867" y="798"/>
                  <a:pt x="1867" y="798"/>
                  <a:pt x="1867" y="798"/>
                </a:cubicBezTo>
                <a:cubicBezTo>
                  <a:pt x="1863" y="796"/>
                  <a:pt x="1863" y="796"/>
                  <a:pt x="1863" y="796"/>
                </a:cubicBezTo>
                <a:cubicBezTo>
                  <a:pt x="1862" y="791"/>
                  <a:pt x="1862" y="791"/>
                  <a:pt x="1862" y="791"/>
                </a:cubicBezTo>
                <a:cubicBezTo>
                  <a:pt x="1862" y="789"/>
                  <a:pt x="1862" y="789"/>
                  <a:pt x="1862" y="789"/>
                </a:cubicBezTo>
                <a:cubicBezTo>
                  <a:pt x="1862" y="787"/>
                  <a:pt x="1862" y="787"/>
                  <a:pt x="1862" y="787"/>
                </a:cubicBezTo>
                <a:cubicBezTo>
                  <a:pt x="1861" y="785"/>
                  <a:pt x="1861" y="785"/>
                  <a:pt x="1861" y="785"/>
                </a:cubicBezTo>
                <a:cubicBezTo>
                  <a:pt x="1862" y="784"/>
                  <a:pt x="1862" y="784"/>
                  <a:pt x="1862" y="784"/>
                </a:cubicBezTo>
                <a:cubicBezTo>
                  <a:pt x="1862" y="785"/>
                  <a:pt x="1862" y="785"/>
                  <a:pt x="1862" y="785"/>
                </a:cubicBezTo>
                <a:cubicBezTo>
                  <a:pt x="1865" y="785"/>
                  <a:pt x="1865" y="785"/>
                  <a:pt x="1865" y="785"/>
                </a:cubicBezTo>
                <a:cubicBezTo>
                  <a:pt x="1864" y="784"/>
                  <a:pt x="1864" y="784"/>
                  <a:pt x="1864" y="784"/>
                </a:cubicBezTo>
                <a:cubicBezTo>
                  <a:pt x="1863" y="784"/>
                  <a:pt x="1863" y="784"/>
                  <a:pt x="1863" y="784"/>
                </a:cubicBezTo>
                <a:cubicBezTo>
                  <a:pt x="1862" y="781"/>
                  <a:pt x="1862" y="781"/>
                  <a:pt x="1862" y="781"/>
                </a:cubicBezTo>
                <a:cubicBezTo>
                  <a:pt x="1861" y="781"/>
                  <a:pt x="1861" y="781"/>
                  <a:pt x="1861" y="781"/>
                </a:cubicBezTo>
                <a:cubicBezTo>
                  <a:pt x="1861" y="782"/>
                  <a:pt x="1861" y="782"/>
                  <a:pt x="1861" y="782"/>
                </a:cubicBezTo>
                <a:cubicBezTo>
                  <a:pt x="1860" y="780"/>
                  <a:pt x="1860" y="780"/>
                  <a:pt x="1860" y="780"/>
                </a:cubicBezTo>
                <a:cubicBezTo>
                  <a:pt x="1859" y="777"/>
                  <a:pt x="1859" y="777"/>
                  <a:pt x="1859" y="777"/>
                </a:cubicBezTo>
                <a:cubicBezTo>
                  <a:pt x="1855" y="772"/>
                  <a:pt x="1855" y="772"/>
                  <a:pt x="1855" y="772"/>
                </a:cubicBezTo>
                <a:cubicBezTo>
                  <a:pt x="1853" y="770"/>
                  <a:pt x="1853" y="770"/>
                  <a:pt x="1853" y="770"/>
                </a:cubicBezTo>
                <a:cubicBezTo>
                  <a:pt x="1853" y="768"/>
                  <a:pt x="1853" y="768"/>
                  <a:pt x="1853" y="768"/>
                </a:cubicBezTo>
                <a:cubicBezTo>
                  <a:pt x="1846" y="758"/>
                  <a:pt x="1846" y="758"/>
                  <a:pt x="1846" y="758"/>
                </a:cubicBezTo>
                <a:cubicBezTo>
                  <a:pt x="1846" y="756"/>
                  <a:pt x="1846" y="756"/>
                  <a:pt x="1846" y="756"/>
                </a:cubicBezTo>
                <a:cubicBezTo>
                  <a:pt x="1845" y="754"/>
                  <a:pt x="1845" y="754"/>
                  <a:pt x="1845" y="754"/>
                </a:cubicBezTo>
                <a:cubicBezTo>
                  <a:pt x="1845" y="751"/>
                  <a:pt x="1845" y="751"/>
                  <a:pt x="1845" y="751"/>
                </a:cubicBezTo>
                <a:cubicBezTo>
                  <a:pt x="1844" y="749"/>
                  <a:pt x="1844" y="749"/>
                  <a:pt x="1844" y="749"/>
                </a:cubicBezTo>
                <a:cubicBezTo>
                  <a:pt x="1844" y="748"/>
                  <a:pt x="1844" y="748"/>
                  <a:pt x="1844" y="748"/>
                </a:cubicBezTo>
                <a:cubicBezTo>
                  <a:pt x="1840" y="744"/>
                  <a:pt x="1840" y="744"/>
                  <a:pt x="1840" y="744"/>
                </a:cubicBezTo>
                <a:cubicBezTo>
                  <a:pt x="1840" y="743"/>
                  <a:pt x="1840" y="743"/>
                  <a:pt x="1840" y="743"/>
                </a:cubicBezTo>
                <a:cubicBezTo>
                  <a:pt x="1841" y="741"/>
                  <a:pt x="1841" y="741"/>
                  <a:pt x="1841" y="741"/>
                </a:cubicBezTo>
                <a:cubicBezTo>
                  <a:pt x="1840" y="740"/>
                  <a:pt x="1840" y="740"/>
                  <a:pt x="1840" y="740"/>
                </a:cubicBezTo>
                <a:cubicBezTo>
                  <a:pt x="1834" y="735"/>
                  <a:pt x="1834" y="735"/>
                  <a:pt x="1834" y="735"/>
                </a:cubicBezTo>
                <a:cubicBezTo>
                  <a:pt x="1833" y="733"/>
                  <a:pt x="1833" y="733"/>
                  <a:pt x="1833" y="733"/>
                </a:cubicBezTo>
                <a:cubicBezTo>
                  <a:pt x="1830" y="729"/>
                  <a:pt x="1830" y="729"/>
                  <a:pt x="1830" y="729"/>
                </a:cubicBezTo>
                <a:cubicBezTo>
                  <a:pt x="1830" y="726"/>
                  <a:pt x="1830" y="726"/>
                  <a:pt x="1830" y="726"/>
                </a:cubicBezTo>
                <a:cubicBezTo>
                  <a:pt x="1827" y="724"/>
                  <a:pt x="1827" y="724"/>
                  <a:pt x="1827" y="724"/>
                </a:cubicBezTo>
                <a:cubicBezTo>
                  <a:pt x="1828" y="722"/>
                  <a:pt x="1828" y="722"/>
                  <a:pt x="1828" y="722"/>
                </a:cubicBezTo>
                <a:cubicBezTo>
                  <a:pt x="1828" y="721"/>
                  <a:pt x="1828" y="721"/>
                  <a:pt x="1828" y="721"/>
                </a:cubicBezTo>
                <a:cubicBezTo>
                  <a:pt x="1828" y="720"/>
                  <a:pt x="1828" y="720"/>
                  <a:pt x="1828" y="720"/>
                </a:cubicBezTo>
                <a:cubicBezTo>
                  <a:pt x="1828" y="721"/>
                  <a:pt x="1828" y="721"/>
                  <a:pt x="1828" y="721"/>
                </a:cubicBezTo>
                <a:cubicBezTo>
                  <a:pt x="1829" y="721"/>
                  <a:pt x="1829" y="721"/>
                  <a:pt x="1829" y="721"/>
                </a:cubicBezTo>
                <a:cubicBezTo>
                  <a:pt x="1830" y="723"/>
                  <a:pt x="1830" y="723"/>
                  <a:pt x="1830" y="723"/>
                </a:cubicBezTo>
                <a:cubicBezTo>
                  <a:pt x="1831" y="724"/>
                  <a:pt x="1831" y="724"/>
                  <a:pt x="1831" y="724"/>
                </a:cubicBezTo>
                <a:cubicBezTo>
                  <a:pt x="1831" y="726"/>
                  <a:pt x="1831" y="726"/>
                  <a:pt x="1831" y="726"/>
                </a:cubicBezTo>
                <a:cubicBezTo>
                  <a:pt x="1835" y="729"/>
                  <a:pt x="1835" y="729"/>
                  <a:pt x="1835" y="729"/>
                </a:cubicBezTo>
                <a:cubicBezTo>
                  <a:pt x="1835" y="731"/>
                  <a:pt x="1835" y="731"/>
                  <a:pt x="1835" y="731"/>
                </a:cubicBezTo>
                <a:cubicBezTo>
                  <a:pt x="1836" y="733"/>
                  <a:pt x="1836" y="733"/>
                  <a:pt x="1836" y="733"/>
                </a:cubicBezTo>
                <a:cubicBezTo>
                  <a:pt x="1839" y="734"/>
                  <a:pt x="1839" y="734"/>
                  <a:pt x="1839" y="734"/>
                </a:cubicBezTo>
                <a:cubicBezTo>
                  <a:pt x="1839" y="736"/>
                  <a:pt x="1839" y="736"/>
                  <a:pt x="1839" y="736"/>
                </a:cubicBezTo>
                <a:cubicBezTo>
                  <a:pt x="1844" y="741"/>
                  <a:pt x="1844" y="741"/>
                  <a:pt x="1844" y="741"/>
                </a:cubicBezTo>
                <a:cubicBezTo>
                  <a:pt x="1847" y="743"/>
                  <a:pt x="1847" y="743"/>
                  <a:pt x="1847" y="743"/>
                </a:cubicBezTo>
                <a:cubicBezTo>
                  <a:pt x="1847" y="743"/>
                  <a:pt x="1847" y="743"/>
                  <a:pt x="1847" y="743"/>
                </a:cubicBezTo>
                <a:cubicBezTo>
                  <a:pt x="1848" y="742"/>
                  <a:pt x="1848" y="742"/>
                  <a:pt x="1848" y="742"/>
                </a:cubicBezTo>
                <a:cubicBezTo>
                  <a:pt x="1849" y="741"/>
                  <a:pt x="1849" y="741"/>
                  <a:pt x="1849" y="741"/>
                </a:cubicBezTo>
                <a:cubicBezTo>
                  <a:pt x="1850" y="737"/>
                  <a:pt x="1850" y="737"/>
                  <a:pt x="1850" y="737"/>
                </a:cubicBezTo>
                <a:cubicBezTo>
                  <a:pt x="1849" y="736"/>
                  <a:pt x="1849" y="736"/>
                  <a:pt x="1849" y="736"/>
                </a:cubicBezTo>
                <a:cubicBezTo>
                  <a:pt x="1850" y="733"/>
                  <a:pt x="1850" y="733"/>
                  <a:pt x="1850" y="733"/>
                </a:cubicBezTo>
                <a:cubicBezTo>
                  <a:pt x="1850" y="731"/>
                  <a:pt x="1850" y="731"/>
                  <a:pt x="1850" y="731"/>
                </a:cubicBezTo>
                <a:cubicBezTo>
                  <a:pt x="1852" y="726"/>
                  <a:pt x="1852" y="726"/>
                  <a:pt x="1852" y="726"/>
                </a:cubicBezTo>
                <a:cubicBezTo>
                  <a:pt x="1852" y="725"/>
                  <a:pt x="1852" y="725"/>
                  <a:pt x="1852" y="725"/>
                </a:cubicBezTo>
                <a:cubicBezTo>
                  <a:pt x="1853" y="723"/>
                  <a:pt x="1853" y="723"/>
                  <a:pt x="1853" y="723"/>
                </a:cubicBezTo>
                <a:cubicBezTo>
                  <a:pt x="1853" y="723"/>
                  <a:pt x="1853" y="723"/>
                  <a:pt x="1853" y="723"/>
                </a:cubicBezTo>
                <a:cubicBezTo>
                  <a:pt x="1854" y="724"/>
                  <a:pt x="1854" y="724"/>
                  <a:pt x="1854" y="724"/>
                </a:cubicBezTo>
                <a:cubicBezTo>
                  <a:pt x="1853" y="726"/>
                  <a:pt x="1853" y="726"/>
                  <a:pt x="1853" y="726"/>
                </a:cubicBezTo>
                <a:cubicBezTo>
                  <a:pt x="1853" y="727"/>
                  <a:pt x="1853" y="727"/>
                  <a:pt x="1853" y="727"/>
                </a:cubicBezTo>
                <a:cubicBezTo>
                  <a:pt x="1852" y="731"/>
                  <a:pt x="1852" y="731"/>
                  <a:pt x="1852" y="731"/>
                </a:cubicBezTo>
                <a:cubicBezTo>
                  <a:pt x="1853" y="735"/>
                  <a:pt x="1853" y="735"/>
                  <a:pt x="1853" y="735"/>
                </a:cubicBezTo>
                <a:cubicBezTo>
                  <a:pt x="1851" y="738"/>
                  <a:pt x="1851" y="738"/>
                  <a:pt x="1851" y="738"/>
                </a:cubicBezTo>
                <a:cubicBezTo>
                  <a:pt x="1852" y="739"/>
                  <a:pt x="1852" y="739"/>
                  <a:pt x="1852" y="739"/>
                </a:cubicBezTo>
                <a:cubicBezTo>
                  <a:pt x="1853" y="738"/>
                  <a:pt x="1853" y="738"/>
                  <a:pt x="1853" y="738"/>
                </a:cubicBezTo>
                <a:cubicBezTo>
                  <a:pt x="1854" y="739"/>
                  <a:pt x="1854" y="739"/>
                  <a:pt x="1854" y="739"/>
                </a:cubicBezTo>
                <a:cubicBezTo>
                  <a:pt x="1855" y="738"/>
                  <a:pt x="1855" y="738"/>
                  <a:pt x="1855" y="738"/>
                </a:cubicBezTo>
                <a:cubicBezTo>
                  <a:pt x="1857" y="739"/>
                  <a:pt x="1857" y="739"/>
                  <a:pt x="1857" y="739"/>
                </a:cubicBezTo>
                <a:cubicBezTo>
                  <a:pt x="1857" y="740"/>
                  <a:pt x="1857" y="740"/>
                  <a:pt x="1857" y="740"/>
                </a:cubicBezTo>
                <a:cubicBezTo>
                  <a:pt x="1861" y="745"/>
                  <a:pt x="1861" y="745"/>
                  <a:pt x="1861" y="745"/>
                </a:cubicBezTo>
                <a:cubicBezTo>
                  <a:pt x="1861" y="747"/>
                  <a:pt x="1861" y="747"/>
                  <a:pt x="1861" y="747"/>
                </a:cubicBezTo>
                <a:cubicBezTo>
                  <a:pt x="1862" y="747"/>
                  <a:pt x="1862" y="747"/>
                  <a:pt x="1862" y="747"/>
                </a:cubicBezTo>
                <a:cubicBezTo>
                  <a:pt x="1863" y="750"/>
                  <a:pt x="1863" y="750"/>
                  <a:pt x="1863" y="750"/>
                </a:cubicBezTo>
                <a:cubicBezTo>
                  <a:pt x="1865" y="751"/>
                  <a:pt x="1865" y="751"/>
                  <a:pt x="1865" y="751"/>
                </a:cubicBezTo>
                <a:cubicBezTo>
                  <a:pt x="1866" y="752"/>
                  <a:pt x="1866" y="752"/>
                  <a:pt x="1866" y="752"/>
                </a:cubicBezTo>
                <a:cubicBezTo>
                  <a:pt x="1869" y="757"/>
                  <a:pt x="1869" y="757"/>
                  <a:pt x="1869" y="757"/>
                </a:cubicBezTo>
                <a:cubicBezTo>
                  <a:pt x="1869" y="758"/>
                  <a:pt x="1869" y="758"/>
                  <a:pt x="1869" y="758"/>
                </a:cubicBezTo>
                <a:cubicBezTo>
                  <a:pt x="1870" y="760"/>
                  <a:pt x="1870" y="760"/>
                  <a:pt x="1870" y="760"/>
                </a:cubicBezTo>
                <a:cubicBezTo>
                  <a:pt x="1871" y="760"/>
                  <a:pt x="1871" y="760"/>
                  <a:pt x="1871" y="760"/>
                </a:cubicBezTo>
                <a:cubicBezTo>
                  <a:pt x="1872" y="763"/>
                  <a:pt x="1872" y="763"/>
                  <a:pt x="1872" y="763"/>
                </a:cubicBezTo>
                <a:cubicBezTo>
                  <a:pt x="1873" y="764"/>
                  <a:pt x="1873" y="764"/>
                  <a:pt x="1873" y="764"/>
                </a:cubicBezTo>
                <a:cubicBezTo>
                  <a:pt x="1875" y="765"/>
                  <a:pt x="1875" y="765"/>
                  <a:pt x="1875" y="765"/>
                </a:cubicBezTo>
                <a:cubicBezTo>
                  <a:pt x="1877" y="770"/>
                  <a:pt x="1877" y="770"/>
                  <a:pt x="1877" y="770"/>
                </a:cubicBezTo>
                <a:cubicBezTo>
                  <a:pt x="1879" y="771"/>
                  <a:pt x="1879" y="771"/>
                  <a:pt x="1879" y="771"/>
                </a:cubicBezTo>
                <a:cubicBezTo>
                  <a:pt x="1879" y="774"/>
                  <a:pt x="1879" y="774"/>
                  <a:pt x="1879" y="774"/>
                </a:cubicBezTo>
                <a:cubicBezTo>
                  <a:pt x="1879" y="775"/>
                  <a:pt x="1879" y="775"/>
                  <a:pt x="1879" y="775"/>
                </a:cubicBezTo>
                <a:cubicBezTo>
                  <a:pt x="1879" y="777"/>
                  <a:pt x="1879" y="777"/>
                  <a:pt x="1879" y="777"/>
                </a:cubicBezTo>
                <a:cubicBezTo>
                  <a:pt x="1881" y="778"/>
                  <a:pt x="1881" y="778"/>
                  <a:pt x="1881" y="778"/>
                </a:cubicBezTo>
                <a:cubicBezTo>
                  <a:pt x="1881" y="780"/>
                  <a:pt x="1881" y="780"/>
                  <a:pt x="1881" y="780"/>
                </a:cubicBezTo>
                <a:cubicBezTo>
                  <a:pt x="1882" y="781"/>
                  <a:pt x="1882" y="781"/>
                  <a:pt x="1882" y="781"/>
                </a:cubicBezTo>
                <a:cubicBezTo>
                  <a:pt x="1884" y="779"/>
                  <a:pt x="1884" y="779"/>
                  <a:pt x="1884" y="779"/>
                </a:cubicBezTo>
                <a:cubicBezTo>
                  <a:pt x="1886" y="781"/>
                  <a:pt x="1886" y="781"/>
                  <a:pt x="1886" y="781"/>
                </a:cubicBezTo>
                <a:cubicBezTo>
                  <a:pt x="1889" y="782"/>
                  <a:pt x="1889" y="782"/>
                  <a:pt x="1889" y="782"/>
                </a:cubicBezTo>
                <a:cubicBezTo>
                  <a:pt x="1892" y="785"/>
                  <a:pt x="1892" y="785"/>
                  <a:pt x="1892" y="785"/>
                </a:cubicBezTo>
                <a:cubicBezTo>
                  <a:pt x="1892" y="787"/>
                  <a:pt x="1892" y="787"/>
                  <a:pt x="1892" y="787"/>
                </a:cubicBezTo>
                <a:cubicBezTo>
                  <a:pt x="1893" y="787"/>
                  <a:pt x="1893" y="787"/>
                  <a:pt x="1893" y="787"/>
                </a:cubicBezTo>
                <a:cubicBezTo>
                  <a:pt x="1893" y="790"/>
                  <a:pt x="1893" y="790"/>
                  <a:pt x="1893" y="790"/>
                </a:cubicBezTo>
                <a:cubicBezTo>
                  <a:pt x="1894" y="791"/>
                  <a:pt x="1894" y="791"/>
                  <a:pt x="1894" y="791"/>
                </a:cubicBezTo>
                <a:cubicBezTo>
                  <a:pt x="1895" y="794"/>
                  <a:pt x="1895" y="794"/>
                  <a:pt x="1895" y="794"/>
                </a:cubicBezTo>
                <a:cubicBezTo>
                  <a:pt x="1897" y="796"/>
                  <a:pt x="1897" y="796"/>
                  <a:pt x="1897" y="796"/>
                </a:cubicBezTo>
                <a:cubicBezTo>
                  <a:pt x="1898" y="800"/>
                  <a:pt x="1898" y="800"/>
                  <a:pt x="1898" y="800"/>
                </a:cubicBezTo>
                <a:cubicBezTo>
                  <a:pt x="1898" y="801"/>
                  <a:pt x="1898" y="801"/>
                  <a:pt x="1898" y="801"/>
                </a:cubicBezTo>
                <a:cubicBezTo>
                  <a:pt x="1898" y="804"/>
                  <a:pt x="1898" y="804"/>
                  <a:pt x="1898" y="804"/>
                </a:cubicBezTo>
                <a:cubicBezTo>
                  <a:pt x="1897" y="805"/>
                  <a:pt x="1897" y="805"/>
                  <a:pt x="1897" y="805"/>
                </a:cubicBezTo>
                <a:cubicBezTo>
                  <a:pt x="1898" y="806"/>
                  <a:pt x="1898" y="806"/>
                  <a:pt x="1898" y="806"/>
                </a:cubicBezTo>
                <a:cubicBezTo>
                  <a:pt x="1899" y="810"/>
                  <a:pt x="1899" y="810"/>
                  <a:pt x="1899" y="810"/>
                </a:cubicBezTo>
                <a:cubicBezTo>
                  <a:pt x="1899" y="814"/>
                  <a:pt x="1899" y="814"/>
                  <a:pt x="1899" y="814"/>
                </a:cubicBezTo>
                <a:cubicBezTo>
                  <a:pt x="1901" y="815"/>
                  <a:pt x="1901" y="815"/>
                  <a:pt x="1901" y="815"/>
                </a:cubicBezTo>
                <a:cubicBezTo>
                  <a:pt x="1901" y="817"/>
                  <a:pt x="1901" y="817"/>
                  <a:pt x="1901" y="817"/>
                </a:cubicBezTo>
                <a:cubicBezTo>
                  <a:pt x="1906" y="822"/>
                  <a:pt x="1906" y="822"/>
                  <a:pt x="1906" y="822"/>
                </a:cubicBezTo>
                <a:cubicBezTo>
                  <a:pt x="1908" y="823"/>
                  <a:pt x="1908" y="823"/>
                  <a:pt x="1908" y="823"/>
                </a:cubicBezTo>
                <a:cubicBezTo>
                  <a:pt x="1910" y="823"/>
                  <a:pt x="1910" y="823"/>
                  <a:pt x="1910" y="823"/>
                </a:cubicBezTo>
                <a:cubicBezTo>
                  <a:pt x="1912" y="825"/>
                  <a:pt x="1912" y="825"/>
                  <a:pt x="1912" y="825"/>
                </a:cubicBezTo>
                <a:cubicBezTo>
                  <a:pt x="1913" y="825"/>
                  <a:pt x="1913" y="825"/>
                  <a:pt x="1913" y="825"/>
                </a:cubicBezTo>
                <a:cubicBezTo>
                  <a:pt x="1915" y="828"/>
                  <a:pt x="1915" y="828"/>
                  <a:pt x="1915" y="828"/>
                </a:cubicBezTo>
                <a:cubicBezTo>
                  <a:pt x="1916" y="829"/>
                  <a:pt x="1916" y="829"/>
                  <a:pt x="1916" y="829"/>
                </a:cubicBezTo>
                <a:cubicBezTo>
                  <a:pt x="1918" y="830"/>
                  <a:pt x="1918" y="830"/>
                  <a:pt x="1918" y="830"/>
                </a:cubicBezTo>
                <a:cubicBezTo>
                  <a:pt x="1918" y="831"/>
                  <a:pt x="1918" y="831"/>
                  <a:pt x="1918" y="831"/>
                </a:cubicBezTo>
                <a:cubicBezTo>
                  <a:pt x="1919" y="832"/>
                  <a:pt x="1919" y="832"/>
                  <a:pt x="1919" y="832"/>
                </a:cubicBezTo>
                <a:cubicBezTo>
                  <a:pt x="1921" y="840"/>
                  <a:pt x="1921" y="840"/>
                  <a:pt x="1921" y="840"/>
                </a:cubicBezTo>
                <a:cubicBezTo>
                  <a:pt x="1924" y="842"/>
                  <a:pt x="1924" y="842"/>
                  <a:pt x="1924" y="842"/>
                </a:cubicBezTo>
                <a:cubicBezTo>
                  <a:pt x="1924" y="844"/>
                  <a:pt x="1924" y="844"/>
                  <a:pt x="1924" y="844"/>
                </a:cubicBezTo>
                <a:cubicBezTo>
                  <a:pt x="1931" y="852"/>
                  <a:pt x="1931" y="852"/>
                  <a:pt x="1931" y="852"/>
                </a:cubicBezTo>
                <a:cubicBezTo>
                  <a:pt x="1933" y="852"/>
                  <a:pt x="1933" y="852"/>
                  <a:pt x="1933" y="852"/>
                </a:cubicBezTo>
                <a:cubicBezTo>
                  <a:pt x="1933" y="856"/>
                  <a:pt x="1933" y="856"/>
                  <a:pt x="1933" y="856"/>
                </a:cubicBezTo>
                <a:cubicBezTo>
                  <a:pt x="1936" y="857"/>
                  <a:pt x="1936" y="857"/>
                  <a:pt x="1936" y="857"/>
                </a:cubicBezTo>
                <a:cubicBezTo>
                  <a:pt x="1938" y="863"/>
                  <a:pt x="1938" y="863"/>
                  <a:pt x="1938" y="863"/>
                </a:cubicBezTo>
                <a:cubicBezTo>
                  <a:pt x="1939" y="864"/>
                  <a:pt x="1939" y="864"/>
                  <a:pt x="1939" y="864"/>
                </a:cubicBezTo>
                <a:cubicBezTo>
                  <a:pt x="1940" y="870"/>
                  <a:pt x="1940" y="870"/>
                  <a:pt x="1940" y="870"/>
                </a:cubicBezTo>
                <a:cubicBezTo>
                  <a:pt x="1940" y="873"/>
                  <a:pt x="1940" y="873"/>
                  <a:pt x="1940" y="873"/>
                </a:cubicBezTo>
                <a:cubicBezTo>
                  <a:pt x="1939" y="873"/>
                  <a:pt x="1939" y="873"/>
                  <a:pt x="1939" y="873"/>
                </a:cubicBezTo>
                <a:cubicBezTo>
                  <a:pt x="1939" y="874"/>
                  <a:pt x="1939" y="874"/>
                  <a:pt x="1939" y="874"/>
                </a:cubicBezTo>
                <a:cubicBezTo>
                  <a:pt x="1937" y="873"/>
                  <a:pt x="1937" y="873"/>
                  <a:pt x="1937" y="873"/>
                </a:cubicBezTo>
                <a:cubicBezTo>
                  <a:pt x="1938" y="875"/>
                  <a:pt x="1938" y="875"/>
                  <a:pt x="1938" y="875"/>
                </a:cubicBezTo>
                <a:cubicBezTo>
                  <a:pt x="1939" y="875"/>
                  <a:pt x="1939" y="875"/>
                  <a:pt x="1939" y="875"/>
                </a:cubicBezTo>
                <a:cubicBezTo>
                  <a:pt x="1939" y="876"/>
                  <a:pt x="1939" y="876"/>
                  <a:pt x="1939" y="876"/>
                </a:cubicBezTo>
                <a:cubicBezTo>
                  <a:pt x="1941" y="879"/>
                  <a:pt x="1941" y="879"/>
                  <a:pt x="1941" y="879"/>
                </a:cubicBezTo>
                <a:cubicBezTo>
                  <a:pt x="1943" y="889"/>
                  <a:pt x="1943" y="889"/>
                  <a:pt x="1943" y="889"/>
                </a:cubicBezTo>
                <a:cubicBezTo>
                  <a:pt x="1945" y="891"/>
                  <a:pt x="1945" y="891"/>
                  <a:pt x="1945" y="891"/>
                </a:cubicBezTo>
                <a:cubicBezTo>
                  <a:pt x="1945" y="894"/>
                  <a:pt x="1945" y="894"/>
                  <a:pt x="1945" y="894"/>
                </a:cubicBezTo>
                <a:cubicBezTo>
                  <a:pt x="1944" y="895"/>
                  <a:pt x="1944" y="895"/>
                  <a:pt x="1944" y="895"/>
                </a:cubicBezTo>
                <a:cubicBezTo>
                  <a:pt x="1945" y="897"/>
                  <a:pt x="1945" y="897"/>
                  <a:pt x="1945" y="897"/>
                </a:cubicBezTo>
                <a:cubicBezTo>
                  <a:pt x="1947" y="900"/>
                  <a:pt x="1947" y="900"/>
                  <a:pt x="1947" y="900"/>
                </a:cubicBezTo>
                <a:cubicBezTo>
                  <a:pt x="1948" y="902"/>
                  <a:pt x="1948" y="902"/>
                  <a:pt x="1948" y="902"/>
                </a:cubicBezTo>
                <a:cubicBezTo>
                  <a:pt x="1949" y="904"/>
                  <a:pt x="1949" y="904"/>
                  <a:pt x="1949" y="904"/>
                </a:cubicBezTo>
                <a:cubicBezTo>
                  <a:pt x="1951" y="904"/>
                  <a:pt x="1951" y="904"/>
                  <a:pt x="1951" y="904"/>
                </a:cubicBezTo>
                <a:cubicBezTo>
                  <a:pt x="1951" y="903"/>
                  <a:pt x="1951" y="903"/>
                  <a:pt x="1951" y="903"/>
                </a:cubicBezTo>
                <a:cubicBezTo>
                  <a:pt x="1954" y="904"/>
                  <a:pt x="1954" y="904"/>
                  <a:pt x="1954" y="904"/>
                </a:cubicBezTo>
                <a:cubicBezTo>
                  <a:pt x="1956" y="903"/>
                  <a:pt x="1956" y="903"/>
                  <a:pt x="1956" y="903"/>
                </a:cubicBezTo>
                <a:cubicBezTo>
                  <a:pt x="1958" y="902"/>
                  <a:pt x="1958" y="902"/>
                  <a:pt x="1958" y="902"/>
                </a:cubicBezTo>
                <a:cubicBezTo>
                  <a:pt x="1960" y="902"/>
                  <a:pt x="1960" y="902"/>
                  <a:pt x="1960" y="902"/>
                </a:cubicBezTo>
                <a:cubicBezTo>
                  <a:pt x="1961" y="903"/>
                  <a:pt x="1961" y="903"/>
                  <a:pt x="1961" y="903"/>
                </a:cubicBezTo>
                <a:cubicBezTo>
                  <a:pt x="1963" y="902"/>
                  <a:pt x="1963" y="902"/>
                  <a:pt x="1963" y="902"/>
                </a:cubicBezTo>
                <a:cubicBezTo>
                  <a:pt x="1965" y="899"/>
                  <a:pt x="1965" y="899"/>
                  <a:pt x="1965" y="899"/>
                </a:cubicBezTo>
                <a:cubicBezTo>
                  <a:pt x="1966" y="899"/>
                  <a:pt x="1966" y="899"/>
                  <a:pt x="1966" y="899"/>
                </a:cubicBezTo>
                <a:cubicBezTo>
                  <a:pt x="1967" y="896"/>
                  <a:pt x="1967" y="896"/>
                  <a:pt x="1967" y="896"/>
                </a:cubicBezTo>
                <a:cubicBezTo>
                  <a:pt x="1969" y="895"/>
                  <a:pt x="1969" y="895"/>
                  <a:pt x="1969" y="895"/>
                </a:cubicBezTo>
                <a:cubicBezTo>
                  <a:pt x="1971" y="894"/>
                  <a:pt x="1971" y="894"/>
                  <a:pt x="1971" y="894"/>
                </a:cubicBezTo>
                <a:cubicBezTo>
                  <a:pt x="1972" y="895"/>
                  <a:pt x="1972" y="895"/>
                  <a:pt x="1972" y="895"/>
                </a:cubicBezTo>
                <a:cubicBezTo>
                  <a:pt x="1973" y="895"/>
                  <a:pt x="1973" y="895"/>
                  <a:pt x="1973" y="895"/>
                </a:cubicBezTo>
                <a:cubicBezTo>
                  <a:pt x="1976" y="895"/>
                  <a:pt x="1976" y="895"/>
                  <a:pt x="1976" y="895"/>
                </a:cubicBezTo>
                <a:cubicBezTo>
                  <a:pt x="1976" y="896"/>
                  <a:pt x="1976" y="896"/>
                  <a:pt x="1976" y="896"/>
                </a:cubicBezTo>
                <a:cubicBezTo>
                  <a:pt x="1978" y="896"/>
                  <a:pt x="1978" y="896"/>
                  <a:pt x="1978" y="896"/>
                </a:cubicBezTo>
                <a:cubicBezTo>
                  <a:pt x="1983" y="894"/>
                  <a:pt x="1983" y="894"/>
                  <a:pt x="1983" y="894"/>
                </a:cubicBezTo>
                <a:cubicBezTo>
                  <a:pt x="1987" y="894"/>
                  <a:pt x="1987" y="894"/>
                  <a:pt x="1987" y="894"/>
                </a:cubicBezTo>
                <a:cubicBezTo>
                  <a:pt x="1988" y="893"/>
                  <a:pt x="1988" y="893"/>
                  <a:pt x="1988" y="893"/>
                </a:cubicBezTo>
                <a:cubicBezTo>
                  <a:pt x="1988" y="892"/>
                  <a:pt x="1988" y="892"/>
                  <a:pt x="1988" y="892"/>
                </a:cubicBezTo>
                <a:cubicBezTo>
                  <a:pt x="1992" y="889"/>
                  <a:pt x="1992" y="889"/>
                  <a:pt x="1992" y="889"/>
                </a:cubicBezTo>
                <a:cubicBezTo>
                  <a:pt x="1993" y="889"/>
                  <a:pt x="1993" y="889"/>
                  <a:pt x="1993" y="889"/>
                </a:cubicBezTo>
                <a:cubicBezTo>
                  <a:pt x="1995" y="890"/>
                  <a:pt x="1995" y="890"/>
                  <a:pt x="1995" y="890"/>
                </a:cubicBezTo>
                <a:cubicBezTo>
                  <a:pt x="1996" y="890"/>
                  <a:pt x="1996" y="890"/>
                  <a:pt x="1996" y="890"/>
                </a:cubicBezTo>
                <a:cubicBezTo>
                  <a:pt x="1997" y="889"/>
                  <a:pt x="1997" y="889"/>
                  <a:pt x="1997" y="889"/>
                </a:cubicBezTo>
                <a:cubicBezTo>
                  <a:pt x="1998" y="889"/>
                  <a:pt x="1998" y="889"/>
                  <a:pt x="1998" y="889"/>
                </a:cubicBezTo>
                <a:cubicBezTo>
                  <a:pt x="1999" y="889"/>
                  <a:pt x="1999" y="889"/>
                  <a:pt x="1999" y="889"/>
                </a:cubicBezTo>
                <a:cubicBezTo>
                  <a:pt x="2002" y="887"/>
                  <a:pt x="2002" y="887"/>
                  <a:pt x="2002" y="887"/>
                </a:cubicBezTo>
                <a:cubicBezTo>
                  <a:pt x="2004" y="883"/>
                  <a:pt x="2004" y="883"/>
                  <a:pt x="2004" y="883"/>
                </a:cubicBezTo>
                <a:cubicBezTo>
                  <a:pt x="2006" y="883"/>
                  <a:pt x="2006" y="883"/>
                  <a:pt x="2006" y="883"/>
                </a:cubicBezTo>
                <a:cubicBezTo>
                  <a:pt x="2007" y="883"/>
                  <a:pt x="2007" y="883"/>
                  <a:pt x="2007" y="883"/>
                </a:cubicBezTo>
                <a:cubicBezTo>
                  <a:pt x="2018" y="879"/>
                  <a:pt x="2018" y="879"/>
                  <a:pt x="2018" y="879"/>
                </a:cubicBezTo>
                <a:cubicBezTo>
                  <a:pt x="2019" y="878"/>
                  <a:pt x="2019" y="878"/>
                  <a:pt x="2019" y="878"/>
                </a:cubicBezTo>
                <a:cubicBezTo>
                  <a:pt x="2026" y="877"/>
                  <a:pt x="2026" y="877"/>
                  <a:pt x="2026" y="877"/>
                </a:cubicBezTo>
                <a:cubicBezTo>
                  <a:pt x="2030" y="875"/>
                  <a:pt x="2030" y="875"/>
                  <a:pt x="2030" y="875"/>
                </a:cubicBezTo>
                <a:cubicBezTo>
                  <a:pt x="2032" y="873"/>
                  <a:pt x="2032" y="873"/>
                  <a:pt x="2032" y="873"/>
                </a:cubicBezTo>
                <a:cubicBezTo>
                  <a:pt x="2036" y="872"/>
                  <a:pt x="2036" y="872"/>
                  <a:pt x="2036" y="872"/>
                </a:cubicBezTo>
                <a:cubicBezTo>
                  <a:pt x="2036" y="871"/>
                  <a:pt x="2036" y="871"/>
                  <a:pt x="2036" y="871"/>
                </a:cubicBezTo>
                <a:cubicBezTo>
                  <a:pt x="2036" y="871"/>
                  <a:pt x="2036" y="871"/>
                  <a:pt x="2036" y="871"/>
                </a:cubicBezTo>
                <a:cubicBezTo>
                  <a:pt x="2035" y="870"/>
                  <a:pt x="2035" y="870"/>
                  <a:pt x="2035" y="870"/>
                </a:cubicBezTo>
                <a:cubicBezTo>
                  <a:pt x="2035" y="867"/>
                  <a:pt x="2035" y="867"/>
                  <a:pt x="2035" y="867"/>
                </a:cubicBezTo>
                <a:cubicBezTo>
                  <a:pt x="2039" y="863"/>
                  <a:pt x="2039" y="863"/>
                  <a:pt x="2039" y="863"/>
                </a:cubicBezTo>
                <a:cubicBezTo>
                  <a:pt x="2043" y="862"/>
                  <a:pt x="2043" y="862"/>
                  <a:pt x="2043" y="862"/>
                </a:cubicBezTo>
                <a:cubicBezTo>
                  <a:pt x="2045" y="862"/>
                  <a:pt x="2045" y="862"/>
                  <a:pt x="2045" y="862"/>
                </a:cubicBezTo>
                <a:cubicBezTo>
                  <a:pt x="2046" y="861"/>
                  <a:pt x="2046" y="861"/>
                  <a:pt x="2046" y="861"/>
                </a:cubicBezTo>
                <a:cubicBezTo>
                  <a:pt x="2047" y="862"/>
                  <a:pt x="2047" y="862"/>
                  <a:pt x="2047" y="862"/>
                </a:cubicBezTo>
                <a:cubicBezTo>
                  <a:pt x="2049" y="862"/>
                  <a:pt x="2049" y="862"/>
                  <a:pt x="2049" y="862"/>
                </a:cubicBezTo>
                <a:cubicBezTo>
                  <a:pt x="2050" y="859"/>
                  <a:pt x="2050" y="859"/>
                  <a:pt x="2050" y="859"/>
                </a:cubicBezTo>
                <a:cubicBezTo>
                  <a:pt x="2052" y="860"/>
                  <a:pt x="2052" y="860"/>
                  <a:pt x="2052" y="860"/>
                </a:cubicBezTo>
                <a:cubicBezTo>
                  <a:pt x="2056" y="858"/>
                  <a:pt x="2056" y="858"/>
                  <a:pt x="2056" y="858"/>
                </a:cubicBezTo>
                <a:cubicBezTo>
                  <a:pt x="2058" y="858"/>
                  <a:pt x="2058" y="858"/>
                  <a:pt x="2058" y="858"/>
                </a:cubicBezTo>
                <a:cubicBezTo>
                  <a:pt x="2060" y="857"/>
                  <a:pt x="2060" y="857"/>
                  <a:pt x="2060" y="857"/>
                </a:cubicBezTo>
                <a:cubicBezTo>
                  <a:pt x="2061" y="858"/>
                  <a:pt x="2061" y="858"/>
                  <a:pt x="2061" y="858"/>
                </a:cubicBezTo>
                <a:cubicBezTo>
                  <a:pt x="2062" y="858"/>
                  <a:pt x="2062" y="858"/>
                  <a:pt x="2062" y="858"/>
                </a:cubicBezTo>
                <a:cubicBezTo>
                  <a:pt x="2065" y="855"/>
                  <a:pt x="2065" y="855"/>
                  <a:pt x="2065" y="855"/>
                </a:cubicBezTo>
                <a:cubicBezTo>
                  <a:pt x="2065" y="854"/>
                  <a:pt x="2065" y="854"/>
                  <a:pt x="2065" y="854"/>
                </a:cubicBezTo>
                <a:cubicBezTo>
                  <a:pt x="2065" y="854"/>
                  <a:pt x="2065" y="854"/>
                  <a:pt x="2065" y="854"/>
                </a:cubicBezTo>
                <a:cubicBezTo>
                  <a:pt x="2065" y="853"/>
                  <a:pt x="2065" y="853"/>
                  <a:pt x="2065" y="853"/>
                </a:cubicBezTo>
                <a:cubicBezTo>
                  <a:pt x="2064" y="852"/>
                  <a:pt x="2064" y="852"/>
                  <a:pt x="2064" y="852"/>
                </a:cubicBezTo>
                <a:cubicBezTo>
                  <a:pt x="2065" y="851"/>
                  <a:pt x="2065" y="851"/>
                  <a:pt x="2065" y="851"/>
                </a:cubicBezTo>
                <a:cubicBezTo>
                  <a:pt x="2064" y="850"/>
                  <a:pt x="2064" y="850"/>
                  <a:pt x="2064" y="850"/>
                </a:cubicBezTo>
                <a:cubicBezTo>
                  <a:pt x="2066" y="849"/>
                  <a:pt x="2066" y="849"/>
                  <a:pt x="2066" y="849"/>
                </a:cubicBezTo>
                <a:cubicBezTo>
                  <a:pt x="2067" y="848"/>
                  <a:pt x="2067" y="848"/>
                  <a:pt x="2067" y="848"/>
                </a:cubicBezTo>
                <a:cubicBezTo>
                  <a:pt x="2070" y="848"/>
                  <a:pt x="2070" y="848"/>
                  <a:pt x="2070" y="848"/>
                </a:cubicBezTo>
                <a:cubicBezTo>
                  <a:pt x="2073" y="847"/>
                  <a:pt x="2073" y="847"/>
                  <a:pt x="2073" y="847"/>
                </a:cubicBezTo>
                <a:cubicBezTo>
                  <a:pt x="2074" y="848"/>
                  <a:pt x="2074" y="848"/>
                  <a:pt x="2074" y="848"/>
                </a:cubicBezTo>
                <a:cubicBezTo>
                  <a:pt x="2076" y="846"/>
                  <a:pt x="2076" y="846"/>
                  <a:pt x="2076" y="846"/>
                </a:cubicBezTo>
                <a:cubicBezTo>
                  <a:pt x="2077" y="845"/>
                  <a:pt x="2077" y="845"/>
                  <a:pt x="2077" y="845"/>
                </a:cubicBezTo>
                <a:cubicBezTo>
                  <a:pt x="2077" y="842"/>
                  <a:pt x="2077" y="842"/>
                  <a:pt x="2077" y="842"/>
                </a:cubicBezTo>
                <a:cubicBezTo>
                  <a:pt x="2080" y="838"/>
                  <a:pt x="2080" y="838"/>
                  <a:pt x="2080" y="838"/>
                </a:cubicBezTo>
                <a:cubicBezTo>
                  <a:pt x="2083" y="837"/>
                  <a:pt x="2083" y="837"/>
                  <a:pt x="2083" y="837"/>
                </a:cubicBezTo>
                <a:cubicBezTo>
                  <a:pt x="2084" y="838"/>
                  <a:pt x="2084" y="838"/>
                  <a:pt x="2084" y="838"/>
                </a:cubicBezTo>
                <a:cubicBezTo>
                  <a:pt x="2085" y="837"/>
                  <a:pt x="2085" y="837"/>
                  <a:pt x="2085" y="837"/>
                </a:cubicBezTo>
                <a:cubicBezTo>
                  <a:pt x="2090" y="836"/>
                  <a:pt x="2090" y="836"/>
                  <a:pt x="2090" y="836"/>
                </a:cubicBezTo>
                <a:cubicBezTo>
                  <a:pt x="2091" y="835"/>
                  <a:pt x="2091" y="835"/>
                  <a:pt x="2091" y="835"/>
                </a:cubicBezTo>
                <a:cubicBezTo>
                  <a:pt x="2090" y="835"/>
                  <a:pt x="2090" y="835"/>
                  <a:pt x="2090" y="835"/>
                </a:cubicBezTo>
                <a:cubicBezTo>
                  <a:pt x="2088" y="831"/>
                  <a:pt x="2088" y="831"/>
                  <a:pt x="2088" y="831"/>
                </a:cubicBezTo>
                <a:cubicBezTo>
                  <a:pt x="2089" y="831"/>
                  <a:pt x="2089" y="831"/>
                  <a:pt x="2089" y="831"/>
                </a:cubicBezTo>
                <a:cubicBezTo>
                  <a:pt x="2088" y="829"/>
                  <a:pt x="2088" y="829"/>
                  <a:pt x="2088" y="829"/>
                </a:cubicBezTo>
                <a:cubicBezTo>
                  <a:pt x="2088" y="829"/>
                  <a:pt x="2088" y="829"/>
                  <a:pt x="2088" y="829"/>
                </a:cubicBezTo>
                <a:cubicBezTo>
                  <a:pt x="2088" y="827"/>
                  <a:pt x="2088" y="827"/>
                  <a:pt x="2088" y="827"/>
                </a:cubicBezTo>
                <a:cubicBezTo>
                  <a:pt x="2088" y="826"/>
                  <a:pt x="2088" y="826"/>
                  <a:pt x="2088" y="826"/>
                </a:cubicBezTo>
                <a:cubicBezTo>
                  <a:pt x="2090" y="822"/>
                  <a:pt x="2090" y="822"/>
                  <a:pt x="2090" y="822"/>
                </a:cubicBezTo>
                <a:cubicBezTo>
                  <a:pt x="2091" y="822"/>
                  <a:pt x="2091" y="822"/>
                  <a:pt x="2091" y="822"/>
                </a:cubicBezTo>
                <a:cubicBezTo>
                  <a:pt x="2090" y="821"/>
                  <a:pt x="2090" y="821"/>
                  <a:pt x="2090" y="821"/>
                </a:cubicBezTo>
                <a:cubicBezTo>
                  <a:pt x="2091" y="821"/>
                  <a:pt x="2091" y="821"/>
                  <a:pt x="2091" y="821"/>
                </a:cubicBezTo>
                <a:cubicBezTo>
                  <a:pt x="2092" y="818"/>
                  <a:pt x="2092" y="818"/>
                  <a:pt x="2092" y="818"/>
                </a:cubicBezTo>
                <a:cubicBezTo>
                  <a:pt x="2093" y="818"/>
                  <a:pt x="2093" y="818"/>
                  <a:pt x="2093" y="818"/>
                </a:cubicBezTo>
                <a:cubicBezTo>
                  <a:pt x="2094" y="818"/>
                  <a:pt x="2094" y="818"/>
                  <a:pt x="2094" y="818"/>
                </a:cubicBezTo>
                <a:cubicBezTo>
                  <a:pt x="2094" y="819"/>
                  <a:pt x="2094" y="819"/>
                  <a:pt x="2094" y="819"/>
                </a:cubicBezTo>
                <a:cubicBezTo>
                  <a:pt x="2093" y="820"/>
                  <a:pt x="2093" y="820"/>
                  <a:pt x="2093" y="820"/>
                </a:cubicBezTo>
                <a:cubicBezTo>
                  <a:pt x="2094" y="821"/>
                  <a:pt x="2094" y="821"/>
                  <a:pt x="2094" y="821"/>
                </a:cubicBezTo>
                <a:cubicBezTo>
                  <a:pt x="2096" y="821"/>
                  <a:pt x="2096" y="821"/>
                  <a:pt x="2096" y="821"/>
                </a:cubicBezTo>
                <a:cubicBezTo>
                  <a:pt x="2097" y="817"/>
                  <a:pt x="2097" y="817"/>
                  <a:pt x="2097" y="817"/>
                </a:cubicBezTo>
                <a:cubicBezTo>
                  <a:pt x="2098" y="816"/>
                  <a:pt x="2098" y="816"/>
                  <a:pt x="2098" y="816"/>
                </a:cubicBezTo>
                <a:cubicBezTo>
                  <a:pt x="2099" y="814"/>
                  <a:pt x="2099" y="814"/>
                  <a:pt x="2099" y="814"/>
                </a:cubicBezTo>
                <a:cubicBezTo>
                  <a:pt x="2102" y="811"/>
                  <a:pt x="2102" y="811"/>
                  <a:pt x="2102" y="811"/>
                </a:cubicBezTo>
                <a:cubicBezTo>
                  <a:pt x="2105" y="805"/>
                  <a:pt x="2105" y="805"/>
                  <a:pt x="2105" y="805"/>
                </a:cubicBezTo>
                <a:cubicBezTo>
                  <a:pt x="2106" y="804"/>
                  <a:pt x="2106" y="804"/>
                  <a:pt x="2106" y="804"/>
                </a:cubicBezTo>
                <a:cubicBezTo>
                  <a:pt x="2105" y="803"/>
                  <a:pt x="2105" y="803"/>
                  <a:pt x="2105" y="803"/>
                </a:cubicBezTo>
                <a:cubicBezTo>
                  <a:pt x="2107" y="800"/>
                  <a:pt x="2107" y="800"/>
                  <a:pt x="2107" y="800"/>
                </a:cubicBezTo>
                <a:cubicBezTo>
                  <a:pt x="2107" y="798"/>
                  <a:pt x="2107" y="798"/>
                  <a:pt x="2107" y="798"/>
                </a:cubicBezTo>
                <a:cubicBezTo>
                  <a:pt x="2106" y="798"/>
                  <a:pt x="2106" y="798"/>
                  <a:pt x="2106" y="798"/>
                </a:cubicBezTo>
                <a:cubicBezTo>
                  <a:pt x="2104" y="797"/>
                  <a:pt x="2104" y="797"/>
                  <a:pt x="2104" y="797"/>
                </a:cubicBezTo>
                <a:cubicBezTo>
                  <a:pt x="2101" y="794"/>
                  <a:pt x="2101" y="794"/>
                  <a:pt x="2101" y="794"/>
                </a:cubicBezTo>
                <a:cubicBezTo>
                  <a:pt x="2100" y="792"/>
                  <a:pt x="2100" y="792"/>
                  <a:pt x="2100" y="792"/>
                </a:cubicBezTo>
                <a:cubicBezTo>
                  <a:pt x="2098" y="791"/>
                  <a:pt x="2098" y="791"/>
                  <a:pt x="2098" y="791"/>
                </a:cubicBezTo>
                <a:cubicBezTo>
                  <a:pt x="2097" y="788"/>
                  <a:pt x="2097" y="788"/>
                  <a:pt x="2097" y="788"/>
                </a:cubicBezTo>
                <a:cubicBezTo>
                  <a:pt x="2094" y="784"/>
                  <a:pt x="2094" y="784"/>
                  <a:pt x="2094" y="784"/>
                </a:cubicBezTo>
                <a:cubicBezTo>
                  <a:pt x="2093" y="784"/>
                  <a:pt x="2093" y="784"/>
                  <a:pt x="2093" y="784"/>
                </a:cubicBezTo>
                <a:cubicBezTo>
                  <a:pt x="2090" y="785"/>
                  <a:pt x="2090" y="785"/>
                  <a:pt x="2090" y="785"/>
                </a:cubicBezTo>
                <a:cubicBezTo>
                  <a:pt x="2086" y="784"/>
                  <a:pt x="2086" y="784"/>
                  <a:pt x="2086" y="784"/>
                </a:cubicBezTo>
                <a:cubicBezTo>
                  <a:pt x="2084" y="784"/>
                  <a:pt x="2084" y="784"/>
                  <a:pt x="2084" y="784"/>
                </a:cubicBezTo>
                <a:cubicBezTo>
                  <a:pt x="2083" y="785"/>
                  <a:pt x="2083" y="785"/>
                  <a:pt x="2083" y="785"/>
                </a:cubicBezTo>
                <a:cubicBezTo>
                  <a:pt x="2080" y="784"/>
                  <a:pt x="2080" y="784"/>
                  <a:pt x="2080" y="784"/>
                </a:cubicBezTo>
                <a:cubicBezTo>
                  <a:pt x="2074" y="779"/>
                  <a:pt x="2074" y="779"/>
                  <a:pt x="2074" y="779"/>
                </a:cubicBezTo>
                <a:cubicBezTo>
                  <a:pt x="2074" y="778"/>
                  <a:pt x="2074" y="778"/>
                  <a:pt x="2074" y="778"/>
                </a:cubicBezTo>
                <a:cubicBezTo>
                  <a:pt x="2071" y="774"/>
                  <a:pt x="2071" y="774"/>
                  <a:pt x="2071" y="774"/>
                </a:cubicBezTo>
                <a:cubicBezTo>
                  <a:pt x="2070" y="768"/>
                  <a:pt x="2070" y="768"/>
                  <a:pt x="2070" y="768"/>
                </a:cubicBezTo>
                <a:cubicBezTo>
                  <a:pt x="2070" y="765"/>
                  <a:pt x="2070" y="765"/>
                  <a:pt x="2070" y="765"/>
                </a:cubicBezTo>
                <a:cubicBezTo>
                  <a:pt x="2070" y="764"/>
                  <a:pt x="2070" y="764"/>
                  <a:pt x="2070" y="764"/>
                </a:cubicBezTo>
                <a:cubicBezTo>
                  <a:pt x="2069" y="764"/>
                  <a:pt x="2069" y="764"/>
                  <a:pt x="2069" y="764"/>
                </a:cubicBezTo>
                <a:cubicBezTo>
                  <a:pt x="2068" y="764"/>
                  <a:pt x="2068" y="764"/>
                  <a:pt x="2068" y="764"/>
                </a:cubicBezTo>
                <a:cubicBezTo>
                  <a:pt x="2068" y="763"/>
                  <a:pt x="2068" y="763"/>
                  <a:pt x="2068" y="763"/>
                </a:cubicBezTo>
                <a:cubicBezTo>
                  <a:pt x="2068" y="762"/>
                  <a:pt x="2068" y="762"/>
                  <a:pt x="2068" y="762"/>
                </a:cubicBezTo>
                <a:cubicBezTo>
                  <a:pt x="2069" y="761"/>
                  <a:pt x="2069" y="761"/>
                  <a:pt x="2069" y="761"/>
                </a:cubicBezTo>
                <a:cubicBezTo>
                  <a:pt x="2069" y="758"/>
                  <a:pt x="2069" y="758"/>
                  <a:pt x="2069" y="758"/>
                </a:cubicBezTo>
                <a:cubicBezTo>
                  <a:pt x="2069" y="757"/>
                  <a:pt x="2069" y="757"/>
                  <a:pt x="2069" y="757"/>
                </a:cubicBezTo>
                <a:cubicBezTo>
                  <a:pt x="2069" y="756"/>
                  <a:pt x="2069" y="756"/>
                  <a:pt x="2069" y="756"/>
                </a:cubicBezTo>
                <a:cubicBezTo>
                  <a:pt x="2069" y="756"/>
                  <a:pt x="2069" y="756"/>
                  <a:pt x="2069" y="756"/>
                </a:cubicBezTo>
                <a:cubicBezTo>
                  <a:pt x="2069" y="755"/>
                  <a:pt x="2069" y="755"/>
                  <a:pt x="2069" y="755"/>
                </a:cubicBezTo>
                <a:cubicBezTo>
                  <a:pt x="2070" y="755"/>
                  <a:pt x="2070" y="755"/>
                  <a:pt x="2070" y="755"/>
                </a:cubicBezTo>
                <a:cubicBezTo>
                  <a:pt x="2069" y="755"/>
                  <a:pt x="2069" y="755"/>
                  <a:pt x="2069" y="755"/>
                </a:cubicBezTo>
                <a:cubicBezTo>
                  <a:pt x="2069" y="755"/>
                  <a:pt x="2069" y="755"/>
                  <a:pt x="2069" y="755"/>
                </a:cubicBezTo>
                <a:cubicBezTo>
                  <a:pt x="2068" y="755"/>
                  <a:pt x="2068" y="755"/>
                  <a:pt x="2068" y="755"/>
                </a:cubicBezTo>
                <a:cubicBezTo>
                  <a:pt x="2067" y="758"/>
                  <a:pt x="2067" y="758"/>
                  <a:pt x="2067" y="758"/>
                </a:cubicBezTo>
                <a:cubicBezTo>
                  <a:pt x="2067" y="758"/>
                  <a:pt x="2067" y="758"/>
                  <a:pt x="2067" y="758"/>
                </a:cubicBezTo>
                <a:cubicBezTo>
                  <a:pt x="2066" y="758"/>
                  <a:pt x="2066" y="758"/>
                  <a:pt x="2066" y="758"/>
                </a:cubicBezTo>
                <a:cubicBezTo>
                  <a:pt x="2066" y="759"/>
                  <a:pt x="2066" y="759"/>
                  <a:pt x="2066" y="759"/>
                </a:cubicBezTo>
                <a:cubicBezTo>
                  <a:pt x="2066" y="759"/>
                  <a:pt x="2066" y="759"/>
                  <a:pt x="2066" y="759"/>
                </a:cubicBezTo>
                <a:cubicBezTo>
                  <a:pt x="2066" y="761"/>
                  <a:pt x="2066" y="761"/>
                  <a:pt x="2066" y="761"/>
                </a:cubicBezTo>
                <a:cubicBezTo>
                  <a:pt x="2065" y="762"/>
                  <a:pt x="2065" y="762"/>
                  <a:pt x="2065" y="762"/>
                </a:cubicBezTo>
                <a:cubicBezTo>
                  <a:pt x="2059" y="766"/>
                  <a:pt x="2059" y="766"/>
                  <a:pt x="2059" y="766"/>
                </a:cubicBezTo>
                <a:cubicBezTo>
                  <a:pt x="2059" y="768"/>
                  <a:pt x="2059" y="768"/>
                  <a:pt x="2059" y="768"/>
                </a:cubicBezTo>
                <a:cubicBezTo>
                  <a:pt x="2053" y="773"/>
                  <a:pt x="2053" y="773"/>
                  <a:pt x="2053" y="773"/>
                </a:cubicBezTo>
                <a:cubicBezTo>
                  <a:pt x="2052" y="775"/>
                  <a:pt x="2052" y="775"/>
                  <a:pt x="2052" y="775"/>
                </a:cubicBezTo>
                <a:cubicBezTo>
                  <a:pt x="2053" y="775"/>
                  <a:pt x="2053" y="775"/>
                  <a:pt x="2053" y="775"/>
                </a:cubicBezTo>
                <a:cubicBezTo>
                  <a:pt x="2054" y="776"/>
                  <a:pt x="2054" y="776"/>
                  <a:pt x="2054" y="776"/>
                </a:cubicBezTo>
                <a:cubicBezTo>
                  <a:pt x="2051" y="779"/>
                  <a:pt x="2051" y="779"/>
                  <a:pt x="2051" y="779"/>
                </a:cubicBezTo>
                <a:cubicBezTo>
                  <a:pt x="2050" y="778"/>
                  <a:pt x="2050" y="778"/>
                  <a:pt x="2050" y="778"/>
                </a:cubicBezTo>
                <a:cubicBezTo>
                  <a:pt x="2049" y="778"/>
                  <a:pt x="2049" y="778"/>
                  <a:pt x="2049" y="778"/>
                </a:cubicBezTo>
                <a:cubicBezTo>
                  <a:pt x="2048" y="778"/>
                  <a:pt x="2048" y="778"/>
                  <a:pt x="2048" y="778"/>
                </a:cubicBezTo>
                <a:cubicBezTo>
                  <a:pt x="2048" y="780"/>
                  <a:pt x="2048" y="780"/>
                  <a:pt x="2048" y="780"/>
                </a:cubicBezTo>
                <a:cubicBezTo>
                  <a:pt x="2047" y="780"/>
                  <a:pt x="2047" y="780"/>
                  <a:pt x="2047" y="780"/>
                </a:cubicBezTo>
                <a:cubicBezTo>
                  <a:pt x="2047" y="781"/>
                  <a:pt x="2047" y="781"/>
                  <a:pt x="2047" y="781"/>
                </a:cubicBezTo>
                <a:cubicBezTo>
                  <a:pt x="2044" y="782"/>
                  <a:pt x="2044" y="782"/>
                  <a:pt x="2044" y="782"/>
                </a:cubicBezTo>
                <a:cubicBezTo>
                  <a:pt x="2042" y="782"/>
                  <a:pt x="2042" y="782"/>
                  <a:pt x="2042" y="782"/>
                </a:cubicBezTo>
                <a:cubicBezTo>
                  <a:pt x="2041" y="781"/>
                  <a:pt x="2041" y="781"/>
                  <a:pt x="2041" y="781"/>
                </a:cubicBezTo>
                <a:cubicBezTo>
                  <a:pt x="2039" y="781"/>
                  <a:pt x="2039" y="781"/>
                  <a:pt x="2039" y="781"/>
                </a:cubicBezTo>
                <a:cubicBezTo>
                  <a:pt x="2038" y="780"/>
                  <a:pt x="2038" y="780"/>
                  <a:pt x="2038" y="780"/>
                </a:cubicBezTo>
                <a:cubicBezTo>
                  <a:pt x="2037" y="781"/>
                  <a:pt x="2037" y="781"/>
                  <a:pt x="2037" y="781"/>
                </a:cubicBezTo>
                <a:cubicBezTo>
                  <a:pt x="2033" y="780"/>
                  <a:pt x="2033" y="780"/>
                  <a:pt x="2033" y="780"/>
                </a:cubicBezTo>
                <a:cubicBezTo>
                  <a:pt x="2029" y="783"/>
                  <a:pt x="2029" y="783"/>
                  <a:pt x="2029" y="783"/>
                </a:cubicBezTo>
                <a:cubicBezTo>
                  <a:pt x="2027" y="783"/>
                  <a:pt x="2027" y="783"/>
                  <a:pt x="2027" y="783"/>
                </a:cubicBezTo>
                <a:cubicBezTo>
                  <a:pt x="2026" y="783"/>
                  <a:pt x="2026" y="783"/>
                  <a:pt x="2026" y="783"/>
                </a:cubicBezTo>
                <a:cubicBezTo>
                  <a:pt x="2024" y="783"/>
                  <a:pt x="2024" y="783"/>
                  <a:pt x="2024" y="783"/>
                </a:cubicBezTo>
                <a:cubicBezTo>
                  <a:pt x="2024" y="779"/>
                  <a:pt x="2024" y="779"/>
                  <a:pt x="2024" y="779"/>
                </a:cubicBezTo>
                <a:cubicBezTo>
                  <a:pt x="2023" y="780"/>
                  <a:pt x="2023" y="780"/>
                  <a:pt x="2023" y="780"/>
                </a:cubicBezTo>
                <a:cubicBezTo>
                  <a:pt x="2022" y="779"/>
                  <a:pt x="2022" y="779"/>
                  <a:pt x="2022" y="779"/>
                </a:cubicBezTo>
                <a:cubicBezTo>
                  <a:pt x="2022" y="779"/>
                  <a:pt x="2022" y="779"/>
                  <a:pt x="2022" y="779"/>
                </a:cubicBezTo>
                <a:cubicBezTo>
                  <a:pt x="2021" y="778"/>
                  <a:pt x="2021" y="778"/>
                  <a:pt x="2021" y="778"/>
                </a:cubicBezTo>
                <a:cubicBezTo>
                  <a:pt x="2021" y="777"/>
                  <a:pt x="2021" y="777"/>
                  <a:pt x="2021" y="777"/>
                </a:cubicBezTo>
                <a:cubicBezTo>
                  <a:pt x="2022" y="776"/>
                  <a:pt x="2022" y="776"/>
                  <a:pt x="2022" y="776"/>
                </a:cubicBezTo>
                <a:cubicBezTo>
                  <a:pt x="2020" y="776"/>
                  <a:pt x="2020" y="776"/>
                  <a:pt x="2020" y="776"/>
                </a:cubicBezTo>
                <a:cubicBezTo>
                  <a:pt x="2020" y="775"/>
                  <a:pt x="2020" y="775"/>
                  <a:pt x="2020" y="775"/>
                </a:cubicBezTo>
                <a:cubicBezTo>
                  <a:pt x="2020" y="775"/>
                  <a:pt x="2020" y="775"/>
                  <a:pt x="2020" y="775"/>
                </a:cubicBezTo>
                <a:cubicBezTo>
                  <a:pt x="2021" y="775"/>
                  <a:pt x="2021" y="775"/>
                  <a:pt x="2021" y="775"/>
                </a:cubicBezTo>
                <a:cubicBezTo>
                  <a:pt x="2022" y="770"/>
                  <a:pt x="2022" y="770"/>
                  <a:pt x="2022" y="770"/>
                </a:cubicBezTo>
                <a:cubicBezTo>
                  <a:pt x="2020" y="768"/>
                  <a:pt x="2020" y="768"/>
                  <a:pt x="2020" y="768"/>
                </a:cubicBezTo>
                <a:cubicBezTo>
                  <a:pt x="2020" y="768"/>
                  <a:pt x="2020" y="768"/>
                  <a:pt x="2020" y="768"/>
                </a:cubicBezTo>
                <a:cubicBezTo>
                  <a:pt x="2019" y="765"/>
                  <a:pt x="2019" y="765"/>
                  <a:pt x="2019" y="765"/>
                </a:cubicBezTo>
                <a:cubicBezTo>
                  <a:pt x="2020" y="765"/>
                  <a:pt x="2020" y="765"/>
                  <a:pt x="2020" y="765"/>
                </a:cubicBezTo>
                <a:cubicBezTo>
                  <a:pt x="2021" y="761"/>
                  <a:pt x="2021" y="761"/>
                  <a:pt x="2021" y="761"/>
                </a:cubicBezTo>
                <a:cubicBezTo>
                  <a:pt x="2020" y="761"/>
                  <a:pt x="2020" y="761"/>
                  <a:pt x="2020" y="761"/>
                </a:cubicBezTo>
                <a:cubicBezTo>
                  <a:pt x="2019" y="761"/>
                  <a:pt x="2019" y="761"/>
                  <a:pt x="2019" y="761"/>
                </a:cubicBezTo>
                <a:cubicBezTo>
                  <a:pt x="2019" y="759"/>
                  <a:pt x="2019" y="759"/>
                  <a:pt x="2019" y="759"/>
                </a:cubicBezTo>
                <a:cubicBezTo>
                  <a:pt x="2017" y="758"/>
                  <a:pt x="2017" y="758"/>
                  <a:pt x="2017" y="758"/>
                </a:cubicBezTo>
                <a:cubicBezTo>
                  <a:pt x="2017" y="758"/>
                  <a:pt x="2017" y="758"/>
                  <a:pt x="2017" y="758"/>
                </a:cubicBezTo>
                <a:cubicBezTo>
                  <a:pt x="2016" y="759"/>
                  <a:pt x="2016" y="759"/>
                  <a:pt x="2016" y="759"/>
                </a:cubicBezTo>
                <a:cubicBezTo>
                  <a:pt x="2016" y="759"/>
                  <a:pt x="2016" y="759"/>
                  <a:pt x="2016" y="759"/>
                </a:cubicBezTo>
                <a:cubicBezTo>
                  <a:pt x="2016" y="760"/>
                  <a:pt x="2016" y="760"/>
                  <a:pt x="2016" y="760"/>
                </a:cubicBezTo>
                <a:cubicBezTo>
                  <a:pt x="2015" y="760"/>
                  <a:pt x="2015" y="760"/>
                  <a:pt x="2015" y="760"/>
                </a:cubicBezTo>
                <a:cubicBezTo>
                  <a:pt x="2015" y="762"/>
                  <a:pt x="2015" y="762"/>
                  <a:pt x="2015" y="762"/>
                </a:cubicBezTo>
                <a:cubicBezTo>
                  <a:pt x="2015" y="762"/>
                  <a:pt x="2015" y="762"/>
                  <a:pt x="2015" y="762"/>
                </a:cubicBezTo>
                <a:cubicBezTo>
                  <a:pt x="2015" y="765"/>
                  <a:pt x="2015" y="765"/>
                  <a:pt x="2015" y="765"/>
                </a:cubicBezTo>
                <a:cubicBezTo>
                  <a:pt x="2015" y="765"/>
                  <a:pt x="2015" y="765"/>
                  <a:pt x="2015" y="765"/>
                </a:cubicBezTo>
                <a:cubicBezTo>
                  <a:pt x="2014" y="765"/>
                  <a:pt x="2014" y="765"/>
                  <a:pt x="2014" y="765"/>
                </a:cubicBezTo>
                <a:cubicBezTo>
                  <a:pt x="2014" y="768"/>
                  <a:pt x="2014" y="768"/>
                  <a:pt x="2014" y="768"/>
                </a:cubicBezTo>
                <a:cubicBezTo>
                  <a:pt x="2014" y="769"/>
                  <a:pt x="2014" y="769"/>
                  <a:pt x="2014" y="769"/>
                </a:cubicBezTo>
                <a:cubicBezTo>
                  <a:pt x="2015" y="770"/>
                  <a:pt x="2015" y="770"/>
                  <a:pt x="2015" y="770"/>
                </a:cubicBezTo>
                <a:cubicBezTo>
                  <a:pt x="2015" y="772"/>
                  <a:pt x="2015" y="772"/>
                  <a:pt x="2015" y="772"/>
                </a:cubicBezTo>
                <a:cubicBezTo>
                  <a:pt x="2014" y="772"/>
                  <a:pt x="2014" y="772"/>
                  <a:pt x="2014" y="772"/>
                </a:cubicBezTo>
                <a:cubicBezTo>
                  <a:pt x="2014" y="773"/>
                  <a:pt x="2014" y="773"/>
                  <a:pt x="2014" y="773"/>
                </a:cubicBezTo>
                <a:cubicBezTo>
                  <a:pt x="2012" y="770"/>
                  <a:pt x="2012" y="770"/>
                  <a:pt x="2012" y="770"/>
                </a:cubicBezTo>
                <a:cubicBezTo>
                  <a:pt x="2012" y="768"/>
                  <a:pt x="2012" y="768"/>
                  <a:pt x="2012" y="768"/>
                </a:cubicBezTo>
                <a:cubicBezTo>
                  <a:pt x="2006" y="761"/>
                  <a:pt x="2006" y="761"/>
                  <a:pt x="2006" y="761"/>
                </a:cubicBezTo>
                <a:cubicBezTo>
                  <a:pt x="2005" y="759"/>
                  <a:pt x="2005" y="759"/>
                  <a:pt x="2005" y="759"/>
                </a:cubicBezTo>
                <a:cubicBezTo>
                  <a:pt x="2006" y="759"/>
                  <a:pt x="2006" y="759"/>
                  <a:pt x="2006" y="759"/>
                </a:cubicBezTo>
                <a:cubicBezTo>
                  <a:pt x="2006" y="758"/>
                  <a:pt x="2006" y="758"/>
                  <a:pt x="2006" y="758"/>
                </a:cubicBezTo>
                <a:cubicBezTo>
                  <a:pt x="2004" y="753"/>
                  <a:pt x="2004" y="753"/>
                  <a:pt x="2004" y="753"/>
                </a:cubicBezTo>
                <a:cubicBezTo>
                  <a:pt x="2004" y="752"/>
                  <a:pt x="2004" y="752"/>
                  <a:pt x="2004" y="752"/>
                </a:cubicBezTo>
                <a:cubicBezTo>
                  <a:pt x="2003" y="750"/>
                  <a:pt x="2003" y="750"/>
                  <a:pt x="2003" y="750"/>
                </a:cubicBezTo>
                <a:cubicBezTo>
                  <a:pt x="2002" y="750"/>
                  <a:pt x="2002" y="750"/>
                  <a:pt x="2002" y="750"/>
                </a:cubicBezTo>
                <a:cubicBezTo>
                  <a:pt x="1999" y="745"/>
                  <a:pt x="1999" y="745"/>
                  <a:pt x="1999" y="745"/>
                </a:cubicBezTo>
                <a:cubicBezTo>
                  <a:pt x="1998" y="745"/>
                  <a:pt x="1998" y="745"/>
                  <a:pt x="1998" y="745"/>
                </a:cubicBezTo>
                <a:cubicBezTo>
                  <a:pt x="1996" y="744"/>
                  <a:pt x="1996" y="744"/>
                  <a:pt x="1996" y="744"/>
                </a:cubicBezTo>
                <a:cubicBezTo>
                  <a:pt x="1996" y="743"/>
                  <a:pt x="1996" y="743"/>
                  <a:pt x="1996" y="743"/>
                </a:cubicBezTo>
                <a:cubicBezTo>
                  <a:pt x="1997" y="743"/>
                  <a:pt x="1997" y="743"/>
                  <a:pt x="1997" y="743"/>
                </a:cubicBezTo>
                <a:cubicBezTo>
                  <a:pt x="1998" y="743"/>
                  <a:pt x="1998" y="743"/>
                  <a:pt x="1998" y="743"/>
                </a:cubicBezTo>
                <a:cubicBezTo>
                  <a:pt x="1997" y="742"/>
                  <a:pt x="1997" y="742"/>
                  <a:pt x="1997" y="742"/>
                </a:cubicBezTo>
                <a:cubicBezTo>
                  <a:pt x="1995" y="742"/>
                  <a:pt x="1995" y="742"/>
                  <a:pt x="1995" y="742"/>
                </a:cubicBezTo>
                <a:cubicBezTo>
                  <a:pt x="1992" y="741"/>
                  <a:pt x="1992" y="741"/>
                  <a:pt x="1992" y="741"/>
                </a:cubicBezTo>
                <a:cubicBezTo>
                  <a:pt x="1990" y="736"/>
                  <a:pt x="1990" y="736"/>
                  <a:pt x="1990" y="736"/>
                </a:cubicBezTo>
                <a:cubicBezTo>
                  <a:pt x="1989" y="733"/>
                  <a:pt x="1989" y="733"/>
                  <a:pt x="1989" y="733"/>
                </a:cubicBezTo>
                <a:cubicBezTo>
                  <a:pt x="1988" y="733"/>
                  <a:pt x="1988" y="733"/>
                  <a:pt x="1988" y="733"/>
                </a:cubicBezTo>
                <a:cubicBezTo>
                  <a:pt x="1988" y="731"/>
                  <a:pt x="1988" y="731"/>
                  <a:pt x="1988" y="731"/>
                </a:cubicBezTo>
                <a:cubicBezTo>
                  <a:pt x="1987" y="731"/>
                  <a:pt x="1987" y="731"/>
                  <a:pt x="1987" y="731"/>
                </a:cubicBezTo>
                <a:cubicBezTo>
                  <a:pt x="1986" y="730"/>
                  <a:pt x="1986" y="730"/>
                  <a:pt x="1986" y="730"/>
                </a:cubicBezTo>
                <a:cubicBezTo>
                  <a:pt x="1985" y="729"/>
                  <a:pt x="1985" y="729"/>
                  <a:pt x="1985" y="729"/>
                </a:cubicBezTo>
                <a:cubicBezTo>
                  <a:pt x="1985" y="729"/>
                  <a:pt x="1985" y="729"/>
                  <a:pt x="1985" y="729"/>
                </a:cubicBezTo>
                <a:cubicBezTo>
                  <a:pt x="1986" y="729"/>
                  <a:pt x="1986" y="729"/>
                  <a:pt x="1986" y="729"/>
                </a:cubicBezTo>
                <a:cubicBezTo>
                  <a:pt x="1985" y="728"/>
                  <a:pt x="1985" y="728"/>
                  <a:pt x="1985" y="728"/>
                </a:cubicBezTo>
                <a:cubicBezTo>
                  <a:pt x="1985" y="726"/>
                  <a:pt x="1985" y="726"/>
                  <a:pt x="1985" y="726"/>
                </a:cubicBezTo>
                <a:cubicBezTo>
                  <a:pt x="1984" y="724"/>
                  <a:pt x="1984" y="724"/>
                  <a:pt x="1984" y="724"/>
                </a:cubicBezTo>
                <a:cubicBezTo>
                  <a:pt x="1983" y="725"/>
                  <a:pt x="1983" y="725"/>
                  <a:pt x="1983" y="725"/>
                </a:cubicBezTo>
                <a:cubicBezTo>
                  <a:pt x="1979" y="723"/>
                  <a:pt x="1979" y="723"/>
                  <a:pt x="1979" y="723"/>
                </a:cubicBezTo>
                <a:cubicBezTo>
                  <a:pt x="1985" y="722"/>
                  <a:pt x="1985" y="722"/>
                  <a:pt x="1985" y="722"/>
                </a:cubicBezTo>
                <a:cubicBezTo>
                  <a:pt x="1984" y="717"/>
                  <a:pt x="1984" y="717"/>
                  <a:pt x="1984" y="717"/>
                </a:cubicBezTo>
                <a:cubicBezTo>
                  <a:pt x="1985" y="716"/>
                  <a:pt x="1985" y="716"/>
                  <a:pt x="1985" y="716"/>
                </a:cubicBezTo>
                <a:cubicBezTo>
                  <a:pt x="1986" y="714"/>
                  <a:pt x="1986" y="714"/>
                  <a:pt x="1986" y="714"/>
                </a:cubicBezTo>
                <a:cubicBezTo>
                  <a:pt x="1987" y="714"/>
                  <a:pt x="1987" y="714"/>
                  <a:pt x="1987" y="714"/>
                </a:cubicBezTo>
                <a:cubicBezTo>
                  <a:pt x="1988" y="713"/>
                  <a:pt x="1988" y="713"/>
                  <a:pt x="1988" y="713"/>
                </a:cubicBezTo>
                <a:cubicBezTo>
                  <a:pt x="1988" y="714"/>
                  <a:pt x="1988" y="714"/>
                  <a:pt x="1988" y="714"/>
                </a:cubicBezTo>
                <a:cubicBezTo>
                  <a:pt x="1989" y="716"/>
                  <a:pt x="1989" y="716"/>
                  <a:pt x="1989" y="716"/>
                </a:cubicBezTo>
                <a:cubicBezTo>
                  <a:pt x="1990" y="716"/>
                  <a:pt x="1990" y="716"/>
                  <a:pt x="1990" y="716"/>
                </a:cubicBezTo>
                <a:cubicBezTo>
                  <a:pt x="1991" y="715"/>
                  <a:pt x="1991" y="715"/>
                  <a:pt x="1991" y="715"/>
                </a:cubicBezTo>
                <a:cubicBezTo>
                  <a:pt x="1991" y="713"/>
                  <a:pt x="1991" y="713"/>
                  <a:pt x="1991" y="713"/>
                </a:cubicBezTo>
                <a:cubicBezTo>
                  <a:pt x="1990" y="712"/>
                  <a:pt x="1990" y="712"/>
                  <a:pt x="1990" y="712"/>
                </a:cubicBezTo>
                <a:cubicBezTo>
                  <a:pt x="1991" y="712"/>
                  <a:pt x="1991" y="712"/>
                  <a:pt x="1991" y="712"/>
                </a:cubicBezTo>
                <a:cubicBezTo>
                  <a:pt x="1993" y="712"/>
                  <a:pt x="1993" y="712"/>
                  <a:pt x="1993" y="712"/>
                </a:cubicBezTo>
                <a:cubicBezTo>
                  <a:pt x="1993" y="711"/>
                  <a:pt x="1993" y="711"/>
                  <a:pt x="1993" y="711"/>
                </a:cubicBezTo>
                <a:cubicBezTo>
                  <a:pt x="1993" y="712"/>
                  <a:pt x="1993" y="712"/>
                  <a:pt x="1993" y="712"/>
                </a:cubicBezTo>
                <a:cubicBezTo>
                  <a:pt x="1992" y="713"/>
                  <a:pt x="1992" y="713"/>
                  <a:pt x="1992" y="713"/>
                </a:cubicBezTo>
                <a:cubicBezTo>
                  <a:pt x="1995" y="715"/>
                  <a:pt x="1995" y="715"/>
                  <a:pt x="1995" y="715"/>
                </a:cubicBezTo>
                <a:cubicBezTo>
                  <a:pt x="1996" y="714"/>
                  <a:pt x="1996" y="714"/>
                  <a:pt x="1996" y="714"/>
                </a:cubicBezTo>
                <a:cubicBezTo>
                  <a:pt x="1997" y="716"/>
                  <a:pt x="1997" y="716"/>
                  <a:pt x="1997" y="716"/>
                </a:cubicBezTo>
                <a:cubicBezTo>
                  <a:pt x="1998" y="716"/>
                  <a:pt x="1998" y="716"/>
                  <a:pt x="1998" y="716"/>
                </a:cubicBezTo>
                <a:cubicBezTo>
                  <a:pt x="2001" y="713"/>
                  <a:pt x="2001" y="713"/>
                  <a:pt x="2001" y="713"/>
                </a:cubicBezTo>
                <a:cubicBezTo>
                  <a:pt x="2002" y="714"/>
                  <a:pt x="2002" y="714"/>
                  <a:pt x="2002" y="714"/>
                </a:cubicBezTo>
                <a:cubicBezTo>
                  <a:pt x="2004" y="717"/>
                  <a:pt x="2004" y="717"/>
                  <a:pt x="2004" y="717"/>
                </a:cubicBezTo>
                <a:cubicBezTo>
                  <a:pt x="2004" y="719"/>
                  <a:pt x="2004" y="719"/>
                  <a:pt x="2004" y="719"/>
                </a:cubicBezTo>
                <a:cubicBezTo>
                  <a:pt x="2008" y="723"/>
                  <a:pt x="2008" y="723"/>
                  <a:pt x="2008" y="723"/>
                </a:cubicBezTo>
                <a:cubicBezTo>
                  <a:pt x="2008" y="726"/>
                  <a:pt x="2008" y="726"/>
                  <a:pt x="2008" y="726"/>
                </a:cubicBezTo>
                <a:cubicBezTo>
                  <a:pt x="2009" y="727"/>
                  <a:pt x="2009" y="727"/>
                  <a:pt x="2009" y="727"/>
                </a:cubicBezTo>
                <a:cubicBezTo>
                  <a:pt x="2011" y="727"/>
                  <a:pt x="2011" y="727"/>
                  <a:pt x="2011" y="727"/>
                </a:cubicBezTo>
                <a:cubicBezTo>
                  <a:pt x="2012" y="729"/>
                  <a:pt x="2012" y="729"/>
                  <a:pt x="2012" y="729"/>
                </a:cubicBezTo>
                <a:cubicBezTo>
                  <a:pt x="2011" y="729"/>
                  <a:pt x="2011" y="729"/>
                  <a:pt x="2011" y="729"/>
                </a:cubicBezTo>
                <a:cubicBezTo>
                  <a:pt x="2010" y="728"/>
                  <a:pt x="2010" y="728"/>
                  <a:pt x="2010" y="728"/>
                </a:cubicBezTo>
                <a:cubicBezTo>
                  <a:pt x="2010" y="729"/>
                  <a:pt x="2010" y="729"/>
                  <a:pt x="2010" y="729"/>
                </a:cubicBezTo>
                <a:cubicBezTo>
                  <a:pt x="2012" y="730"/>
                  <a:pt x="2012" y="730"/>
                  <a:pt x="2012" y="730"/>
                </a:cubicBezTo>
                <a:cubicBezTo>
                  <a:pt x="2013" y="730"/>
                  <a:pt x="2013" y="730"/>
                  <a:pt x="2013" y="730"/>
                </a:cubicBezTo>
                <a:cubicBezTo>
                  <a:pt x="2013" y="732"/>
                  <a:pt x="2013" y="732"/>
                  <a:pt x="2013" y="732"/>
                </a:cubicBezTo>
                <a:cubicBezTo>
                  <a:pt x="2016" y="738"/>
                  <a:pt x="2016" y="738"/>
                  <a:pt x="2016" y="738"/>
                </a:cubicBezTo>
                <a:cubicBezTo>
                  <a:pt x="2018" y="740"/>
                  <a:pt x="2018" y="740"/>
                  <a:pt x="2018" y="740"/>
                </a:cubicBezTo>
                <a:cubicBezTo>
                  <a:pt x="2022" y="739"/>
                  <a:pt x="2022" y="739"/>
                  <a:pt x="2022" y="739"/>
                </a:cubicBezTo>
                <a:cubicBezTo>
                  <a:pt x="2024" y="740"/>
                  <a:pt x="2024" y="740"/>
                  <a:pt x="2024" y="740"/>
                </a:cubicBezTo>
                <a:cubicBezTo>
                  <a:pt x="2026" y="741"/>
                  <a:pt x="2026" y="741"/>
                  <a:pt x="2026" y="741"/>
                </a:cubicBezTo>
                <a:cubicBezTo>
                  <a:pt x="2029" y="741"/>
                  <a:pt x="2029" y="741"/>
                  <a:pt x="2029" y="741"/>
                </a:cubicBezTo>
                <a:cubicBezTo>
                  <a:pt x="2029" y="742"/>
                  <a:pt x="2029" y="742"/>
                  <a:pt x="2029" y="742"/>
                </a:cubicBezTo>
                <a:cubicBezTo>
                  <a:pt x="2031" y="742"/>
                  <a:pt x="2031" y="742"/>
                  <a:pt x="2031" y="742"/>
                </a:cubicBezTo>
                <a:cubicBezTo>
                  <a:pt x="2031" y="743"/>
                  <a:pt x="2031" y="743"/>
                  <a:pt x="2031" y="743"/>
                </a:cubicBezTo>
                <a:cubicBezTo>
                  <a:pt x="2030" y="744"/>
                  <a:pt x="2030" y="744"/>
                  <a:pt x="2030" y="744"/>
                </a:cubicBezTo>
                <a:cubicBezTo>
                  <a:pt x="2033" y="747"/>
                  <a:pt x="2033" y="747"/>
                  <a:pt x="2033" y="747"/>
                </a:cubicBezTo>
                <a:cubicBezTo>
                  <a:pt x="2036" y="748"/>
                  <a:pt x="2036" y="748"/>
                  <a:pt x="2036" y="748"/>
                </a:cubicBezTo>
                <a:cubicBezTo>
                  <a:pt x="2037" y="749"/>
                  <a:pt x="2037" y="749"/>
                  <a:pt x="2037" y="749"/>
                </a:cubicBezTo>
                <a:cubicBezTo>
                  <a:pt x="2039" y="749"/>
                  <a:pt x="2039" y="749"/>
                  <a:pt x="2039" y="749"/>
                </a:cubicBezTo>
                <a:cubicBezTo>
                  <a:pt x="2042" y="752"/>
                  <a:pt x="2042" y="752"/>
                  <a:pt x="2042" y="752"/>
                </a:cubicBezTo>
                <a:cubicBezTo>
                  <a:pt x="2043" y="752"/>
                  <a:pt x="2043" y="752"/>
                  <a:pt x="2043" y="752"/>
                </a:cubicBezTo>
                <a:cubicBezTo>
                  <a:pt x="2046" y="751"/>
                  <a:pt x="2046" y="751"/>
                  <a:pt x="2046" y="751"/>
                </a:cubicBezTo>
                <a:cubicBezTo>
                  <a:pt x="2049" y="752"/>
                  <a:pt x="2049" y="752"/>
                  <a:pt x="2049" y="752"/>
                </a:cubicBezTo>
                <a:cubicBezTo>
                  <a:pt x="2053" y="755"/>
                  <a:pt x="2053" y="755"/>
                  <a:pt x="2053" y="755"/>
                </a:cubicBezTo>
                <a:cubicBezTo>
                  <a:pt x="2057" y="752"/>
                  <a:pt x="2057" y="752"/>
                  <a:pt x="2057" y="752"/>
                </a:cubicBezTo>
                <a:cubicBezTo>
                  <a:pt x="2061" y="749"/>
                  <a:pt x="2061" y="749"/>
                  <a:pt x="2061" y="749"/>
                </a:cubicBezTo>
                <a:cubicBezTo>
                  <a:pt x="2061" y="748"/>
                  <a:pt x="2061" y="748"/>
                  <a:pt x="2061" y="748"/>
                </a:cubicBezTo>
                <a:cubicBezTo>
                  <a:pt x="2061" y="749"/>
                  <a:pt x="2061" y="749"/>
                  <a:pt x="2061" y="749"/>
                </a:cubicBezTo>
                <a:cubicBezTo>
                  <a:pt x="2063" y="749"/>
                  <a:pt x="2063" y="749"/>
                  <a:pt x="2063" y="749"/>
                </a:cubicBezTo>
                <a:cubicBezTo>
                  <a:pt x="2066" y="747"/>
                  <a:pt x="2066" y="747"/>
                  <a:pt x="2066" y="747"/>
                </a:cubicBezTo>
                <a:cubicBezTo>
                  <a:pt x="2068" y="746"/>
                  <a:pt x="2068" y="746"/>
                  <a:pt x="2068" y="746"/>
                </a:cubicBezTo>
                <a:cubicBezTo>
                  <a:pt x="2071" y="747"/>
                  <a:pt x="2071" y="747"/>
                  <a:pt x="2071" y="747"/>
                </a:cubicBezTo>
                <a:cubicBezTo>
                  <a:pt x="2071" y="748"/>
                  <a:pt x="2071" y="748"/>
                  <a:pt x="2071" y="748"/>
                </a:cubicBezTo>
                <a:cubicBezTo>
                  <a:pt x="2072" y="748"/>
                  <a:pt x="2072" y="748"/>
                  <a:pt x="2072" y="748"/>
                </a:cubicBezTo>
                <a:cubicBezTo>
                  <a:pt x="2073" y="749"/>
                  <a:pt x="2073" y="749"/>
                  <a:pt x="2073" y="749"/>
                </a:cubicBezTo>
                <a:cubicBezTo>
                  <a:pt x="2074" y="751"/>
                  <a:pt x="2074" y="751"/>
                  <a:pt x="2074" y="751"/>
                </a:cubicBezTo>
                <a:cubicBezTo>
                  <a:pt x="2076" y="755"/>
                  <a:pt x="2076" y="755"/>
                  <a:pt x="2076" y="755"/>
                </a:cubicBezTo>
                <a:cubicBezTo>
                  <a:pt x="2078" y="759"/>
                  <a:pt x="2078" y="759"/>
                  <a:pt x="2078" y="759"/>
                </a:cubicBezTo>
                <a:cubicBezTo>
                  <a:pt x="2078" y="761"/>
                  <a:pt x="2078" y="761"/>
                  <a:pt x="2078" y="761"/>
                </a:cubicBezTo>
                <a:cubicBezTo>
                  <a:pt x="2079" y="762"/>
                  <a:pt x="2079" y="762"/>
                  <a:pt x="2079" y="762"/>
                </a:cubicBezTo>
                <a:cubicBezTo>
                  <a:pt x="2079" y="763"/>
                  <a:pt x="2079" y="763"/>
                  <a:pt x="2079" y="763"/>
                </a:cubicBezTo>
                <a:cubicBezTo>
                  <a:pt x="2085" y="763"/>
                  <a:pt x="2085" y="763"/>
                  <a:pt x="2085" y="763"/>
                </a:cubicBezTo>
                <a:cubicBezTo>
                  <a:pt x="2087" y="763"/>
                  <a:pt x="2087" y="763"/>
                  <a:pt x="2087" y="763"/>
                </a:cubicBezTo>
                <a:cubicBezTo>
                  <a:pt x="2089" y="765"/>
                  <a:pt x="2089" y="765"/>
                  <a:pt x="2089" y="765"/>
                </a:cubicBezTo>
                <a:cubicBezTo>
                  <a:pt x="2091" y="763"/>
                  <a:pt x="2091" y="763"/>
                  <a:pt x="2091" y="763"/>
                </a:cubicBezTo>
                <a:cubicBezTo>
                  <a:pt x="2092" y="763"/>
                  <a:pt x="2092" y="763"/>
                  <a:pt x="2092" y="763"/>
                </a:cubicBezTo>
                <a:cubicBezTo>
                  <a:pt x="2095" y="765"/>
                  <a:pt x="2095" y="765"/>
                  <a:pt x="2095" y="765"/>
                </a:cubicBezTo>
                <a:cubicBezTo>
                  <a:pt x="2100" y="765"/>
                  <a:pt x="2100" y="765"/>
                  <a:pt x="2100" y="765"/>
                </a:cubicBezTo>
                <a:cubicBezTo>
                  <a:pt x="2103" y="766"/>
                  <a:pt x="2103" y="766"/>
                  <a:pt x="2103" y="766"/>
                </a:cubicBezTo>
                <a:cubicBezTo>
                  <a:pt x="2108" y="766"/>
                  <a:pt x="2108" y="766"/>
                  <a:pt x="2108" y="766"/>
                </a:cubicBezTo>
                <a:cubicBezTo>
                  <a:pt x="2110" y="767"/>
                  <a:pt x="2110" y="767"/>
                  <a:pt x="2110" y="767"/>
                </a:cubicBezTo>
                <a:cubicBezTo>
                  <a:pt x="2110" y="767"/>
                  <a:pt x="2110" y="767"/>
                  <a:pt x="2110" y="767"/>
                </a:cubicBezTo>
                <a:cubicBezTo>
                  <a:pt x="2112" y="768"/>
                  <a:pt x="2112" y="768"/>
                  <a:pt x="2112" y="768"/>
                </a:cubicBezTo>
                <a:cubicBezTo>
                  <a:pt x="2112" y="768"/>
                  <a:pt x="2112" y="768"/>
                  <a:pt x="2112" y="768"/>
                </a:cubicBezTo>
                <a:cubicBezTo>
                  <a:pt x="2113" y="766"/>
                  <a:pt x="2113" y="766"/>
                  <a:pt x="2113" y="766"/>
                </a:cubicBezTo>
                <a:cubicBezTo>
                  <a:pt x="2114" y="766"/>
                  <a:pt x="2114" y="766"/>
                  <a:pt x="2114" y="766"/>
                </a:cubicBezTo>
                <a:cubicBezTo>
                  <a:pt x="2115" y="767"/>
                  <a:pt x="2115" y="767"/>
                  <a:pt x="2115" y="767"/>
                </a:cubicBezTo>
                <a:cubicBezTo>
                  <a:pt x="2118" y="768"/>
                  <a:pt x="2118" y="768"/>
                  <a:pt x="2118" y="768"/>
                </a:cubicBezTo>
                <a:cubicBezTo>
                  <a:pt x="2121" y="770"/>
                  <a:pt x="2121" y="770"/>
                  <a:pt x="2121" y="770"/>
                </a:cubicBezTo>
                <a:cubicBezTo>
                  <a:pt x="2123" y="769"/>
                  <a:pt x="2123" y="769"/>
                  <a:pt x="2123" y="769"/>
                </a:cubicBezTo>
                <a:cubicBezTo>
                  <a:pt x="2123" y="768"/>
                  <a:pt x="2123" y="768"/>
                  <a:pt x="2123" y="768"/>
                </a:cubicBezTo>
                <a:cubicBezTo>
                  <a:pt x="2125" y="768"/>
                  <a:pt x="2125" y="768"/>
                  <a:pt x="2125" y="768"/>
                </a:cubicBezTo>
                <a:cubicBezTo>
                  <a:pt x="2125" y="769"/>
                  <a:pt x="2125" y="769"/>
                  <a:pt x="2125" y="769"/>
                </a:cubicBezTo>
                <a:cubicBezTo>
                  <a:pt x="2126" y="770"/>
                  <a:pt x="2126" y="770"/>
                  <a:pt x="2126" y="770"/>
                </a:cubicBezTo>
                <a:cubicBezTo>
                  <a:pt x="2129" y="768"/>
                  <a:pt x="2129" y="768"/>
                  <a:pt x="2129" y="768"/>
                </a:cubicBezTo>
                <a:cubicBezTo>
                  <a:pt x="2131" y="768"/>
                  <a:pt x="2131" y="768"/>
                  <a:pt x="2131" y="768"/>
                </a:cubicBezTo>
                <a:cubicBezTo>
                  <a:pt x="2131" y="769"/>
                  <a:pt x="2131" y="769"/>
                  <a:pt x="2131" y="769"/>
                </a:cubicBezTo>
                <a:cubicBezTo>
                  <a:pt x="2132" y="768"/>
                  <a:pt x="2132" y="768"/>
                  <a:pt x="2132" y="768"/>
                </a:cubicBezTo>
                <a:cubicBezTo>
                  <a:pt x="2133" y="767"/>
                  <a:pt x="2133" y="767"/>
                  <a:pt x="2133" y="767"/>
                </a:cubicBezTo>
                <a:cubicBezTo>
                  <a:pt x="2136" y="767"/>
                  <a:pt x="2136" y="767"/>
                  <a:pt x="2136" y="767"/>
                </a:cubicBezTo>
                <a:cubicBezTo>
                  <a:pt x="2137" y="768"/>
                  <a:pt x="2137" y="768"/>
                  <a:pt x="2137" y="768"/>
                </a:cubicBezTo>
                <a:cubicBezTo>
                  <a:pt x="2138" y="767"/>
                  <a:pt x="2138" y="767"/>
                  <a:pt x="2138" y="767"/>
                </a:cubicBezTo>
                <a:cubicBezTo>
                  <a:pt x="2140" y="767"/>
                  <a:pt x="2140" y="767"/>
                  <a:pt x="2140" y="767"/>
                </a:cubicBezTo>
                <a:cubicBezTo>
                  <a:pt x="2141" y="767"/>
                  <a:pt x="2141" y="767"/>
                  <a:pt x="2141" y="767"/>
                </a:cubicBezTo>
                <a:cubicBezTo>
                  <a:pt x="2141" y="766"/>
                  <a:pt x="2141" y="766"/>
                  <a:pt x="2141" y="766"/>
                </a:cubicBezTo>
                <a:cubicBezTo>
                  <a:pt x="2142" y="765"/>
                  <a:pt x="2142" y="765"/>
                  <a:pt x="2142" y="765"/>
                </a:cubicBezTo>
                <a:cubicBezTo>
                  <a:pt x="2144" y="767"/>
                  <a:pt x="2144" y="767"/>
                  <a:pt x="2144" y="767"/>
                </a:cubicBezTo>
                <a:cubicBezTo>
                  <a:pt x="2145" y="767"/>
                  <a:pt x="2145" y="767"/>
                  <a:pt x="2145" y="767"/>
                </a:cubicBezTo>
                <a:cubicBezTo>
                  <a:pt x="2145" y="766"/>
                  <a:pt x="2145" y="766"/>
                  <a:pt x="2145" y="766"/>
                </a:cubicBezTo>
                <a:cubicBezTo>
                  <a:pt x="2146" y="766"/>
                  <a:pt x="2146" y="766"/>
                  <a:pt x="2146" y="766"/>
                </a:cubicBezTo>
                <a:cubicBezTo>
                  <a:pt x="2147" y="767"/>
                  <a:pt x="2147" y="767"/>
                  <a:pt x="2147" y="767"/>
                </a:cubicBezTo>
                <a:cubicBezTo>
                  <a:pt x="2149" y="767"/>
                  <a:pt x="2149" y="767"/>
                  <a:pt x="2149" y="767"/>
                </a:cubicBezTo>
                <a:cubicBezTo>
                  <a:pt x="2150" y="768"/>
                  <a:pt x="2150" y="768"/>
                  <a:pt x="2150" y="768"/>
                </a:cubicBezTo>
                <a:cubicBezTo>
                  <a:pt x="2152" y="768"/>
                  <a:pt x="2152" y="768"/>
                  <a:pt x="2152" y="768"/>
                </a:cubicBezTo>
                <a:cubicBezTo>
                  <a:pt x="2154" y="766"/>
                  <a:pt x="2154" y="766"/>
                  <a:pt x="2154" y="766"/>
                </a:cubicBezTo>
                <a:cubicBezTo>
                  <a:pt x="2157" y="766"/>
                  <a:pt x="2157" y="766"/>
                  <a:pt x="2157" y="766"/>
                </a:cubicBezTo>
                <a:cubicBezTo>
                  <a:pt x="2158" y="766"/>
                  <a:pt x="2158" y="766"/>
                  <a:pt x="2158" y="766"/>
                </a:cubicBezTo>
                <a:cubicBezTo>
                  <a:pt x="2160" y="765"/>
                  <a:pt x="2160" y="765"/>
                  <a:pt x="2160" y="765"/>
                </a:cubicBezTo>
                <a:cubicBezTo>
                  <a:pt x="2161" y="765"/>
                  <a:pt x="2161" y="765"/>
                  <a:pt x="2161" y="765"/>
                </a:cubicBezTo>
                <a:cubicBezTo>
                  <a:pt x="2162" y="765"/>
                  <a:pt x="2162" y="765"/>
                  <a:pt x="2162" y="765"/>
                </a:cubicBezTo>
                <a:cubicBezTo>
                  <a:pt x="2162" y="765"/>
                  <a:pt x="2162" y="765"/>
                  <a:pt x="2162" y="765"/>
                </a:cubicBezTo>
                <a:cubicBezTo>
                  <a:pt x="2165" y="766"/>
                  <a:pt x="2165" y="766"/>
                  <a:pt x="2165" y="766"/>
                </a:cubicBezTo>
                <a:cubicBezTo>
                  <a:pt x="2168" y="765"/>
                  <a:pt x="2168" y="765"/>
                  <a:pt x="2168" y="765"/>
                </a:cubicBezTo>
                <a:cubicBezTo>
                  <a:pt x="2171" y="765"/>
                  <a:pt x="2171" y="765"/>
                  <a:pt x="2171" y="765"/>
                </a:cubicBezTo>
                <a:cubicBezTo>
                  <a:pt x="2173" y="766"/>
                  <a:pt x="2173" y="766"/>
                  <a:pt x="2173" y="766"/>
                </a:cubicBezTo>
                <a:cubicBezTo>
                  <a:pt x="2174" y="769"/>
                  <a:pt x="2174" y="769"/>
                  <a:pt x="2174" y="769"/>
                </a:cubicBezTo>
                <a:cubicBezTo>
                  <a:pt x="2173" y="770"/>
                  <a:pt x="2173" y="770"/>
                  <a:pt x="2173" y="770"/>
                </a:cubicBezTo>
                <a:cubicBezTo>
                  <a:pt x="2174" y="771"/>
                  <a:pt x="2174" y="771"/>
                  <a:pt x="2174" y="771"/>
                </a:cubicBezTo>
                <a:cubicBezTo>
                  <a:pt x="2173" y="771"/>
                  <a:pt x="2173" y="771"/>
                  <a:pt x="2173" y="771"/>
                </a:cubicBezTo>
                <a:cubicBezTo>
                  <a:pt x="2173" y="771"/>
                  <a:pt x="2173" y="771"/>
                  <a:pt x="2173" y="771"/>
                </a:cubicBezTo>
                <a:cubicBezTo>
                  <a:pt x="2175" y="771"/>
                  <a:pt x="2175" y="771"/>
                  <a:pt x="2175" y="771"/>
                </a:cubicBezTo>
                <a:cubicBezTo>
                  <a:pt x="2178" y="770"/>
                  <a:pt x="2178" y="770"/>
                  <a:pt x="2178" y="770"/>
                </a:cubicBezTo>
                <a:cubicBezTo>
                  <a:pt x="2178" y="772"/>
                  <a:pt x="2178" y="772"/>
                  <a:pt x="2178" y="772"/>
                </a:cubicBezTo>
                <a:cubicBezTo>
                  <a:pt x="2180" y="775"/>
                  <a:pt x="2180" y="775"/>
                  <a:pt x="2180" y="775"/>
                </a:cubicBezTo>
                <a:cubicBezTo>
                  <a:pt x="2181" y="778"/>
                  <a:pt x="2181" y="778"/>
                  <a:pt x="2181" y="778"/>
                </a:cubicBezTo>
                <a:cubicBezTo>
                  <a:pt x="2181" y="779"/>
                  <a:pt x="2181" y="779"/>
                  <a:pt x="2181" y="779"/>
                </a:cubicBezTo>
                <a:cubicBezTo>
                  <a:pt x="2181" y="780"/>
                  <a:pt x="2181" y="780"/>
                  <a:pt x="2181" y="780"/>
                </a:cubicBezTo>
                <a:cubicBezTo>
                  <a:pt x="2180" y="781"/>
                  <a:pt x="2180" y="781"/>
                  <a:pt x="2180" y="781"/>
                </a:cubicBezTo>
                <a:cubicBezTo>
                  <a:pt x="2181" y="781"/>
                  <a:pt x="2181" y="781"/>
                  <a:pt x="2181" y="781"/>
                </a:cubicBezTo>
                <a:cubicBezTo>
                  <a:pt x="2182" y="781"/>
                  <a:pt x="2182" y="781"/>
                  <a:pt x="2182" y="781"/>
                </a:cubicBezTo>
                <a:cubicBezTo>
                  <a:pt x="2182" y="783"/>
                  <a:pt x="2182" y="783"/>
                  <a:pt x="2182" y="783"/>
                </a:cubicBezTo>
                <a:cubicBezTo>
                  <a:pt x="2184" y="783"/>
                  <a:pt x="2184" y="783"/>
                  <a:pt x="2184" y="783"/>
                </a:cubicBezTo>
                <a:cubicBezTo>
                  <a:pt x="2187" y="783"/>
                  <a:pt x="2187" y="783"/>
                  <a:pt x="2187" y="783"/>
                </a:cubicBezTo>
                <a:cubicBezTo>
                  <a:pt x="2191" y="785"/>
                  <a:pt x="2191" y="785"/>
                  <a:pt x="2191" y="785"/>
                </a:cubicBezTo>
                <a:cubicBezTo>
                  <a:pt x="2190" y="786"/>
                  <a:pt x="2190" y="786"/>
                  <a:pt x="2190" y="786"/>
                </a:cubicBezTo>
                <a:cubicBezTo>
                  <a:pt x="2192" y="785"/>
                  <a:pt x="2192" y="785"/>
                  <a:pt x="2192" y="785"/>
                </a:cubicBezTo>
                <a:cubicBezTo>
                  <a:pt x="2195" y="783"/>
                  <a:pt x="2195" y="783"/>
                  <a:pt x="2195" y="783"/>
                </a:cubicBezTo>
                <a:cubicBezTo>
                  <a:pt x="2198" y="782"/>
                  <a:pt x="2198" y="782"/>
                  <a:pt x="2198" y="782"/>
                </a:cubicBezTo>
                <a:cubicBezTo>
                  <a:pt x="2196" y="784"/>
                  <a:pt x="2196" y="784"/>
                  <a:pt x="2196" y="784"/>
                </a:cubicBezTo>
                <a:cubicBezTo>
                  <a:pt x="2194" y="786"/>
                  <a:pt x="2194" y="786"/>
                  <a:pt x="2194" y="786"/>
                </a:cubicBezTo>
                <a:cubicBezTo>
                  <a:pt x="2193" y="788"/>
                  <a:pt x="2193" y="788"/>
                  <a:pt x="2193" y="788"/>
                </a:cubicBezTo>
                <a:cubicBezTo>
                  <a:pt x="2195" y="789"/>
                  <a:pt x="2195" y="789"/>
                  <a:pt x="2195" y="789"/>
                </a:cubicBezTo>
                <a:cubicBezTo>
                  <a:pt x="2198" y="792"/>
                  <a:pt x="2198" y="792"/>
                  <a:pt x="2198" y="792"/>
                </a:cubicBezTo>
                <a:cubicBezTo>
                  <a:pt x="2204" y="795"/>
                  <a:pt x="2204" y="795"/>
                  <a:pt x="2204" y="795"/>
                </a:cubicBezTo>
                <a:cubicBezTo>
                  <a:pt x="2206" y="794"/>
                  <a:pt x="2206" y="794"/>
                  <a:pt x="2206" y="794"/>
                </a:cubicBezTo>
                <a:cubicBezTo>
                  <a:pt x="2209" y="794"/>
                  <a:pt x="2209" y="794"/>
                  <a:pt x="2209" y="794"/>
                </a:cubicBezTo>
                <a:cubicBezTo>
                  <a:pt x="2213" y="792"/>
                  <a:pt x="2213" y="792"/>
                  <a:pt x="2213" y="792"/>
                </a:cubicBezTo>
                <a:cubicBezTo>
                  <a:pt x="2213" y="791"/>
                  <a:pt x="2213" y="791"/>
                  <a:pt x="2213" y="791"/>
                </a:cubicBezTo>
                <a:cubicBezTo>
                  <a:pt x="2213" y="791"/>
                  <a:pt x="2213" y="791"/>
                  <a:pt x="2213" y="791"/>
                </a:cubicBezTo>
                <a:cubicBezTo>
                  <a:pt x="2213" y="791"/>
                  <a:pt x="2213" y="791"/>
                  <a:pt x="2213" y="791"/>
                </a:cubicBezTo>
                <a:cubicBezTo>
                  <a:pt x="2216" y="791"/>
                  <a:pt x="2216" y="791"/>
                  <a:pt x="2216" y="791"/>
                </a:cubicBezTo>
                <a:cubicBezTo>
                  <a:pt x="2215" y="793"/>
                  <a:pt x="2215" y="793"/>
                  <a:pt x="2215" y="793"/>
                </a:cubicBezTo>
                <a:cubicBezTo>
                  <a:pt x="2214" y="793"/>
                  <a:pt x="2214" y="793"/>
                  <a:pt x="2214" y="793"/>
                </a:cubicBezTo>
                <a:cubicBezTo>
                  <a:pt x="2212" y="796"/>
                  <a:pt x="2212" y="796"/>
                  <a:pt x="2212" y="796"/>
                </a:cubicBezTo>
                <a:cubicBezTo>
                  <a:pt x="2211" y="796"/>
                  <a:pt x="2211" y="796"/>
                  <a:pt x="2211" y="796"/>
                </a:cubicBezTo>
                <a:cubicBezTo>
                  <a:pt x="2207" y="799"/>
                  <a:pt x="2207" y="799"/>
                  <a:pt x="2207" y="799"/>
                </a:cubicBezTo>
                <a:cubicBezTo>
                  <a:pt x="2207" y="800"/>
                  <a:pt x="2207" y="800"/>
                  <a:pt x="2207" y="800"/>
                </a:cubicBezTo>
                <a:cubicBezTo>
                  <a:pt x="2205" y="799"/>
                  <a:pt x="2205" y="799"/>
                  <a:pt x="2205" y="799"/>
                </a:cubicBezTo>
                <a:cubicBezTo>
                  <a:pt x="2205" y="799"/>
                  <a:pt x="2205" y="799"/>
                  <a:pt x="2205" y="799"/>
                </a:cubicBezTo>
                <a:cubicBezTo>
                  <a:pt x="2204" y="800"/>
                  <a:pt x="2204" y="800"/>
                  <a:pt x="2204" y="800"/>
                </a:cubicBezTo>
                <a:cubicBezTo>
                  <a:pt x="2202" y="800"/>
                  <a:pt x="2202" y="800"/>
                  <a:pt x="2202" y="800"/>
                </a:cubicBezTo>
                <a:cubicBezTo>
                  <a:pt x="2202" y="798"/>
                  <a:pt x="2202" y="798"/>
                  <a:pt x="2202" y="798"/>
                </a:cubicBezTo>
                <a:cubicBezTo>
                  <a:pt x="2201" y="798"/>
                  <a:pt x="2201" y="798"/>
                  <a:pt x="2201" y="798"/>
                </a:cubicBezTo>
                <a:cubicBezTo>
                  <a:pt x="2200" y="798"/>
                  <a:pt x="2200" y="798"/>
                  <a:pt x="2200" y="798"/>
                </a:cubicBezTo>
                <a:cubicBezTo>
                  <a:pt x="2199" y="798"/>
                  <a:pt x="2199" y="798"/>
                  <a:pt x="2199" y="798"/>
                </a:cubicBezTo>
                <a:cubicBezTo>
                  <a:pt x="2199" y="799"/>
                  <a:pt x="2199" y="799"/>
                  <a:pt x="2199" y="799"/>
                </a:cubicBezTo>
                <a:cubicBezTo>
                  <a:pt x="2199" y="800"/>
                  <a:pt x="2199" y="800"/>
                  <a:pt x="2199" y="800"/>
                </a:cubicBezTo>
                <a:cubicBezTo>
                  <a:pt x="2204" y="805"/>
                  <a:pt x="2204" y="805"/>
                  <a:pt x="2204" y="805"/>
                </a:cubicBezTo>
                <a:cubicBezTo>
                  <a:pt x="2205" y="805"/>
                  <a:pt x="2205" y="805"/>
                  <a:pt x="2205" y="805"/>
                </a:cubicBezTo>
                <a:cubicBezTo>
                  <a:pt x="2206" y="805"/>
                  <a:pt x="2206" y="805"/>
                  <a:pt x="2206" y="805"/>
                </a:cubicBezTo>
                <a:cubicBezTo>
                  <a:pt x="2206" y="806"/>
                  <a:pt x="2206" y="806"/>
                  <a:pt x="2206" y="806"/>
                </a:cubicBezTo>
                <a:cubicBezTo>
                  <a:pt x="2209" y="810"/>
                  <a:pt x="2209" y="810"/>
                  <a:pt x="2209" y="810"/>
                </a:cubicBezTo>
                <a:cubicBezTo>
                  <a:pt x="2217" y="817"/>
                  <a:pt x="2217" y="817"/>
                  <a:pt x="2217" y="817"/>
                </a:cubicBezTo>
                <a:cubicBezTo>
                  <a:pt x="2221" y="817"/>
                  <a:pt x="2221" y="817"/>
                  <a:pt x="2221" y="817"/>
                </a:cubicBezTo>
                <a:cubicBezTo>
                  <a:pt x="2223" y="817"/>
                  <a:pt x="2223" y="817"/>
                  <a:pt x="2223" y="817"/>
                </a:cubicBezTo>
                <a:cubicBezTo>
                  <a:pt x="2228" y="813"/>
                  <a:pt x="2228" y="813"/>
                  <a:pt x="2228" y="813"/>
                </a:cubicBezTo>
                <a:cubicBezTo>
                  <a:pt x="2232" y="812"/>
                  <a:pt x="2232" y="812"/>
                  <a:pt x="2232" y="812"/>
                </a:cubicBezTo>
                <a:cubicBezTo>
                  <a:pt x="2232" y="810"/>
                  <a:pt x="2232" y="810"/>
                  <a:pt x="2232" y="810"/>
                </a:cubicBezTo>
                <a:cubicBezTo>
                  <a:pt x="2233" y="809"/>
                  <a:pt x="2233" y="809"/>
                  <a:pt x="2233" y="809"/>
                </a:cubicBezTo>
                <a:cubicBezTo>
                  <a:pt x="2234" y="805"/>
                  <a:pt x="2234" y="805"/>
                  <a:pt x="2234" y="805"/>
                </a:cubicBezTo>
                <a:cubicBezTo>
                  <a:pt x="2232" y="803"/>
                  <a:pt x="2232" y="803"/>
                  <a:pt x="2232" y="803"/>
                </a:cubicBezTo>
                <a:cubicBezTo>
                  <a:pt x="2234" y="799"/>
                  <a:pt x="2234" y="799"/>
                  <a:pt x="2234" y="799"/>
                </a:cubicBezTo>
                <a:cubicBezTo>
                  <a:pt x="2234" y="797"/>
                  <a:pt x="2234" y="797"/>
                  <a:pt x="2234" y="797"/>
                </a:cubicBezTo>
                <a:cubicBezTo>
                  <a:pt x="2234" y="796"/>
                  <a:pt x="2234" y="796"/>
                  <a:pt x="2234" y="796"/>
                </a:cubicBezTo>
                <a:cubicBezTo>
                  <a:pt x="2235" y="798"/>
                  <a:pt x="2235" y="798"/>
                  <a:pt x="2235" y="798"/>
                </a:cubicBezTo>
                <a:cubicBezTo>
                  <a:pt x="2237" y="798"/>
                  <a:pt x="2237" y="798"/>
                  <a:pt x="2237" y="798"/>
                </a:cubicBezTo>
                <a:cubicBezTo>
                  <a:pt x="2238" y="798"/>
                  <a:pt x="2238" y="798"/>
                  <a:pt x="2238" y="798"/>
                </a:cubicBezTo>
                <a:cubicBezTo>
                  <a:pt x="2240" y="797"/>
                  <a:pt x="2240" y="797"/>
                  <a:pt x="2240" y="797"/>
                </a:cubicBezTo>
                <a:cubicBezTo>
                  <a:pt x="2239" y="798"/>
                  <a:pt x="2239" y="798"/>
                  <a:pt x="2239" y="798"/>
                </a:cubicBezTo>
                <a:cubicBezTo>
                  <a:pt x="2238" y="800"/>
                  <a:pt x="2238" y="800"/>
                  <a:pt x="2238" y="800"/>
                </a:cubicBezTo>
                <a:cubicBezTo>
                  <a:pt x="2236" y="800"/>
                  <a:pt x="2236" y="800"/>
                  <a:pt x="2236" y="800"/>
                </a:cubicBezTo>
                <a:cubicBezTo>
                  <a:pt x="2236" y="800"/>
                  <a:pt x="2236" y="800"/>
                  <a:pt x="2236" y="800"/>
                </a:cubicBezTo>
                <a:cubicBezTo>
                  <a:pt x="2236" y="802"/>
                  <a:pt x="2236" y="802"/>
                  <a:pt x="2236" y="802"/>
                </a:cubicBezTo>
                <a:cubicBezTo>
                  <a:pt x="2237" y="804"/>
                  <a:pt x="2237" y="804"/>
                  <a:pt x="2237" y="804"/>
                </a:cubicBezTo>
                <a:cubicBezTo>
                  <a:pt x="2236" y="806"/>
                  <a:pt x="2236" y="806"/>
                  <a:pt x="2236" y="806"/>
                </a:cubicBezTo>
                <a:cubicBezTo>
                  <a:pt x="2238" y="806"/>
                  <a:pt x="2238" y="806"/>
                  <a:pt x="2238" y="806"/>
                </a:cubicBezTo>
                <a:cubicBezTo>
                  <a:pt x="2240" y="805"/>
                  <a:pt x="2240" y="805"/>
                  <a:pt x="2240" y="805"/>
                </a:cubicBezTo>
                <a:cubicBezTo>
                  <a:pt x="2242" y="806"/>
                  <a:pt x="2242" y="806"/>
                  <a:pt x="2242" y="806"/>
                </a:cubicBezTo>
                <a:cubicBezTo>
                  <a:pt x="2240" y="806"/>
                  <a:pt x="2240" y="806"/>
                  <a:pt x="2240" y="806"/>
                </a:cubicBezTo>
                <a:cubicBezTo>
                  <a:pt x="2239" y="807"/>
                  <a:pt x="2239" y="807"/>
                  <a:pt x="2239" y="807"/>
                </a:cubicBezTo>
                <a:cubicBezTo>
                  <a:pt x="2237" y="808"/>
                  <a:pt x="2237" y="808"/>
                  <a:pt x="2237" y="808"/>
                </a:cubicBezTo>
                <a:cubicBezTo>
                  <a:pt x="2238" y="813"/>
                  <a:pt x="2238" y="813"/>
                  <a:pt x="2238" y="813"/>
                </a:cubicBezTo>
                <a:cubicBezTo>
                  <a:pt x="2239" y="814"/>
                  <a:pt x="2239" y="814"/>
                  <a:pt x="2239" y="814"/>
                </a:cubicBezTo>
                <a:cubicBezTo>
                  <a:pt x="2240" y="817"/>
                  <a:pt x="2240" y="817"/>
                  <a:pt x="2240" y="817"/>
                </a:cubicBezTo>
                <a:cubicBezTo>
                  <a:pt x="2240" y="820"/>
                  <a:pt x="2240" y="820"/>
                  <a:pt x="2240" y="820"/>
                </a:cubicBezTo>
                <a:cubicBezTo>
                  <a:pt x="2239" y="822"/>
                  <a:pt x="2239" y="822"/>
                  <a:pt x="2239" y="822"/>
                </a:cubicBezTo>
                <a:cubicBezTo>
                  <a:pt x="2239" y="824"/>
                  <a:pt x="2239" y="824"/>
                  <a:pt x="2239" y="824"/>
                </a:cubicBezTo>
                <a:cubicBezTo>
                  <a:pt x="2241" y="825"/>
                  <a:pt x="2241" y="825"/>
                  <a:pt x="2241" y="825"/>
                </a:cubicBezTo>
                <a:cubicBezTo>
                  <a:pt x="2239" y="826"/>
                  <a:pt x="2239" y="826"/>
                  <a:pt x="2239" y="826"/>
                </a:cubicBezTo>
                <a:cubicBezTo>
                  <a:pt x="2240" y="829"/>
                  <a:pt x="2240" y="829"/>
                  <a:pt x="2240" y="829"/>
                </a:cubicBezTo>
                <a:cubicBezTo>
                  <a:pt x="2243" y="834"/>
                  <a:pt x="2243" y="834"/>
                  <a:pt x="2243" y="834"/>
                </a:cubicBezTo>
                <a:cubicBezTo>
                  <a:pt x="2243" y="836"/>
                  <a:pt x="2243" y="836"/>
                  <a:pt x="2243" y="836"/>
                </a:cubicBezTo>
                <a:cubicBezTo>
                  <a:pt x="2244" y="838"/>
                  <a:pt x="2244" y="838"/>
                  <a:pt x="2244" y="838"/>
                </a:cubicBezTo>
                <a:cubicBezTo>
                  <a:pt x="2242" y="838"/>
                  <a:pt x="2242" y="838"/>
                  <a:pt x="2242" y="838"/>
                </a:cubicBezTo>
                <a:cubicBezTo>
                  <a:pt x="2242" y="840"/>
                  <a:pt x="2242" y="840"/>
                  <a:pt x="2242" y="840"/>
                </a:cubicBezTo>
                <a:cubicBezTo>
                  <a:pt x="2245" y="844"/>
                  <a:pt x="2245" y="844"/>
                  <a:pt x="2245" y="844"/>
                </a:cubicBezTo>
                <a:cubicBezTo>
                  <a:pt x="2243" y="844"/>
                  <a:pt x="2243" y="844"/>
                  <a:pt x="2243" y="844"/>
                </a:cubicBezTo>
                <a:cubicBezTo>
                  <a:pt x="2245" y="847"/>
                  <a:pt x="2245" y="847"/>
                  <a:pt x="2245" y="847"/>
                </a:cubicBezTo>
                <a:cubicBezTo>
                  <a:pt x="2245" y="850"/>
                  <a:pt x="2245" y="850"/>
                  <a:pt x="2245" y="850"/>
                </a:cubicBezTo>
                <a:cubicBezTo>
                  <a:pt x="2249" y="858"/>
                  <a:pt x="2249" y="858"/>
                  <a:pt x="2249" y="858"/>
                </a:cubicBezTo>
                <a:cubicBezTo>
                  <a:pt x="2249" y="864"/>
                  <a:pt x="2249" y="864"/>
                  <a:pt x="2249" y="864"/>
                </a:cubicBezTo>
                <a:cubicBezTo>
                  <a:pt x="2251" y="868"/>
                  <a:pt x="2251" y="868"/>
                  <a:pt x="2251" y="868"/>
                </a:cubicBezTo>
                <a:cubicBezTo>
                  <a:pt x="2253" y="869"/>
                  <a:pt x="2253" y="869"/>
                  <a:pt x="2253" y="869"/>
                </a:cubicBezTo>
                <a:cubicBezTo>
                  <a:pt x="2253" y="872"/>
                  <a:pt x="2253" y="872"/>
                  <a:pt x="2253" y="872"/>
                </a:cubicBezTo>
                <a:cubicBezTo>
                  <a:pt x="2255" y="873"/>
                  <a:pt x="2255" y="873"/>
                  <a:pt x="2255" y="873"/>
                </a:cubicBezTo>
                <a:cubicBezTo>
                  <a:pt x="2255" y="874"/>
                  <a:pt x="2255" y="874"/>
                  <a:pt x="2255" y="874"/>
                </a:cubicBezTo>
                <a:cubicBezTo>
                  <a:pt x="2257" y="879"/>
                  <a:pt x="2257" y="879"/>
                  <a:pt x="2257" y="879"/>
                </a:cubicBezTo>
                <a:cubicBezTo>
                  <a:pt x="2258" y="879"/>
                  <a:pt x="2258" y="879"/>
                  <a:pt x="2258" y="879"/>
                </a:cubicBezTo>
                <a:cubicBezTo>
                  <a:pt x="2258" y="880"/>
                  <a:pt x="2258" y="880"/>
                  <a:pt x="2258" y="880"/>
                </a:cubicBezTo>
                <a:cubicBezTo>
                  <a:pt x="2261" y="883"/>
                  <a:pt x="2261" y="883"/>
                  <a:pt x="2261" y="883"/>
                </a:cubicBezTo>
                <a:cubicBezTo>
                  <a:pt x="2261" y="883"/>
                  <a:pt x="2261" y="883"/>
                  <a:pt x="2261" y="883"/>
                </a:cubicBezTo>
                <a:cubicBezTo>
                  <a:pt x="2261" y="887"/>
                  <a:pt x="2261" y="887"/>
                  <a:pt x="2261" y="887"/>
                </a:cubicBezTo>
                <a:cubicBezTo>
                  <a:pt x="2262" y="888"/>
                  <a:pt x="2262" y="888"/>
                  <a:pt x="2262" y="888"/>
                </a:cubicBezTo>
                <a:cubicBezTo>
                  <a:pt x="2264" y="891"/>
                  <a:pt x="2264" y="891"/>
                  <a:pt x="2264" y="891"/>
                </a:cubicBezTo>
                <a:cubicBezTo>
                  <a:pt x="2264" y="894"/>
                  <a:pt x="2264" y="894"/>
                  <a:pt x="2264" y="894"/>
                </a:cubicBezTo>
                <a:cubicBezTo>
                  <a:pt x="2266" y="898"/>
                  <a:pt x="2266" y="898"/>
                  <a:pt x="2266" y="898"/>
                </a:cubicBezTo>
                <a:cubicBezTo>
                  <a:pt x="2267" y="900"/>
                  <a:pt x="2267" y="900"/>
                  <a:pt x="2267" y="900"/>
                </a:cubicBezTo>
                <a:cubicBezTo>
                  <a:pt x="2267" y="904"/>
                  <a:pt x="2267" y="904"/>
                  <a:pt x="2267" y="904"/>
                </a:cubicBezTo>
                <a:cubicBezTo>
                  <a:pt x="2268" y="905"/>
                  <a:pt x="2268" y="905"/>
                  <a:pt x="2268" y="905"/>
                </a:cubicBezTo>
                <a:cubicBezTo>
                  <a:pt x="2269" y="908"/>
                  <a:pt x="2269" y="908"/>
                  <a:pt x="2269" y="908"/>
                </a:cubicBezTo>
                <a:cubicBezTo>
                  <a:pt x="2272" y="911"/>
                  <a:pt x="2272" y="911"/>
                  <a:pt x="2272" y="911"/>
                </a:cubicBezTo>
                <a:cubicBezTo>
                  <a:pt x="2273" y="911"/>
                  <a:pt x="2273" y="911"/>
                  <a:pt x="2273" y="911"/>
                </a:cubicBezTo>
                <a:cubicBezTo>
                  <a:pt x="2275" y="914"/>
                  <a:pt x="2275" y="914"/>
                  <a:pt x="2275" y="914"/>
                </a:cubicBezTo>
                <a:cubicBezTo>
                  <a:pt x="2278" y="917"/>
                  <a:pt x="2278" y="917"/>
                  <a:pt x="2278" y="917"/>
                </a:cubicBezTo>
                <a:cubicBezTo>
                  <a:pt x="2279" y="920"/>
                  <a:pt x="2279" y="920"/>
                  <a:pt x="2279" y="920"/>
                </a:cubicBezTo>
                <a:cubicBezTo>
                  <a:pt x="2280" y="923"/>
                  <a:pt x="2280" y="923"/>
                  <a:pt x="2280" y="923"/>
                </a:cubicBezTo>
                <a:cubicBezTo>
                  <a:pt x="2280" y="923"/>
                  <a:pt x="2280" y="923"/>
                  <a:pt x="2280" y="923"/>
                </a:cubicBezTo>
                <a:cubicBezTo>
                  <a:pt x="2280" y="925"/>
                  <a:pt x="2280" y="925"/>
                  <a:pt x="2280" y="925"/>
                </a:cubicBezTo>
                <a:cubicBezTo>
                  <a:pt x="2283" y="929"/>
                  <a:pt x="2283" y="929"/>
                  <a:pt x="2283" y="929"/>
                </a:cubicBezTo>
                <a:cubicBezTo>
                  <a:pt x="2284" y="933"/>
                  <a:pt x="2284" y="933"/>
                  <a:pt x="2284" y="933"/>
                </a:cubicBezTo>
                <a:cubicBezTo>
                  <a:pt x="2284" y="937"/>
                  <a:pt x="2284" y="937"/>
                  <a:pt x="2284" y="937"/>
                </a:cubicBezTo>
                <a:cubicBezTo>
                  <a:pt x="2288" y="945"/>
                  <a:pt x="2288" y="945"/>
                  <a:pt x="2288" y="945"/>
                </a:cubicBezTo>
                <a:cubicBezTo>
                  <a:pt x="2291" y="948"/>
                  <a:pt x="2291" y="948"/>
                  <a:pt x="2291" y="948"/>
                </a:cubicBezTo>
                <a:cubicBezTo>
                  <a:pt x="2294" y="951"/>
                  <a:pt x="2294" y="951"/>
                  <a:pt x="2294" y="951"/>
                </a:cubicBezTo>
                <a:cubicBezTo>
                  <a:pt x="2297" y="951"/>
                  <a:pt x="2297" y="951"/>
                  <a:pt x="2297" y="951"/>
                </a:cubicBezTo>
                <a:cubicBezTo>
                  <a:pt x="2301" y="948"/>
                  <a:pt x="2301" y="948"/>
                  <a:pt x="2301" y="948"/>
                </a:cubicBezTo>
                <a:cubicBezTo>
                  <a:pt x="2302" y="946"/>
                  <a:pt x="2302" y="946"/>
                  <a:pt x="2302" y="946"/>
                </a:cubicBezTo>
                <a:cubicBezTo>
                  <a:pt x="2301" y="945"/>
                  <a:pt x="2301" y="945"/>
                  <a:pt x="2301" y="945"/>
                </a:cubicBezTo>
                <a:cubicBezTo>
                  <a:pt x="2302" y="945"/>
                  <a:pt x="2302" y="945"/>
                  <a:pt x="2302" y="945"/>
                </a:cubicBezTo>
                <a:cubicBezTo>
                  <a:pt x="2302" y="944"/>
                  <a:pt x="2302" y="944"/>
                  <a:pt x="2302" y="944"/>
                </a:cubicBezTo>
                <a:cubicBezTo>
                  <a:pt x="2303" y="942"/>
                  <a:pt x="2303" y="942"/>
                  <a:pt x="2303" y="942"/>
                </a:cubicBezTo>
                <a:cubicBezTo>
                  <a:pt x="2307" y="940"/>
                  <a:pt x="2307" y="940"/>
                  <a:pt x="2307" y="940"/>
                </a:cubicBezTo>
                <a:cubicBezTo>
                  <a:pt x="2307" y="940"/>
                  <a:pt x="2307" y="940"/>
                  <a:pt x="2307" y="940"/>
                </a:cubicBezTo>
                <a:cubicBezTo>
                  <a:pt x="2312" y="939"/>
                  <a:pt x="2312" y="939"/>
                  <a:pt x="2312" y="939"/>
                </a:cubicBezTo>
                <a:cubicBezTo>
                  <a:pt x="2313" y="939"/>
                  <a:pt x="2313" y="939"/>
                  <a:pt x="2313" y="939"/>
                </a:cubicBezTo>
                <a:cubicBezTo>
                  <a:pt x="2314" y="940"/>
                  <a:pt x="2314" y="940"/>
                  <a:pt x="2314" y="940"/>
                </a:cubicBezTo>
                <a:cubicBezTo>
                  <a:pt x="2314" y="939"/>
                  <a:pt x="2314" y="939"/>
                  <a:pt x="2314" y="939"/>
                </a:cubicBezTo>
                <a:cubicBezTo>
                  <a:pt x="2313" y="939"/>
                  <a:pt x="2313" y="939"/>
                  <a:pt x="2313" y="939"/>
                </a:cubicBezTo>
                <a:cubicBezTo>
                  <a:pt x="2310" y="937"/>
                  <a:pt x="2310" y="937"/>
                  <a:pt x="2310" y="937"/>
                </a:cubicBezTo>
                <a:cubicBezTo>
                  <a:pt x="2310" y="936"/>
                  <a:pt x="2310" y="936"/>
                  <a:pt x="2310" y="936"/>
                </a:cubicBezTo>
                <a:cubicBezTo>
                  <a:pt x="2311" y="935"/>
                  <a:pt x="2311" y="935"/>
                  <a:pt x="2311" y="935"/>
                </a:cubicBezTo>
                <a:cubicBezTo>
                  <a:pt x="2313" y="931"/>
                  <a:pt x="2313" y="931"/>
                  <a:pt x="2313" y="931"/>
                </a:cubicBezTo>
                <a:cubicBezTo>
                  <a:pt x="2313" y="931"/>
                  <a:pt x="2313" y="931"/>
                  <a:pt x="2313" y="931"/>
                </a:cubicBezTo>
                <a:cubicBezTo>
                  <a:pt x="2314" y="928"/>
                  <a:pt x="2314" y="928"/>
                  <a:pt x="2314" y="928"/>
                </a:cubicBezTo>
                <a:cubicBezTo>
                  <a:pt x="2316" y="928"/>
                  <a:pt x="2316" y="928"/>
                  <a:pt x="2316" y="928"/>
                </a:cubicBezTo>
                <a:cubicBezTo>
                  <a:pt x="2318" y="929"/>
                  <a:pt x="2318" y="929"/>
                  <a:pt x="2318" y="929"/>
                </a:cubicBezTo>
                <a:cubicBezTo>
                  <a:pt x="2319" y="928"/>
                  <a:pt x="2319" y="928"/>
                  <a:pt x="2319" y="928"/>
                </a:cubicBezTo>
                <a:cubicBezTo>
                  <a:pt x="2319" y="926"/>
                  <a:pt x="2319" y="926"/>
                  <a:pt x="2319" y="926"/>
                </a:cubicBezTo>
                <a:cubicBezTo>
                  <a:pt x="2319" y="917"/>
                  <a:pt x="2319" y="917"/>
                  <a:pt x="2319" y="917"/>
                </a:cubicBezTo>
                <a:cubicBezTo>
                  <a:pt x="2318" y="916"/>
                  <a:pt x="2318" y="916"/>
                  <a:pt x="2318" y="916"/>
                </a:cubicBezTo>
                <a:cubicBezTo>
                  <a:pt x="2318" y="912"/>
                  <a:pt x="2318" y="912"/>
                  <a:pt x="2318" y="912"/>
                </a:cubicBezTo>
                <a:cubicBezTo>
                  <a:pt x="2320" y="907"/>
                  <a:pt x="2320" y="907"/>
                  <a:pt x="2320" y="907"/>
                </a:cubicBezTo>
                <a:cubicBezTo>
                  <a:pt x="2323" y="900"/>
                  <a:pt x="2323" y="900"/>
                  <a:pt x="2323" y="900"/>
                </a:cubicBezTo>
                <a:cubicBezTo>
                  <a:pt x="2322" y="895"/>
                  <a:pt x="2322" y="895"/>
                  <a:pt x="2322" y="895"/>
                </a:cubicBezTo>
                <a:cubicBezTo>
                  <a:pt x="2320" y="895"/>
                  <a:pt x="2320" y="895"/>
                  <a:pt x="2320" y="895"/>
                </a:cubicBezTo>
                <a:cubicBezTo>
                  <a:pt x="2320" y="887"/>
                  <a:pt x="2320" y="887"/>
                  <a:pt x="2320" y="887"/>
                </a:cubicBezTo>
                <a:cubicBezTo>
                  <a:pt x="2319" y="884"/>
                  <a:pt x="2319" y="884"/>
                  <a:pt x="2319" y="884"/>
                </a:cubicBezTo>
                <a:cubicBezTo>
                  <a:pt x="2321" y="882"/>
                  <a:pt x="2321" y="882"/>
                  <a:pt x="2321" y="882"/>
                </a:cubicBezTo>
                <a:cubicBezTo>
                  <a:pt x="2319" y="877"/>
                  <a:pt x="2319" y="877"/>
                  <a:pt x="2319" y="877"/>
                </a:cubicBezTo>
                <a:cubicBezTo>
                  <a:pt x="2319" y="874"/>
                  <a:pt x="2319" y="874"/>
                  <a:pt x="2319" y="874"/>
                </a:cubicBezTo>
                <a:cubicBezTo>
                  <a:pt x="2320" y="872"/>
                  <a:pt x="2320" y="872"/>
                  <a:pt x="2320" y="872"/>
                </a:cubicBezTo>
                <a:cubicBezTo>
                  <a:pt x="2324" y="868"/>
                  <a:pt x="2324" y="868"/>
                  <a:pt x="2324" y="868"/>
                </a:cubicBezTo>
                <a:cubicBezTo>
                  <a:pt x="2324" y="868"/>
                  <a:pt x="2324" y="868"/>
                  <a:pt x="2324" y="868"/>
                </a:cubicBezTo>
                <a:cubicBezTo>
                  <a:pt x="2325" y="870"/>
                  <a:pt x="2325" y="870"/>
                  <a:pt x="2325" y="870"/>
                </a:cubicBezTo>
                <a:cubicBezTo>
                  <a:pt x="2327" y="870"/>
                  <a:pt x="2327" y="870"/>
                  <a:pt x="2327" y="870"/>
                </a:cubicBezTo>
                <a:cubicBezTo>
                  <a:pt x="2330" y="867"/>
                  <a:pt x="2330" y="867"/>
                  <a:pt x="2330" y="867"/>
                </a:cubicBezTo>
                <a:cubicBezTo>
                  <a:pt x="2330" y="864"/>
                  <a:pt x="2330" y="864"/>
                  <a:pt x="2330" y="864"/>
                </a:cubicBezTo>
                <a:cubicBezTo>
                  <a:pt x="2332" y="863"/>
                  <a:pt x="2332" y="863"/>
                  <a:pt x="2332" y="863"/>
                </a:cubicBezTo>
                <a:cubicBezTo>
                  <a:pt x="2336" y="863"/>
                  <a:pt x="2336" y="863"/>
                  <a:pt x="2336" y="863"/>
                </a:cubicBezTo>
                <a:cubicBezTo>
                  <a:pt x="2339" y="862"/>
                  <a:pt x="2339" y="862"/>
                  <a:pt x="2339" y="862"/>
                </a:cubicBezTo>
                <a:cubicBezTo>
                  <a:pt x="2340" y="859"/>
                  <a:pt x="2340" y="859"/>
                  <a:pt x="2340" y="859"/>
                </a:cubicBezTo>
                <a:cubicBezTo>
                  <a:pt x="2340" y="857"/>
                  <a:pt x="2340" y="857"/>
                  <a:pt x="2340" y="857"/>
                </a:cubicBezTo>
                <a:cubicBezTo>
                  <a:pt x="2340" y="855"/>
                  <a:pt x="2340" y="855"/>
                  <a:pt x="2340" y="855"/>
                </a:cubicBezTo>
                <a:cubicBezTo>
                  <a:pt x="2343" y="853"/>
                  <a:pt x="2343" y="853"/>
                  <a:pt x="2343" y="853"/>
                </a:cubicBezTo>
                <a:cubicBezTo>
                  <a:pt x="2347" y="851"/>
                  <a:pt x="2347" y="851"/>
                  <a:pt x="2347" y="851"/>
                </a:cubicBezTo>
                <a:cubicBezTo>
                  <a:pt x="2349" y="849"/>
                  <a:pt x="2349" y="849"/>
                  <a:pt x="2349" y="849"/>
                </a:cubicBezTo>
                <a:cubicBezTo>
                  <a:pt x="2350" y="847"/>
                  <a:pt x="2350" y="847"/>
                  <a:pt x="2350" y="847"/>
                </a:cubicBezTo>
                <a:cubicBezTo>
                  <a:pt x="2359" y="839"/>
                  <a:pt x="2359" y="839"/>
                  <a:pt x="2359" y="839"/>
                </a:cubicBezTo>
                <a:cubicBezTo>
                  <a:pt x="2361" y="834"/>
                  <a:pt x="2361" y="834"/>
                  <a:pt x="2361" y="834"/>
                </a:cubicBezTo>
                <a:cubicBezTo>
                  <a:pt x="2368" y="828"/>
                  <a:pt x="2368" y="828"/>
                  <a:pt x="2368" y="828"/>
                </a:cubicBezTo>
                <a:cubicBezTo>
                  <a:pt x="2367" y="828"/>
                  <a:pt x="2367" y="828"/>
                  <a:pt x="2367" y="828"/>
                </a:cubicBezTo>
                <a:cubicBezTo>
                  <a:pt x="2367" y="829"/>
                  <a:pt x="2367" y="829"/>
                  <a:pt x="2367" y="829"/>
                </a:cubicBezTo>
                <a:cubicBezTo>
                  <a:pt x="2365" y="829"/>
                  <a:pt x="2365" y="829"/>
                  <a:pt x="2365" y="829"/>
                </a:cubicBezTo>
                <a:cubicBezTo>
                  <a:pt x="2365" y="827"/>
                  <a:pt x="2365" y="827"/>
                  <a:pt x="2365" y="827"/>
                </a:cubicBezTo>
                <a:cubicBezTo>
                  <a:pt x="2366" y="826"/>
                  <a:pt x="2366" y="826"/>
                  <a:pt x="2366" y="826"/>
                </a:cubicBezTo>
                <a:cubicBezTo>
                  <a:pt x="2368" y="825"/>
                  <a:pt x="2368" y="825"/>
                  <a:pt x="2368" y="825"/>
                </a:cubicBezTo>
                <a:cubicBezTo>
                  <a:pt x="2369" y="825"/>
                  <a:pt x="2369" y="825"/>
                  <a:pt x="2369" y="825"/>
                </a:cubicBezTo>
                <a:cubicBezTo>
                  <a:pt x="2369" y="826"/>
                  <a:pt x="2369" y="826"/>
                  <a:pt x="2369" y="826"/>
                </a:cubicBezTo>
                <a:cubicBezTo>
                  <a:pt x="2369" y="827"/>
                  <a:pt x="2369" y="827"/>
                  <a:pt x="2369" y="827"/>
                </a:cubicBezTo>
                <a:cubicBezTo>
                  <a:pt x="2370" y="827"/>
                  <a:pt x="2370" y="827"/>
                  <a:pt x="2370" y="827"/>
                </a:cubicBezTo>
                <a:cubicBezTo>
                  <a:pt x="2376" y="824"/>
                  <a:pt x="2376" y="824"/>
                  <a:pt x="2376" y="824"/>
                </a:cubicBezTo>
                <a:cubicBezTo>
                  <a:pt x="2376" y="823"/>
                  <a:pt x="2376" y="823"/>
                  <a:pt x="2376" y="823"/>
                </a:cubicBezTo>
                <a:cubicBezTo>
                  <a:pt x="2379" y="821"/>
                  <a:pt x="2379" y="821"/>
                  <a:pt x="2379" y="821"/>
                </a:cubicBezTo>
                <a:cubicBezTo>
                  <a:pt x="2379" y="819"/>
                  <a:pt x="2379" y="819"/>
                  <a:pt x="2379" y="819"/>
                </a:cubicBezTo>
                <a:cubicBezTo>
                  <a:pt x="2380" y="819"/>
                  <a:pt x="2380" y="819"/>
                  <a:pt x="2380" y="819"/>
                </a:cubicBezTo>
                <a:cubicBezTo>
                  <a:pt x="2381" y="817"/>
                  <a:pt x="2381" y="817"/>
                  <a:pt x="2381" y="817"/>
                </a:cubicBezTo>
                <a:cubicBezTo>
                  <a:pt x="2383" y="815"/>
                  <a:pt x="2383" y="815"/>
                  <a:pt x="2383" y="815"/>
                </a:cubicBezTo>
                <a:cubicBezTo>
                  <a:pt x="2382" y="815"/>
                  <a:pt x="2382" y="815"/>
                  <a:pt x="2382" y="815"/>
                </a:cubicBezTo>
                <a:cubicBezTo>
                  <a:pt x="2382" y="814"/>
                  <a:pt x="2382" y="814"/>
                  <a:pt x="2382" y="814"/>
                </a:cubicBezTo>
                <a:cubicBezTo>
                  <a:pt x="2381" y="812"/>
                  <a:pt x="2381" y="812"/>
                  <a:pt x="2381" y="812"/>
                </a:cubicBezTo>
                <a:cubicBezTo>
                  <a:pt x="2381" y="811"/>
                  <a:pt x="2381" y="811"/>
                  <a:pt x="2381" y="811"/>
                </a:cubicBezTo>
                <a:cubicBezTo>
                  <a:pt x="2382" y="809"/>
                  <a:pt x="2382" y="809"/>
                  <a:pt x="2382" y="809"/>
                </a:cubicBezTo>
                <a:cubicBezTo>
                  <a:pt x="2382" y="808"/>
                  <a:pt x="2382" y="808"/>
                  <a:pt x="2382" y="808"/>
                </a:cubicBezTo>
                <a:cubicBezTo>
                  <a:pt x="2383" y="807"/>
                  <a:pt x="2383" y="807"/>
                  <a:pt x="2383" y="807"/>
                </a:cubicBezTo>
                <a:cubicBezTo>
                  <a:pt x="2390" y="804"/>
                  <a:pt x="2390" y="804"/>
                  <a:pt x="2390" y="804"/>
                </a:cubicBezTo>
                <a:cubicBezTo>
                  <a:pt x="2391" y="803"/>
                  <a:pt x="2391" y="803"/>
                  <a:pt x="2391" y="803"/>
                </a:cubicBezTo>
                <a:cubicBezTo>
                  <a:pt x="2391" y="801"/>
                  <a:pt x="2391" y="801"/>
                  <a:pt x="2391" y="801"/>
                </a:cubicBezTo>
                <a:cubicBezTo>
                  <a:pt x="2392" y="800"/>
                  <a:pt x="2392" y="800"/>
                  <a:pt x="2392" y="800"/>
                </a:cubicBezTo>
                <a:cubicBezTo>
                  <a:pt x="2393" y="799"/>
                  <a:pt x="2393" y="799"/>
                  <a:pt x="2393" y="799"/>
                </a:cubicBezTo>
                <a:cubicBezTo>
                  <a:pt x="2392" y="798"/>
                  <a:pt x="2392" y="798"/>
                  <a:pt x="2392" y="798"/>
                </a:cubicBezTo>
                <a:cubicBezTo>
                  <a:pt x="2391" y="798"/>
                  <a:pt x="2391" y="798"/>
                  <a:pt x="2391" y="798"/>
                </a:cubicBezTo>
                <a:cubicBezTo>
                  <a:pt x="2390" y="797"/>
                  <a:pt x="2390" y="797"/>
                  <a:pt x="2390" y="797"/>
                </a:cubicBezTo>
                <a:cubicBezTo>
                  <a:pt x="2392" y="797"/>
                  <a:pt x="2392" y="797"/>
                  <a:pt x="2392" y="797"/>
                </a:cubicBezTo>
                <a:cubicBezTo>
                  <a:pt x="2394" y="799"/>
                  <a:pt x="2394" y="799"/>
                  <a:pt x="2394" y="799"/>
                </a:cubicBezTo>
                <a:cubicBezTo>
                  <a:pt x="2393" y="800"/>
                  <a:pt x="2393" y="800"/>
                  <a:pt x="2393" y="800"/>
                </a:cubicBezTo>
                <a:cubicBezTo>
                  <a:pt x="2394" y="803"/>
                  <a:pt x="2394" y="803"/>
                  <a:pt x="2394" y="803"/>
                </a:cubicBezTo>
                <a:cubicBezTo>
                  <a:pt x="2396" y="803"/>
                  <a:pt x="2396" y="803"/>
                  <a:pt x="2396" y="803"/>
                </a:cubicBezTo>
                <a:cubicBezTo>
                  <a:pt x="2396" y="803"/>
                  <a:pt x="2396" y="803"/>
                  <a:pt x="2396" y="803"/>
                </a:cubicBezTo>
                <a:cubicBezTo>
                  <a:pt x="2397" y="803"/>
                  <a:pt x="2397" y="803"/>
                  <a:pt x="2397" y="803"/>
                </a:cubicBezTo>
                <a:cubicBezTo>
                  <a:pt x="2398" y="802"/>
                  <a:pt x="2398" y="802"/>
                  <a:pt x="2398" y="802"/>
                </a:cubicBezTo>
                <a:cubicBezTo>
                  <a:pt x="2398" y="803"/>
                  <a:pt x="2398" y="803"/>
                  <a:pt x="2398" y="803"/>
                </a:cubicBezTo>
                <a:cubicBezTo>
                  <a:pt x="2398" y="802"/>
                  <a:pt x="2398" y="802"/>
                  <a:pt x="2398" y="802"/>
                </a:cubicBezTo>
                <a:cubicBezTo>
                  <a:pt x="2398" y="801"/>
                  <a:pt x="2398" y="801"/>
                  <a:pt x="2398" y="801"/>
                </a:cubicBezTo>
                <a:cubicBezTo>
                  <a:pt x="2399" y="802"/>
                  <a:pt x="2399" y="802"/>
                  <a:pt x="2399" y="802"/>
                </a:cubicBezTo>
                <a:cubicBezTo>
                  <a:pt x="2400" y="804"/>
                  <a:pt x="2400" y="804"/>
                  <a:pt x="2400" y="804"/>
                </a:cubicBezTo>
                <a:cubicBezTo>
                  <a:pt x="2401" y="805"/>
                  <a:pt x="2401" y="805"/>
                  <a:pt x="2401" y="805"/>
                </a:cubicBezTo>
                <a:cubicBezTo>
                  <a:pt x="2401" y="804"/>
                  <a:pt x="2401" y="804"/>
                  <a:pt x="2401" y="804"/>
                </a:cubicBezTo>
                <a:cubicBezTo>
                  <a:pt x="2402" y="805"/>
                  <a:pt x="2402" y="805"/>
                  <a:pt x="2402" y="805"/>
                </a:cubicBezTo>
                <a:cubicBezTo>
                  <a:pt x="2403" y="804"/>
                  <a:pt x="2403" y="804"/>
                  <a:pt x="2403" y="804"/>
                </a:cubicBezTo>
                <a:cubicBezTo>
                  <a:pt x="2402" y="801"/>
                  <a:pt x="2402" y="801"/>
                  <a:pt x="2402" y="801"/>
                </a:cubicBezTo>
                <a:cubicBezTo>
                  <a:pt x="2403" y="801"/>
                  <a:pt x="2403" y="801"/>
                  <a:pt x="2403" y="801"/>
                </a:cubicBezTo>
                <a:cubicBezTo>
                  <a:pt x="2404" y="801"/>
                  <a:pt x="2404" y="801"/>
                  <a:pt x="2404" y="801"/>
                </a:cubicBezTo>
                <a:cubicBezTo>
                  <a:pt x="2404" y="803"/>
                  <a:pt x="2404" y="803"/>
                  <a:pt x="2404" y="803"/>
                </a:cubicBezTo>
                <a:cubicBezTo>
                  <a:pt x="2405" y="804"/>
                  <a:pt x="2405" y="804"/>
                  <a:pt x="2405" y="804"/>
                </a:cubicBezTo>
                <a:cubicBezTo>
                  <a:pt x="2406" y="804"/>
                  <a:pt x="2406" y="804"/>
                  <a:pt x="2406" y="804"/>
                </a:cubicBezTo>
                <a:cubicBezTo>
                  <a:pt x="2406" y="802"/>
                  <a:pt x="2406" y="802"/>
                  <a:pt x="2406" y="802"/>
                </a:cubicBezTo>
                <a:cubicBezTo>
                  <a:pt x="2407" y="802"/>
                  <a:pt x="2407" y="802"/>
                  <a:pt x="2407" y="802"/>
                </a:cubicBezTo>
                <a:cubicBezTo>
                  <a:pt x="2409" y="803"/>
                  <a:pt x="2409" y="803"/>
                  <a:pt x="2409" y="803"/>
                </a:cubicBezTo>
                <a:cubicBezTo>
                  <a:pt x="2409" y="803"/>
                  <a:pt x="2409" y="803"/>
                  <a:pt x="2409" y="803"/>
                </a:cubicBezTo>
                <a:cubicBezTo>
                  <a:pt x="2410" y="803"/>
                  <a:pt x="2410" y="803"/>
                  <a:pt x="2410" y="803"/>
                </a:cubicBezTo>
                <a:cubicBezTo>
                  <a:pt x="2410" y="801"/>
                  <a:pt x="2410" y="801"/>
                  <a:pt x="2410" y="801"/>
                </a:cubicBezTo>
                <a:cubicBezTo>
                  <a:pt x="2409" y="798"/>
                  <a:pt x="2409" y="798"/>
                  <a:pt x="2409" y="798"/>
                </a:cubicBezTo>
                <a:cubicBezTo>
                  <a:pt x="2409" y="798"/>
                  <a:pt x="2409" y="798"/>
                  <a:pt x="2409" y="798"/>
                </a:cubicBezTo>
                <a:cubicBezTo>
                  <a:pt x="2410" y="796"/>
                  <a:pt x="2410" y="796"/>
                  <a:pt x="2410" y="796"/>
                </a:cubicBezTo>
                <a:cubicBezTo>
                  <a:pt x="2410" y="795"/>
                  <a:pt x="2410" y="795"/>
                  <a:pt x="2410" y="795"/>
                </a:cubicBezTo>
                <a:cubicBezTo>
                  <a:pt x="2410" y="794"/>
                  <a:pt x="2410" y="794"/>
                  <a:pt x="2410" y="794"/>
                </a:cubicBezTo>
                <a:cubicBezTo>
                  <a:pt x="2411" y="795"/>
                  <a:pt x="2411" y="795"/>
                  <a:pt x="2411" y="795"/>
                </a:cubicBezTo>
                <a:cubicBezTo>
                  <a:pt x="2411" y="796"/>
                  <a:pt x="2411" y="796"/>
                  <a:pt x="2411" y="796"/>
                </a:cubicBezTo>
                <a:cubicBezTo>
                  <a:pt x="2410" y="799"/>
                  <a:pt x="2410" y="799"/>
                  <a:pt x="2410" y="799"/>
                </a:cubicBezTo>
                <a:cubicBezTo>
                  <a:pt x="2411" y="801"/>
                  <a:pt x="2411" y="801"/>
                  <a:pt x="2411" y="801"/>
                </a:cubicBezTo>
                <a:cubicBezTo>
                  <a:pt x="2412" y="799"/>
                  <a:pt x="2412" y="799"/>
                  <a:pt x="2412" y="799"/>
                </a:cubicBezTo>
                <a:cubicBezTo>
                  <a:pt x="2414" y="798"/>
                  <a:pt x="2414" y="798"/>
                  <a:pt x="2414" y="798"/>
                </a:cubicBezTo>
                <a:cubicBezTo>
                  <a:pt x="2413" y="799"/>
                  <a:pt x="2413" y="799"/>
                  <a:pt x="2413" y="799"/>
                </a:cubicBezTo>
                <a:cubicBezTo>
                  <a:pt x="2412" y="799"/>
                  <a:pt x="2412" y="799"/>
                  <a:pt x="2412" y="799"/>
                </a:cubicBezTo>
                <a:cubicBezTo>
                  <a:pt x="2412" y="801"/>
                  <a:pt x="2412" y="801"/>
                  <a:pt x="2412" y="801"/>
                </a:cubicBezTo>
                <a:cubicBezTo>
                  <a:pt x="2413" y="802"/>
                  <a:pt x="2413" y="802"/>
                  <a:pt x="2413" y="802"/>
                </a:cubicBezTo>
                <a:cubicBezTo>
                  <a:pt x="2415" y="799"/>
                  <a:pt x="2415" y="799"/>
                  <a:pt x="2415" y="799"/>
                </a:cubicBezTo>
                <a:cubicBezTo>
                  <a:pt x="2417" y="798"/>
                  <a:pt x="2417" y="798"/>
                  <a:pt x="2417" y="798"/>
                </a:cubicBezTo>
                <a:cubicBezTo>
                  <a:pt x="2417" y="796"/>
                  <a:pt x="2417" y="796"/>
                  <a:pt x="2417" y="796"/>
                </a:cubicBezTo>
                <a:cubicBezTo>
                  <a:pt x="2416" y="793"/>
                  <a:pt x="2416" y="793"/>
                  <a:pt x="2416" y="793"/>
                </a:cubicBezTo>
                <a:cubicBezTo>
                  <a:pt x="2414" y="793"/>
                  <a:pt x="2414" y="793"/>
                  <a:pt x="2414" y="793"/>
                </a:cubicBezTo>
                <a:cubicBezTo>
                  <a:pt x="2416" y="792"/>
                  <a:pt x="2416" y="792"/>
                  <a:pt x="2416" y="792"/>
                </a:cubicBezTo>
                <a:cubicBezTo>
                  <a:pt x="2417" y="791"/>
                  <a:pt x="2417" y="791"/>
                  <a:pt x="2417" y="791"/>
                </a:cubicBezTo>
                <a:cubicBezTo>
                  <a:pt x="2415" y="789"/>
                  <a:pt x="2415" y="789"/>
                  <a:pt x="2415" y="789"/>
                </a:cubicBezTo>
                <a:cubicBezTo>
                  <a:pt x="2415" y="785"/>
                  <a:pt x="2415" y="785"/>
                  <a:pt x="2415" y="785"/>
                </a:cubicBezTo>
                <a:cubicBezTo>
                  <a:pt x="2416" y="788"/>
                  <a:pt x="2416" y="788"/>
                  <a:pt x="2416" y="788"/>
                </a:cubicBezTo>
                <a:cubicBezTo>
                  <a:pt x="2417" y="790"/>
                  <a:pt x="2417" y="790"/>
                  <a:pt x="2417" y="790"/>
                </a:cubicBezTo>
                <a:cubicBezTo>
                  <a:pt x="2419" y="790"/>
                  <a:pt x="2419" y="790"/>
                  <a:pt x="2419" y="790"/>
                </a:cubicBezTo>
                <a:cubicBezTo>
                  <a:pt x="2419" y="791"/>
                  <a:pt x="2419" y="791"/>
                  <a:pt x="2419" y="791"/>
                </a:cubicBezTo>
                <a:cubicBezTo>
                  <a:pt x="2423" y="792"/>
                  <a:pt x="2423" y="792"/>
                  <a:pt x="2423" y="792"/>
                </a:cubicBezTo>
                <a:cubicBezTo>
                  <a:pt x="2425" y="791"/>
                  <a:pt x="2425" y="791"/>
                  <a:pt x="2425" y="791"/>
                </a:cubicBezTo>
                <a:cubicBezTo>
                  <a:pt x="2425" y="792"/>
                  <a:pt x="2425" y="792"/>
                  <a:pt x="2425" y="792"/>
                </a:cubicBezTo>
                <a:cubicBezTo>
                  <a:pt x="2425" y="791"/>
                  <a:pt x="2425" y="791"/>
                  <a:pt x="2425" y="791"/>
                </a:cubicBezTo>
                <a:cubicBezTo>
                  <a:pt x="2426" y="791"/>
                  <a:pt x="2426" y="791"/>
                  <a:pt x="2426" y="791"/>
                </a:cubicBezTo>
                <a:cubicBezTo>
                  <a:pt x="2429" y="798"/>
                  <a:pt x="2429" y="798"/>
                  <a:pt x="2429" y="798"/>
                </a:cubicBezTo>
                <a:cubicBezTo>
                  <a:pt x="2430" y="799"/>
                  <a:pt x="2430" y="799"/>
                  <a:pt x="2430" y="799"/>
                </a:cubicBezTo>
                <a:cubicBezTo>
                  <a:pt x="2430" y="800"/>
                  <a:pt x="2430" y="800"/>
                  <a:pt x="2430" y="800"/>
                </a:cubicBezTo>
                <a:cubicBezTo>
                  <a:pt x="2430" y="803"/>
                  <a:pt x="2430" y="803"/>
                  <a:pt x="2430" y="803"/>
                </a:cubicBezTo>
                <a:cubicBezTo>
                  <a:pt x="2431" y="803"/>
                  <a:pt x="2431" y="803"/>
                  <a:pt x="2431" y="803"/>
                </a:cubicBezTo>
                <a:cubicBezTo>
                  <a:pt x="2430" y="806"/>
                  <a:pt x="2430" y="806"/>
                  <a:pt x="2430" y="806"/>
                </a:cubicBezTo>
                <a:cubicBezTo>
                  <a:pt x="2430" y="807"/>
                  <a:pt x="2430" y="807"/>
                  <a:pt x="2430" y="807"/>
                </a:cubicBezTo>
                <a:cubicBezTo>
                  <a:pt x="2432" y="805"/>
                  <a:pt x="2432" y="805"/>
                  <a:pt x="2432" y="805"/>
                </a:cubicBezTo>
                <a:cubicBezTo>
                  <a:pt x="2432" y="805"/>
                  <a:pt x="2432" y="805"/>
                  <a:pt x="2432" y="805"/>
                </a:cubicBezTo>
                <a:cubicBezTo>
                  <a:pt x="2432" y="806"/>
                  <a:pt x="2432" y="806"/>
                  <a:pt x="2432" y="806"/>
                </a:cubicBezTo>
                <a:cubicBezTo>
                  <a:pt x="2431" y="807"/>
                  <a:pt x="2431" y="807"/>
                  <a:pt x="2431" y="807"/>
                </a:cubicBezTo>
                <a:cubicBezTo>
                  <a:pt x="2432" y="809"/>
                  <a:pt x="2432" y="809"/>
                  <a:pt x="2432" y="809"/>
                </a:cubicBezTo>
                <a:cubicBezTo>
                  <a:pt x="2434" y="811"/>
                  <a:pt x="2434" y="811"/>
                  <a:pt x="2434" y="811"/>
                </a:cubicBezTo>
                <a:cubicBezTo>
                  <a:pt x="2435" y="815"/>
                  <a:pt x="2435" y="815"/>
                  <a:pt x="2435" y="815"/>
                </a:cubicBezTo>
                <a:cubicBezTo>
                  <a:pt x="2436" y="815"/>
                  <a:pt x="2436" y="815"/>
                  <a:pt x="2436" y="815"/>
                </a:cubicBezTo>
                <a:cubicBezTo>
                  <a:pt x="2435" y="812"/>
                  <a:pt x="2435" y="812"/>
                  <a:pt x="2435" y="812"/>
                </a:cubicBezTo>
                <a:cubicBezTo>
                  <a:pt x="2436" y="812"/>
                  <a:pt x="2436" y="812"/>
                  <a:pt x="2436" y="812"/>
                </a:cubicBezTo>
                <a:cubicBezTo>
                  <a:pt x="2436" y="812"/>
                  <a:pt x="2436" y="812"/>
                  <a:pt x="2436" y="812"/>
                </a:cubicBezTo>
                <a:cubicBezTo>
                  <a:pt x="2437" y="814"/>
                  <a:pt x="2437" y="814"/>
                  <a:pt x="2437" y="814"/>
                </a:cubicBezTo>
                <a:cubicBezTo>
                  <a:pt x="2437" y="817"/>
                  <a:pt x="2437" y="817"/>
                  <a:pt x="2437" y="817"/>
                </a:cubicBezTo>
                <a:cubicBezTo>
                  <a:pt x="2442" y="821"/>
                  <a:pt x="2442" y="821"/>
                  <a:pt x="2442" y="821"/>
                </a:cubicBezTo>
                <a:cubicBezTo>
                  <a:pt x="2441" y="819"/>
                  <a:pt x="2441" y="819"/>
                  <a:pt x="2441" y="819"/>
                </a:cubicBezTo>
                <a:cubicBezTo>
                  <a:pt x="2441" y="818"/>
                  <a:pt x="2441" y="818"/>
                  <a:pt x="2441" y="818"/>
                </a:cubicBezTo>
                <a:cubicBezTo>
                  <a:pt x="2442" y="819"/>
                  <a:pt x="2442" y="819"/>
                  <a:pt x="2442" y="819"/>
                </a:cubicBezTo>
                <a:cubicBezTo>
                  <a:pt x="2444" y="819"/>
                  <a:pt x="2444" y="819"/>
                  <a:pt x="2444" y="819"/>
                </a:cubicBezTo>
                <a:cubicBezTo>
                  <a:pt x="2443" y="821"/>
                  <a:pt x="2443" y="821"/>
                  <a:pt x="2443" y="821"/>
                </a:cubicBezTo>
                <a:cubicBezTo>
                  <a:pt x="2443" y="822"/>
                  <a:pt x="2443" y="822"/>
                  <a:pt x="2443" y="822"/>
                </a:cubicBezTo>
                <a:cubicBezTo>
                  <a:pt x="2445" y="821"/>
                  <a:pt x="2445" y="821"/>
                  <a:pt x="2445" y="821"/>
                </a:cubicBezTo>
                <a:cubicBezTo>
                  <a:pt x="2445" y="820"/>
                  <a:pt x="2445" y="820"/>
                  <a:pt x="2445" y="820"/>
                </a:cubicBezTo>
                <a:cubicBezTo>
                  <a:pt x="2446" y="821"/>
                  <a:pt x="2446" y="821"/>
                  <a:pt x="2446" y="821"/>
                </a:cubicBezTo>
                <a:cubicBezTo>
                  <a:pt x="2447" y="822"/>
                  <a:pt x="2447" y="822"/>
                  <a:pt x="2447" y="822"/>
                </a:cubicBezTo>
                <a:cubicBezTo>
                  <a:pt x="2448" y="823"/>
                  <a:pt x="2448" y="823"/>
                  <a:pt x="2448" y="823"/>
                </a:cubicBezTo>
                <a:cubicBezTo>
                  <a:pt x="2451" y="824"/>
                  <a:pt x="2451" y="824"/>
                  <a:pt x="2451" y="824"/>
                </a:cubicBezTo>
                <a:cubicBezTo>
                  <a:pt x="2453" y="827"/>
                  <a:pt x="2453" y="827"/>
                  <a:pt x="2453" y="827"/>
                </a:cubicBezTo>
                <a:cubicBezTo>
                  <a:pt x="2453" y="828"/>
                  <a:pt x="2453" y="828"/>
                  <a:pt x="2453" y="828"/>
                </a:cubicBezTo>
                <a:cubicBezTo>
                  <a:pt x="2452" y="829"/>
                  <a:pt x="2452" y="829"/>
                  <a:pt x="2452" y="829"/>
                </a:cubicBezTo>
                <a:cubicBezTo>
                  <a:pt x="2451" y="828"/>
                  <a:pt x="2451" y="828"/>
                  <a:pt x="2451" y="828"/>
                </a:cubicBezTo>
                <a:cubicBezTo>
                  <a:pt x="2449" y="828"/>
                  <a:pt x="2449" y="828"/>
                  <a:pt x="2449" y="828"/>
                </a:cubicBezTo>
                <a:cubicBezTo>
                  <a:pt x="2451" y="830"/>
                  <a:pt x="2451" y="830"/>
                  <a:pt x="2451" y="830"/>
                </a:cubicBezTo>
                <a:cubicBezTo>
                  <a:pt x="2451" y="830"/>
                  <a:pt x="2451" y="830"/>
                  <a:pt x="2451" y="830"/>
                </a:cubicBezTo>
                <a:cubicBezTo>
                  <a:pt x="2451" y="831"/>
                  <a:pt x="2451" y="831"/>
                  <a:pt x="2451" y="831"/>
                </a:cubicBezTo>
                <a:cubicBezTo>
                  <a:pt x="2449" y="830"/>
                  <a:pt x="2449" y="830"/>
                  <a:pt x="2449" y="830"/>
                </a:cubicBezTo>
                <a:cubicBezTo>
                  <a:pt x="2449" y="829"/>
                  <a:pt x="2449" y="829"/>
                  <a:pt x="2449" y="829"/>
                </a:cubicBezTo>
                <a:cubicBezTo>
                  <a:pt x="2447" y="828"/>
                  <a:pt x="2447" y="828"/>
                  <a:pt x="2447" y="828"/>
                </a:cubicBezTo>
                <a:cubicBezTo>
                  <a:pt x="2447" y="829"/>
                  <a:pt x="2447" y="829"/>
                  <a:pt x="2447" y="829"/>
                </a:cubicBezTo>
                <a:cubicBezTo>
                  <a:pt x="2449" y="831"/>
                  <a:pt x="2449" y="831"/>
                  <a:pt x="2449" y="831"/>
                </a:cubicBezTo>
                <a:cubicBezTo>
                  <a:pt x="2449" y="832"/>
                  <a:pt x="2449" y="832"/>
                  <a:pt x="2449" y="832"/>
                </a:cubicBezTo>
                <a:cubicBezTo>
                  <a:pt x="2451" y="834"/>
                  <a:pt x="2451" y="834"/>
                  <a:pt x="2451" y="834"/>
                </a:cubicBezTo>
                <a:cubicBezTo>
                  <a:pt x="2455" y="836"/>
                  <a:pt x="2455" y="836"/>
                  <a:pt x="2455" y="836"/>
                </a:cubicBezTo>
                <a:cubicBezTo>
                  <a:pt x="2454" y="832"/>
                  <a:pt x="2454" y="832"/>
                  <a:pt x="2454" y="832"/>
                </a:cubicBezTo>
                <a:cubicBezTo>
                  <a:pt x="2453" y="830"/>
                  <a:pt x="2453" y="830"/>
                  <a:pt x="2453" y="830"/>
                </a:cubicBezTo>
                <a:cubicBezTo>
                  <a:pt x="2456" y="832"/>
                  <a:pt x="2456" y="832"/>
                  <a:pt x="2456" y="832"/>
                </a:cubicBezTo>
                <a:cubicBezTo>
                  <a:pt x="2456" y="834"/>
                  <a:pt x="2456" y="834"/>
                  <a:pt x="2456" y="834"/>
                </a:cubicBezTo>
                <a:cubicBezTo>
                  <a:pt x="2457" y="835"/>
                  <a:pt x="2457" y="835"/>
                  <a:pt x="2457" y="835"/>
                </a:cubicBezTo>
                <a:cubicBezTo>
                  <a:pt x="2458" y="837"/>
                  <a:pt x="2458" y="837"/>
                  <a:pt x="2458" y="837"/>
                </a:cubicBezTo>
                <a:cubicBezTo>
                  <a:pt x="2458" y="840"/>
                  <a:pt x="2458" y="840"/>
                  <a:pt x="2458" y="840"/>
                </a:cubicBezTo>
                <a:cubicBezTo>
                  <a:pt x="2460" y="841"/>
                  <a:pt x="2460" y="841"/>
                  <a:pt x="2460" y="841"/>
                </a:cubicBezTo>
                <a:cubicBezTo>
                  <a:pt x="2459" y="841"/>
                  <a:pt x="2459" y="841"/>
                  <a:pt x="2459" y="841"/>
                </a:cubicBezTo>
                <a:cubicBezTo>
                  <a:pt x="2460" y="842"/>
                  <a:pt x="2460" y="842"/>
                  <a:pt x="2460" y="842"/>
                </a:cubicBezTo>
                <a:cubicBezTo>
                  <a:pt x="2461" y="843"/>
                  <a:pt x="2461" y="843"/>
                  <a:pt x="2461" y="843"/>
                </a:cubicBezTo>
                <a:cubicBezTo>
                  <a:pt x="2461" y="847"/>
                  <a:pt x="2461" y="847"/>
                  <a:pt x="2461" y="847"/>
                </a:cubicBezTo>
                <a:cubicBezTo>
                  <a:pt x="2463" y="851"/>
                  <a:pt x="2463" y="851"/>
                  <a:pt x="2463" y="851"/>
                </a:cubicBezTo>
                <a:cubicBezTo>
                  <a:pt x="2464" y="852"/>
                  <a:pt x="2464" y="852"/>
                  <a:pt x="2464" y="852"/>
                </a:cubicBezTo>
                <a:cubicBezTo>
                  <a:pt x="2462" y="853"/>
                  <a:pt x="2462" y="853"/>
                  <a:pt x="2462" y="853"/>
                </a:cubicBezTo>
                <a:cubicBezTo>
                  <a:pt x="2460" y="864"/>
                  <a:pt x="2460" y="864"/>
                  <a:pt x="2460" y="864"/>
                </a:cubicBezTo>
                <a:cubicBezTo>
                  <a:pt x="2461" y="866"/>
                  <a:pt x="2461" y="866"/>
                  <a:pt x="2461" y="866"/>
                </a:cubicBezTo>
                <a:cubicBezTo>
                  <a:pt x="2460" y="866"/>
                  <a:pt x="2460" y="866"/>
                  <a:pt x="2460" y="866"/>
                </a:cubicBezTo>
                <a:cubicBezTo>
                  <a:pt x="2460" y="867"/>
                  <a:pt x="2460" y="867"/>
                  <a:pt x="2460" y="867"/>
                </a:cubicBezTo>
                <a:cubicBezTo>
                  <a:pt x="2462" y="865"/>
                  <a:pt x="2462" y="865"/>
                  <a:pt x="2462" y="865"/>
                </a:cubicBezTo>
                <a:cubicBezTo>
                  <a:pt x="2464" y="863"/>
                  <a:pt x="2464" y="863"/>
                  <a:pt x="2464" y="863"/>
                </a:cubicBezTo>
                <a:cubicBezTo>
                  <a:pt x="2465" y="860"/>
                  <a:pt x="2465" y="860"/>
                  <a:pt x="2465" y="860"/>
                </a:cubicBezTo>
                <a:cubicBezTo>
                  <a:pt x="2465" y="863"/>
                  <a:pt x="2465" y="863"/>
                  <a:pt x="2465" y="863"/>
                </a:cubicBezTo>
                <a:cubicBezTo>
                  <a:pt x="2463" y="866"/>
                  <a:pt x="2463" y="866"/>
                  <a:pt x="2463" y="866"/>
                </a:cubicBezTo>
                <a:cubicBezTo>
                  <a:pt x="2463" y="869"/>
                  <a:pt x="2463" y="869"/>
                  <a:pt x="2463" y="869"/>
                </a:cubicBezTo>
                <a:cubicBezTo>
                  <a:pt x="2464" y="869"/>
                  <a:pt x="2464" y="869"/>
                  <a:pt x="2464" y="869"/>
                </a:cubicBezTo>
                <a:cubicBezTo>
                  <a:pt x="2464" y="867"/>
                  <a:pt x="2464" y="867"/>
                  <a:pt x="2464" y="867"/>
                </a:cubicBezTo>
                <a:cubicBezTo>
                  <a:pt x="2467" y="866"/>
                  <a:pt x="2467" y="866"/>
                  <a:pt x="2467" y="866"/>
                </a:cubicBezTo>
                <a:cubicBezTo>
                  <a:pt x="2468" y="867"/>
                  <a:pt x="2468" y="867"/>
                  <a:pt x="2468" y="867"/>
                </a:cubicBezTo>
                <a:cubicBezTo>
                  <a:pt x="2469" y="867"/>
                  <a:pt x="2469" y="867"/>
                  <a:pt x="2469" y="867"/>
                </a:cubicBezTo>
                <a:cubicBezTo>
                  <a:pt x="2469" y="866"/>
                  <a:pt x="2469" y="866"/>
                  <a:pt x="2469" y="866"/>
                </a:cubicBezTo>
                <a:cubicBezTo>
                  <a:pt x="2469" y="867"/>
                  <a:pt x="2469" y="867"/>
                  <a:pt x="2469" y="867"/>
                </a:cubicBezTo>
                <a:cubicBezTo>
                  <a:pt x="2470" y="867"/>
                  <a:pt x="2470" y="867"/>
                  <a:pt x="2470" y="867"/>
                </a:cubicBezTo>
                <a:cubicBezTo>
                  <a:pt x="2471" y="866"/>
                  <a:pt x="2471" y="866"/>
                  <a:pt x="2471" y="866"/>
                </a:cubicBezTo>
                <a:cubicBezTo>
                  <a:pt x="2473" y="866"/>
                  <a:pt x="2473" y="866"/>
                  <a:pt x="2473" y="866"/>
                </a:cubicBezTo>
                <a:cubicBezTo>
                  <a:pt x="2477" y="864"/>
                  <a:pt x="2477" y="864"/>
                  <a:pt x="2477" y="864"/>
                </a:cubicBezTo>
                <a:cubicBezTo>
                  <a:pt x="2477" y="862"/>
                  <a:pt x="2477" y="862"/>
                  <a:pt x="2477" y="862"/>
                </a:cubicBezTo>
                <a:lnTo>
                  <a:pt x="2478" y="862"/>
                </a:lnTo>
                <a:close/>
                <a:moveTo>
                  <a:pt x="2594" y="883"/>
                </a:moveTo>
                <a:cubicBezTo>
                  <a:pt x="2594" y="883"/>
                  <a:pt x="2594" y="883"/>
                  <a:pt x="2594" y="883"/>
                </a:cubicBezTo>
                <a:cubicBezTo>
                  <a:pt x="2592" y="883"/>
                  <a:pt x="2592" y="883"/>
                  <a:pt x="2592" y="883"/>
                </a:cubicBezTo>
                <a:lnTo>
                  <a:pt x="2594" y="883"/>
                </a:lnTo>
                <a:close/>
                <a:moveTo>
                  <a:pt x="1735" y="173"/>
                </a:moveTo>
                <a:cubicBezTo>
                  <a:pt x="1734" y="169"/>
                  <a:pt x="1734" y="169"/>
                  <a:pt x="1734" y="169"/>
                </a:cubicBezTo>
                <a:cubicBezTo>
                  <a:pt x="1735" y="173"/>
                  <a:pt x="1735" y="173"/>
                  <a:pt x="1735" y="173"/>
                </a:cubicBezTo>
                <a:close/>
                <a:moveTo>
                  <a:pt x="1753" y="726"/>
                </a:moveTo>
                <a:cubicBezTo>
                  <a:pt x="1757" y="806"/>
                  <a:pt x="1757" y="806"/>
                  <a:pt x="1757" y="806"/>
                </a:cubicBezTo>
                <a:cubicBezTo>
                  <a:pt x="1758" y="826"/>
                  <a:pt x="1758" y="826"/>
                  <a:pt x="1758" y="826"/>
                </a:cubicBezTo>
                <a:lnTo>
                  <a:pt x="1753" y="726"/>
                </a:lnTo>
                <a:close/>
                <a:moveTo>
                  <a:pt x="1857" y="690"/>
                </a:moveTo>
                <a:cubicBezTo>
                  <a:pt x="1857" y="690"/>
                  <a:pt x="1857" y="690"/>
                  <a:pt x="1857" y="690"/>
                </a:cubicBezTo>
                <a:cubicBezTo>
                  <a:pt x="1858" y="690"/>
                  <a:pt x="1858" y="690"/>
                  <a:pt x="1858" y="690"/>
                </a:cubicBezTo>
                <a:lnTo>
                  <a:pt x="1857" y="690"/>
                </a:lnTo>
                <a:close/>
                <a:moveTo>
                  <a:pt x="1858" y="680"/>
                </a:moveTo>
                <a:cubicBezTo>
                  <a:pt x="1858" y="680"/>
                  <a:pt x="1858" y="680"/>
                  <a:pt x="1858" y="680"/>
                </a:cubicBezTo>
                <a:cubicBezTo>
                  <a:pt x="1857" y="680"/>
                  <a:pt x="1857" y="680"/>
                  <a:pt x="1857" y="680"/>
                </a:cubicBezTo>
                <a:cubicBezTo>
                  <a:pt x="1858" y="680"/>
                  <a:pt x="1858" y="680"/>
                  <a:pt x="1858" y="680"/>
                </a:cubicBezTo>
                <a:close/>
                <a:moveTo>
                  <a:pt x="2061" y="825"/>
                </a:moveTo>
                <a:cubicBezTo>
                  <a:pt x="2032" y="834"/>
                  <a:pt x="2032" y="834"/>
                  <a:pt x="2032" y="834"/>
                </a:cubicBezTo>
                <a:cubicBezTo>
                  <a:pt x="1994" y="845"/>
                  <a:pt x="1994" y="845"/>
                  <a:pt x="1994" y="845"/>
                </a:cubicBezTo>
                <a:lnTo>
                  <a:pt x="2061" y="825"/>
                </a:lnTo>
                <a:close/>
                <a:moveTo>
                  <a:pt x="1950" y="726"/>
                </a:moveTo>
                <a:cubicBezTo>
                  <a:pt x="1969" y="727"/>
                  <a:pt x="1969" y="727"/>
                  <a:pt x="1969" y="727"/>
                </a:cubicBezTo>
                <a:cubicBezTo>
                  <a:pt x="1970" y="727"/>
                  <a:pt x="1970" y="727"/>
                  <a:pt x="1970" y="727"/>
                </a:cubicBezTo>
                <a:lnTo>
                  <a:pt x="1950" y="726"/>
                </a:lnTo>
                <a:close/>
                <a:moveTo>
                  <a:pt x="2033" y="638"/>
                </a:moveTo>
                <a:cubicBezTo>
                  <a:pt x="2031" y="637"/>
                  <a:pt x="2031" y="637"/>
                  <a:pt x="2031" y="637"/>
                </a:cubicBezTo>
                <a:cubicBezTo>
                  <a:pt x="2025" y="637"/>
                  <a:pt x="2025" y="637"/>
                  <a:pt x="2025" y="637"/>
                </a:cubicBezTo>
                <a:cubicBezTo>
                  <a:pt x="2020" y="637"/>
                  <a:pt x="2020" y="637"/>
                  <a:pt x="2020" y="637"/>
                </a:cubicBezTo>
                <a:cubicBezTo>
                  <a:pt x="2014" y="639"/>
                  <a:pt x="2014" y="639"/>
                  <a:pt x="2014" y="639"/>
                </a:cubicBezTo>
                <a:cubicBezTo>
                  <a:pt x="2011" y="639"/>
                  <a:pt x="2011" y="639"/>
                  <a:pt x="2011" y="639"/>
                </a:cubicBezTo>
                <a:cubicBezTo>
                  <a:pt x="2004" y="637"/>
                  <a:pt x="2004" y="637"/>
                  <a:pt x="2004" y="637"/>
                </a:cubicBezTo>
                <a:cubicBezTo>
                  <a:pt x="2002" y="637"/>
                  <a:pt x="2002" y="637"/>
                  <a:pt x="2002" y="637"/>
                </a:cubicBezTo>
                <a:cubicBezTo>
                  <a:pt x="1997" y="635"/>
                  <a:pt x="1997" y="635"/>
                  <a:pt x="1997" y="635"/>
                </a:cubicBezTo>
                <a:cubicBezTo>
                  <a:pt x="1996" y="633"/>
                  <a:pt x="1996" y="633"/>
                  <a:pt x="1996" y="633"/>
                </a:cubicBezTo>
                <a:cubicBezTo>
                  <a:pt x="1995" y="631"/>
                  <a:pt x="1995" y="631"/>
                  <a:pt x="1995" y="631"/>
                </a:cubicBezTo>
                <a:cubicBezTo>
                  <a:pt x="1993" y="631"/>
                  <a:pt x="1993" y="631"/>
                  <a:pt x="1993" y="631"/>
                </a:cubicBezTo>
                <a:cubicBezTo>
                  <a:pt x="1991" y="629"/>
                  <a:pt x="1991" y="629"/>
                  <a:pt x="1991" y="629"/>
                </a:cubicBezTo>
                <a:cubicBezTo>
                  <a:pt x="1989" y="630"/>
                  <a:pt x="1989" y="630"/>
                  <a:pt x="1989" y="630"/>
                </a:cubicBezTo>
                <a:cubicBezTo>
                  <a:pt x="1987" y="630"/>
                  <a:pt x="1987" y="630"/>
                  <a:pt x="1987" y="630"/>
                </a:cubicBezTo>
                <a:cubicBezTo>
                  <a:pt x="1985" y="630"/>
                  <a:pt x="1985" y="630"/>
                  <a:pt x="1985" y="630"/>
                </a:cubicBezTo>
                <a:cubicBezTo>
                  <a:pt x="1983" y="628"/>
                  <a:pt x="1983" y="628"/>
                  <a:pt x="1983" y="628"/>
                </a:cubicBezTo>
                <a:cubicBezTo>
                  <a:pt x="1981" y="627"/>
                  <a:pt x="1981" y="627"/>
                  <a:pt x="1981" y="627"/>
                </a:cubicBezTo>
                <a:cubicBezTo>
                  <a:pt x="1980" y="627"/>
                  <a:pt x="1980" y="627"/>
                  <a:pt x="1980" y="627"/>
                </a:cubicBezTo>
                <a:cubicBezTo>
                  <a:pt x="1981" y="624"/>
                  <a:pt x="1981" y="624"/>
                  <a:pt x="1981" y="624"/>
                </a:cubicBezTo>
                <a:cubicBezTo>
                  <a:pt x="1981" y="622"/>
                  <a:pt x="1981" y="622"/>
                  <a:pt x="1981" y="622"/>
                </a:cubicBezTo>
                <a:cubicBezTo>
                  <a:pt x="1979" y="620"/>
                  <a:pt x="1979" y="620"/>
                  <a:pt x="1979" y="620"/>
                </a:cubicBezTo>
                <a:cubicBezTo>
                  <a:pt x="1979" y="619"/>
                  <a:pt x="1979" y="619"/>
                  <a:pt x="1979" y="619"/>
                </a:cubicBezTo>
                <a:cubicBezTo>
                  <a:pt x="1979" y="615"/>
                  <a:pt x="1979" y="615"/>
                  <a:pt x="1979" y="615"/>
                </a:cubicBezTo>
                <a:cubicBezTo>
                  <a:pt x="1979" y="614"/>
                  <a:pt x="1979" y="614"/>
                  <a:pt x="1979" y="614"/>
                </a:cubicBezTo>
                <a:cubicBezTo>
                  <a:pt x="1979" y="613"/>
                  <a:pt x="1979" y="613"/>
                  <a:pt x="1979" y="613"/>
                </a:cubicBezTo>
                <a:cubicBezTo>
                  <a:pt x="1978" y="610"/>
                  <a:pt x="1978" y="610"/>
                  <a:pt x="1978" y="610"/>
                </a:cubicBezTo>
                <a:cubicBezTo>
                  <a:pt x="1979" y="608"/>
                  <a:pt x="1979" y="608"/>
                  <a:pt x="1979" y="608"/>
                </a:cubicBezTo>
                <a:cubicBezTo>
                  <a:pt x="1980" y="608"/>
                  <a:pt x="1980" y="608"/>
                  <a:pt x="1980" y="608"/>
                </a:cubicBezTo>
                <a:cubicBezTo>
                  <a:pt x="1981" y="609"/>
                  <a:pt x="1981" y="609"/>
                  <a:pt x="1981" y="609"/>
                </a:cubicBezTo>
                <a:cubicBezTo>
                  <a:pt x="1980" y="611"/>
                  <a:pt x="1980" y="611"/>
                  <a:pt x="1980" y="611"/>
                </a:cubicBezTo>
                <a:cubicBezTo>
                  <a:pt x="1981" y="613"/>
                  <a:pt x="1981" y="613"/>
                  <a:pt x="1981" y="613"/>
                </a:cubicBezTo>
                <a:cubicBezTo>
                  <a:pt x="1982" y="611"/>
                  <a:pt x="1982" y="611"/>
                  <a:pt x="1982" y="611"/>
                </a:cubicBezTo>
                <a:cubicBezTo>
                  <a:pt x="1982" y="608"/>
                  <a:pt x="1982" y="608"/>
                  <a:pt x="1982" y="608"/>
                </a:cubicBezTo>
                <a:cubicBezTo>
                  <a:pt x="1982" y="607"/>
                  <a:pt x="1982" y="607"/>
                  <a:pt x="1982" y="607"/>
                </a:cubicBezTo>
                <a:cubicBezTo>
                  <a:pt x="1982" y="605"/>
                  <a:pt x="1982" y="605"/>
                  <a:pt x="1982" y="605"/>
                </a:cubicBezTo>
                <a:cubicBezTo>
                  <a:pt x="1982" y="604"/>
                  <a:pt x="1982" y="604"/>
                  <a:pt x="1982" y="604"/>
                </a:cubicBezTo>
                <a:cubicBezTo>
                  <a:pt x="1982" y="603"/>
                  <a:pt x="1982" y="603"/>
                  <a:pt x="1982" y="603"/>
                </a:cubicBezTo>
                <a:cubicBezTo>
                  <a:pt x="1983" y="601"/>
                  <a:pt x="1983" y="601"/>
                  <a:pt x="1983" y="601"/>
                </a:cubicBezTo>
                <a:cubicBezTo>
                  <a:pt x="1983" y="599"/>
                  <a:pt x="1983" y="599"/>
                  <a:pt x="1983" y="599"/>
                </a:cubicBezTo>
                <a:cubicBezTo>
                  <a:pt x="1982" y="597"/>
                  <a:pt x="1982" y="597"/>
                  <a:pt x="1982" y="597"/>
                </a:cubicBezTo>
                <a:cubicBezTo>
                  <a:pt x="1985" y="594"/>
                  <a:pt x="1985" y="594"/>
                  <a:pt x="1985" y="594"/>
                </a:cubicBezTo>
                <a:cubicBezTo>
                  <a:pt x="1988" y="594"/>
                  <a:pt x="1988" y="594"/>
                  <a:pt x="1988" y="594"/>
                </a:cubicBezTo>
                <a:cubicBezTo>
                  <a:pt x="1990" y="593"/>
                  <a:pt x="1990" y="593"/>
                  <a:pt x="1990" y="593"/>
                </a:cubicBezTo>
                <a:cubicBezTo>
                  <a:pt x="1991" y="593"/>
                  <a:pt x="1991" y="593"/>
                  <a:pt x="1991" y="593"/>
                </a:cubicBezTo>
                <a:cubicBezTo>
                  <a:pt x="1990" y="591"/>
                  <a:pt x="1990" y="591"/>
                  <a:pt x="1990" y="591"/>
                </a:cubicBezTo>
                <a:cubicBezTo>
                  <a:pt x="1987" y="590"/>
                  <a:pt x="1987" y="590"/>
                  <a:pt x="1987" y="590"/>
                </a:cubicBezTo>
                <a:cubicBezTo>
                  <a:pt x="1984" y="590"/>
                  <a:pt x="1984" y="590"/>
                  <a:pt x="1984" y="590"/>
                </a:cubicBezTo>
                <a:cubicBezTo>
                  <a:pt x="1982" y="588"/>
                  <a:pt x="1982" y="588"/>
                  <a:pt x="1982" y="588"/>
                </a:cubicBezTo>
                <a:cubicBezTo>
                  <a:pt x="1982" y="587"/>
                  <a:pt x="1982" y="587"/>
                  <a:pt x="1982" y="587"/>
                </a:cubicBezTo>
                <a:cubicBezTo>
                  <a:pt x="1978" y="584"/>
                  <a:pt x="1978" y="584"/>
                  <a:pt x="1978" y="584"/>
                </a:cubicBezTo>
                <a:cubicBezTo>
                  <a:pt x="1977" y="581"/>
                  <a:pt x="1977" y="581"/>
                  <a:pt x="1977" y="581"/>
                </a:cubicBezTo>
                <a:cubicBezTo>
                  <a:pt x="1977" y="579"/>
                  <a:pt x="1977" y="579"/>
                  <a:pt x="1977" y="579"/>
                </a:cubicBezTo>
                <a:cubicBezTo>
                  <a:pt x="1974" y="575"/>
                  <a:pt x="1974" y="575"/>
                  <a:pt x="1974" y="575"/>
                </a:cubicBezTo>
                <a:cubicBezTo>
                  <a:pt x="1972" y="574"/>
                  <a:pt x="1972" y="574"/>
                  <a:pt x="1972" y="574"/>
                </a:cubicBezTo>
                <a:cubicBezTo>
                  <a:pt x="1968" y="578"/>
                  <a:pt x="1968" y="578"/>
                  <a:pt x="1968" y="578"/>
                </a:cubicBezTo>
                <a:cubicBezTo>
                  <a:pt x="1971" y="574"/>
                  <a:pt x="1971" y="574"/>
                  <a:pt x="1971" y="574"/>
                </a:cubicBezTo>
                <a:cubicBezTo>
                  <a:pt x="1972" y="574"/>
                  <a:pt x="1972" y="574"/>
                  <a:pt x="1972" y="574"/>
                </a:cubicBezTo>
                <a:cubicBezTo>
                  <a:pt x="1971" y="573"/>
                  <a:pt x="1971" y="573"/>
                  <a:pt x="1971" y="573"/>
                </a:cubicBezTo>
                <a:cubicBezTo>
                  <a:pt x="1965" y="569"/>
                  <a:pt x="1965" y="569"/>
                  <a:pt x="1965" y="569"/>
                </a:cubicBezTo>
                <a:cubicBezTo>
                  <a:pt x="1961" y="564"/>
                  <a:pt x="1961" y="564"/>
                  <a:pt x="1961" y="564"/>
                </a:cubicBezTo>
                <a:cubicBezTo>
                  <a:pt x="1961" y="561"/>
                  <a:pt x="1961" y="561"/>
                  <a:pt x="1961" y="561"/>
                </a:cubicBezTo>
                <a:cubicBezTo>
                  <a:pt x="1959" y="559"/>
                  <a:pt x="1959" y="559"/>
                  <a:pt x="1959" y="559"/>
                </a:cubicBezTo>
                <a:cubicBezTo>
                  <a:pt x="1959" y="556"/>
                  <a:pt x="1959" y="556"/>
                  <a:pt x="1959" y="556"/>
                </a:cubicBezTo>
                <a:cubicBezTo>
                  <a:pt x="1958" y="555"/>
                  <a:pt x="1958" y="555"/>
                  <a:pt x="1958" y="555"/>
                </a:cubicBezTo>
                <a:cubicBezTo>
                  <a:pt x="1958" y="554"/>
                  <a:pt x="1958" y="554"/>
                  <a:pt x="1958" y="554"/>
                </a:cubicBezTo>
                <a:cubicBezTo>
                  <a:pt x="1957" y="554"/>
                  <a:pt x="1957" y="554"/>
                  <a:pt x="1957" y="554"/>
                </a:cubicBezTo>
                <a:cubicBezTo>
                  <a:pt x="1957" y="552"/>
                  <a:pt x="1957" y="552"/>
                  <a:pt x="1957" y="552"/>
                </a:cubicBezTo>
                <a:cubicBezTo>
                  <a:pt x="1958" y="553"/>
                  <a:pt x="1958" y="553"/>
                  <a:pt x="1958" y="553"/>
                </a:cubicBezTo>
                <a:cubicBezTo>
                  <a:pt x="1959" y="551"/>
                  <a:pt x="1959" y="551"/>
                  <a:pt x="1959" y="551"/>
                </a:cubicBezTo>
                <a:cubicBezTo>
                  <a:pt x="1959" y="549"/>
                  <a:pt x="1959" y="549"/>
                  <a:pt x="1959" y="549"/>
                </a:cubicBezTo>
                <a:cubicBezTo>
                  <a:pt x="1958" y="549"/>
                  <a:pt x="1958" y="549"/>
                  <a:pt x="1958" y="549"/>
                </a:cubicBezTo>
                <a:cubicBezTo>
                  <a:pt x="1957" y="550"/>
                  <a:pt x="1957" y="550"/>
                  <a:pt x="1957" y="550"/>
                </a:cubicBezTo>
                <a:cubicBezTo>
                  <a:pt x="1955" y="549"/>
                  <a:pt x="1955" y="549"/>
                  <a:pt x="1955" y="549"/>
                </a:cubicBezTo>
                <a:cubicBezTo>
                  <a:pt x="1955" y="545"/>
                  <a:pt x="1955" y="545"/>
                  <a:pt x="1955" y="545"/>
                </a:cubicBezTo>
                <a:cubicBezTo>
                  <a:pt x="1953" y="545"/>
                  <a:pt x="1953" y="545"/>
                  <a:pt x="1953" y="545"/>
                </a:cubicBezTo>
                <a:cubicBezTo>
                  <a:pt x="1952" y="543"/>
                  <a:pt x="1952" y="543"/>
                  <a:pt x="1952" y="543"/>
                </a:cubicBezTo>
                <a:cubicBezTo>
                  <a:pt x="1950" y="543"/>
                  <a:pt x="1950" y="543"/>
                  <a:pt x="1950" y="543"/>
                </a:cubicBezTo>
                <a:cubicBezTo>
                  <a:pt x="1949" y="543"/>
                  <a:pt x="1949" y="543"/>
                  <a:pt x="1949" y="543"/>
                </a:cubicBezTo>
                <a:cubicBezTo>
                  <a:pt x="1948" y="540"/>
                  <a:pt x="1948" y="540"/>
                  <a:pt x="1948" y="540"/>
                </a:cubicBezTo>
                <a:cubicBezTo>
                  <a:pt x="1948" y="538"/>
                  <a:pt x="1948" y="538"/>
                  <a:pt x="1948" y="538"/>
                </a:cubicBezTo>
                <a:cubicBezTo>
                  <a:pt x="1950" y="537"/>
                  <a:pt x="1950" y="537"/>
                  <a:pt x="1950" y="537"/>
                </a:cubicBezTo>
                <a:cubicBezTo>
                  <a:pt x="1950" y="533"/>
                  <a:pt x="1950" y="533"/>
                  <a:pt x="1950" y="533"/>
                </a:cubicBezTo>
                <a:cubicBezTo>
                  <a:pt x="1950" y="532"/>
                  <a:pt x="1950" y="532"/>
                  <a:pt x="1950" y="532"/>
                </a:cubicBezTo>
                <a:cubicBezTo>
                  <a:pt x="1951" y="530"/>
                  <a:pt x="1951" y="530"/>
                  <a:pt x="1951" y="530"/>
                </a:cubicBezTo>
                <a:cubicBezTo>
                  <a:pt x="1952" y="529"/>
                  <a:pt x="1952" y="529"/>
                  <a:pt x="1952" y="529"/>
                </a:cubicBezTo>
                <a:cubicBezTo>
                  <a:pt x="1953" y="527"/>
                  <a:pt x="1953" y="527"/>
                  <a:pt x="1953" y="527"/>
                </a:cubicBezTo>
                <a:cubicBezTo>
                  <a:pt x="1953" y="525"/>
                  <a:pt x="1953" y="525"/>
                  <a:pt x="1953" y="525"/>
                </a:cubicBezTo>
                <a:cubicBezTo>
                  <a:pt x="1953" y="524"/>
                  <a:pt x="1953" y="524"/>
                  <a:pt x="1953" y="524"/>
                </a:cubicBezTo>
                <a:cubicBezTo>
                  <a:pt x="1955" y="524"/>
                  <a:pt x="1955" y="524"/>
                  <a:pt x="1955" y="524"/>
                </a:cubicBezTo>
                <a:cubicBezTo>
                  <a:pt x="1955" y="525"/>
                  <a:pt x="1955" y="525"/>
                  <a:pt x="1955" y="525"/>
                </a:cubicBezTo>
                <a:cubicBezTo>
                  <a:pt x="1956" y="525"/>
                  <a:pt x="1956" y="525"/>
                  <a:pt x="1956" y="525"/>
                </a:cubicBezTo>
                <a:cubicBezTo>
                  <a:pt x="1957" y="523"/>
                  <a:pt x="1957" y="523"/>
                  <a:pt x="1957" y="523"/>
                </a:cubicBezTo>
                <a:cubicBezTo>
                  <a:pt x="1958" y="524"/>
                  <a:pt x="1958" y="524"/>
                  <a:pt x="1958" y="524"/>
                </a:cubicBezTo>
                <a:cubicBezTo>
                  <a:pt x="1959" y="523"/>
                  <a:pt x="1959" y="523"/>
                  <a:pt x="1959" y="523"/>
                </a:cubicBezTo>
                <a:cubicBezTo>
                  <a:pt x="1960" y="523"/>
                  <a:pt x="1960" y="523"/>
                  <a:pt x="1960" y="523"/>
                </a:cubicBezTo>
                <a:cubicBezTo>
                  <a:pt x="1961" y="522"/>
                  <a:pt x="1961" y="522"/>
                  <a:pt x="1961" y="522"/>
                </a:cubicBezTo>
                <a:cubicBezTo>
                  <a:pt x="1961" y="522"/>
                  <a:pt x="1961" y="522"/>
                  <a:pt x="1961" y="522"/>
                </a:cubicBezTo>
                <a:cubicBezTo>
                  <a:pt x="1960" y="521"/>
                  <a:pt x="1960" y="521"/>
                  <a:pt x="1960" y="521"/>
                </a:cubicBezTo>
                <a:cubicBezTo>
                  <a:pt x="1961" y="521"/>
                  <a:pt x="1961" y="521"/>
                  <a:pt x="1961" y="521"/>
                </a:cubicBezTo>
                <a:cubicBezTo>
                  <a:pt x="1961" y="521"/>
                  <a:pt x="1961" y="521"/>
                  <a:pt x="1961" y="521"/>
                </a:cubicBezTo>
                <a:cubicBezTo>
                  <a:pt x="1962" y="521"/>
                  <a:pt x="1963" y="521"/>
                  <a:pt x="1963" y="521"/>
                </a:cubicBezTo>
                <a:cubicBezTo>
                  <a:pt x="1964" y="522"/>
                  <a:pt x="1964" y="522"/>
                  <a:pt x="1964" y="522"/>
                </a:cubicBezTo>
                <a:cubicBezTo>
                  <a:pt x="1965" y="521"/>
                  <a:pt x="1965" y="521"/>
                  <a:pt x="1965" y="521"/>
                </a:cubicBezTo>
                <a:cubicBezTo>
                  <a:pt x="1964" y="520"/>
                  <a:pt x="1964" y="520"/>
                  <a:pt x="1964" y="520"/>
                </a:cubicBezTo>
                <a:cubicBezTo>
                  <a:pt x="1961" y="518"/>
                  <a:pt x="1961" y="518"/>
                  <a:pt x="1961" y="518"/>
                </a:cubicBezTo>
                <a:cubicBezTo>
                  <a:pt x="1963" y="518"/>
                  <a:pt x="1963" y="518"/>
                  <a:pt x="1963" y="518"/>
                </a:cubicBezTo>
                <a:cubicBezTo>
                  <a:pt x="1965" y="519"/>
                  <a:pt x="1965" y="519"/>
                  <a:pt x="1965" y="519"/>
                </a:cubicBezTo>
                <a:cubicBezTo>
                  <a:pt x="1965" y="518"/>
                  <a:pt x="1965" y="518"/>
                  <a:pt x="1965" y="518"/>
                </a:cubicBezTo>
                <a:cubicBezTo>
                  <a:pt x="1967" y="519"/>
                  <a:pt x="1967" y="519"/>
                  <a:pt x="1967" y="519"/>
                </a:cubicBezTo>
                <a:cubicBezTo>
                  <a:pt x="1967" y="518"/>
                  <a:pt x="1967" y="518"/>
                  <a:pt x="1967" y="518"/>
                </a:cubicBezTo>
                <a:cubicBezTo>
                  <a:pt x="1966" y="517"/>
                  <a:pt x="1966" y="517"/>
                  <a:pt x="1966" y="517"/>
                </a:cubicBezTo>
                <a:cubicBezTo>
                  <a:pt x="1967" y="517"/>
                  <a:pt x="1967" y="517"/>
                  <a:pt x="1967" y="517"/>
                </a:cubicBezTo>
                <a:cubicBezTo>
                  <a:pt x="1967" y="516"/>
                  <a:pt x="1967" y="516"/>
                  <a:pt x="1967" y="516"/>
                </a:cubicBezTo>
                <a:cubicBezTo>
                  <a:pt x="1966" y="515"/>
                  <a:pt x="1966" y="515"/>
                  <a:pt x="1966" y="515"/>
                </a:cubicBezTo>
                <a:cubicBezTo>
                  <a:pt x="1968" y="515"/>
                  <a:pt x="1968" y="515"/>
                  <a:pt x="1968" y="515"/>
                </a:cubicBezTo>
                <a:cubicBezTo>
                  <a:pt x="1968" y="514"/>
                  <a:pt x="1968" y="514"/>
                  <a:pt x="1968" y="514"/>
                </a:cubicBezTo>
                <a:cubicBezTo>
                  <a:pt x="1968" y="513"/>
                  <a:pt x="1968" y="513"/>
                  <a:pt x="1968" y="513"/>
                </a:cubicBezTo>
                <a:cubicBezTo>
                  <a:pt x="1968" y="513"/>
                  <a:pt x="1968" y="513"/>
                  <a:pt x="1968" y="513"/>
                </a:cubicBezTo>
                <a:cubicBezTo>
                  <a:pt x="1968" y="513"/>
                  <a:pt x="1968" y="513"/>
                  <a:pt x="1968" y="513"/>
                </a:cubicBezTo>
                <a:cubicBezTo>
                  <a:pt x="1965" y="511"/>
                  <a:pt x="1965" y="511"/>
                  <a:pt x="1965" y="511"/>
                </a:cubicBezTo>
                <a:cubicBezTo>
                  <a:pt x="1968" y="513"/>
                  <a:pt x="1968" y="513"/>
                  <a:pt x="1968" y="513"/>
                </a:cubicBezTo>
                <a:cubicBezTo>
                  <a:pt x="1969" y="513"/>
                  <a:pt x="1969" y="513"/>
                  <a:pt x="1969" y="513"/>
                </a:cubicBezTo>
                <a:cubicBezTo>
                  <a:pt x="1969" y="514"/>
                  <a:pt x="1969" y="514"/>
                  <a:pt x="1969" y="514"/>
                </a:cubicBezTo>
                <a:cubicBezTo>
                  <a:pt x="1971" y="514"/>
                  <a:pt x="1971" y="514"/>
                  <a:pt x="1971" y="514"/>
                </a:cubicBezTo>
                <a:cubicBezTo>
                  <a:pt x="1971" y="513"/>
                  <a:pt x="1971" y="513"/>
                  <a:pt x="1971" y="513"/>
                </a:cubicBezTo>
                <a:cubicBezTo>
                  <a:pt x="1972" y="513"/>
                  <a:pt x="1972" y="513"/>
                  <a:pt x="1972" y="513"/>
                </a:cubicBezTo>
                <a:cubicBezTo>
                  <a:pt x="1973" y="514"/>
                  <a:pt x="1973" y="514"/>
                  <a:pt x="1973" y="514"/>
                </a:cubicBezTo>
                <a:cubicBezTo>
                  <a:pt x="1974" y="513"/>
                  <a:pt x="1974" y="513"/>
                  <a:pt x="1974" y="513"/>
                </a:cubicBezTo>
                <a:cubicBezTo>
                  <a:pt x="1974" y="512"/>
                  <a:pt x="1974" y="512"/>
                  <a:pt x="1974" y="512"/>
                </a:cubicBezTo>
                <a:cubicBezTo>
                  <a:pt x="1975" y="512"/>
                  <a:pt x="1975" y="512"/>
                  <a:pt x="1975" y="512"/>
                </a:cubicBezTo>
                <a:cubicBezTo>
                  <a:pt x="1977" y="510"/>
                  <a:pt x="1977" y="510"/>
                  <a:pt x="1977" y="510"/>
                </a:cubicBezTo>
                <a:cubicBezTo>
                  <a:pt x="1977" y="509"/>
                  <a:pt x="1977" y="509"/>
                  <a:pt x="1977" y="509"/>
                </a:cubicBezTo>
                <a:cubicBezTo>
                  <a:pt x="1979" y="509"/>
                  <a:pt x="1979" y="509"/>
                  <a:pt x="1979" y="509"/>
                </a:cubicBezTo>
                <a:cubicBezTo>
                  <a:pt x="1980" y="508"/>
                  <a:pt x="1980" y="508"/>
                  <a:pt x="1980" y="508"/>
                </a:cubicBezTo>
                <a:cubicBezTo>
                  <a:pt x="1981" y="508"/>
                  <a:pt x="1981" y="508"/>
                  <a:pt x="1981" y="508"/>
                </a:cubicBezTo>
                <a:cubicBezTo>
                  <a:pt x="1981" y="508"/>
                  <a:pt x="1981" y="508"/>
                  <a:pt x="1981" y="508"/>
                </a:cubicBezTo>
                <a:cubicBezTo>
                  <a:pt x="1982" y="508"/>
                  <a:pt x="1982" y="508"/>
                  <a:pt x="1982" y="508"/>
                </a:cubicBezTo>
                <a:cubicBezTo>
                  <a:pt x="1982" y="507"/>
                  <a:pt x="1982" y="507"/>
                  <a:pt x="1982" y="507"/>
                </a:cubicBezTo>
                <a:cubicBezTo>
                  <a:pt x="1984" y="505"/>
                  <a:pt x="1984" y="505"/>
                  <a:pt x="1984" y="505"/>
                </a:cubicBezTo>
                <a:cubicBezTo>
                  <a:pt x="1986" y="505"/>
                  <a:pt x="1986" y="505"/>
                  <a:pt x="1986" y="505"/>
                </a:cubicBezTo>
                <a:cubicBezTo>
                  <a:pt x="1987" y="506"/>
                  <a:pt x="1987" y="506"/>
                  <a:pt x="1987" y="506"/>
                </a:cubicBezTo>
                <a:cubicBezTo>
                  <a:pt x="1989" y="506"/>
                  <a:pt x="1989" y="506"/>
                  <a:pt x="1989" y="506"/>
                </a:cubicBezTo>
                <a:cubicBezTo>
                  <a:pt x="1989" y="505"/>
                  <a:pt x="1989" y="505"/>
                  <a:pt x="1989" y="505"/>
                </a:cubicBezTo>
                <a:cubicBezTo>
                  <a:pt x="1990" y="506"/>
                  <a:pt x="1990" y="506"/>
                  <a:pt x="1990" y="506"/>
                </a:cubicBezTo>
                <a:cubicBezTo>
                  <a:pt x="1990" y="507"/>
                  <a:pt x="1990" y="507"/>
                  <a:pt x="1990" y="507"/>
                </a:cubicBezTo>
                <a:cubicBezTo>
                  <a:pt x="1991" y="508"/>
                  <a:pt x="1991" y="508"/>
                  <a:pt x="1991" y="508"/>
                </a:cubicBezTo>
                <a:cubicBezTo>
                  <a:pt x="1991" y="508"/>
                  <a:pt x="1991" y="508"/>
                  <a:pt x="1991" y="508"/>
                </a:cubicBezTo>
                <a:cubicBezTo>
                  <a:pt x="1993" y="508"/>
                  <a:pt x="1993" y="508"/>
                  <a:pt x="1993" y="508"/>
                </a:cubicBezTo>
                <a:cubicBezTo>
                  <a:pt x="1993" y="508"/>
                  <a:pt x="1993" y="508"/>
                  <a:pt x="1993" y="508"/>
                </a:cubicBezTo>
                <a:cubicBezTo>
                  <a:pt x="1994" y="509"/>
                  <a:pt x="1994" y="509"/>
                  <a:pt x="1994" y="509"/>
                </a:cubicBezTo>
                <a:cubicBezTo>
                  <a:pt x="1995" y="508"/>
                  <a:pt x="1995" y="508"/>
                  <a:pt x="1995" y="508"/>
                </a:cubicBezTo>
                <a:cubicBezTo>
                  <a:pt x="1995" y="507"/>
                  <a:pt x="1995" y="507"/>
                  <a:pt x="1995" y="507"/>
                </a:cubicBezTo>
                <a:cubicBezTo>
                  <a:pt x="1996" y="507"/>
                  <a:pt x="1996" y="507"/>
                  <a:pt x="1996" y="507"/>
                </a:cubicBezTo>
                <a:cubicBezTo>
                  <a:pt x="1997" y="506"/>
                  <a:pt x="1997" y="506"/>
                  <a:pt x="1997" y="506"/>
                </a:cubicBezTo>
                <a:cubicBezTo>
                  <a:pt x="1998" y="506"/>
                  <a:pt x="1998" y="506"/>
                  <a:pt x="1998" y="506"/>
                </a:cubicBezTo>
                <a:cubicBezTo>
                  <a:pt x="1999" y="506"/>
                  <a:pt x="1999" y="506"/>
                  <a:pt x="1999" y="506"/>
                </a:cubicBezTo>
                <a:cubicBezTo>
                  <a:pt x="2003" y="506"/>
                  <a:pt x="2003" y="506"/>
                  <a:pt x="2003" y="506"/>
                </a:cubicBezTo>
                <a:cubicBezTo>
                  <a:pt x="2003" y="507"/>
                  <a:pt x="2003" y="507"/>
                  <a:pt x="2003" y="507"/>
                </a:cubicBezTo>
                <a:cubicBezTo>
                  <a:pt x="2004" y="508"/>
                  <a:pt x="2004" y="508"/>
                  <a:pt x="2004" y="508"/>
                </a:cubicBezTo>
                <a:cubicBezTo>
                  <a:pt x="2005" y="509"/>
                  <a:pt x="2005" y="509"/>
                  <a:pt x="2005" y="509"/>
                </a:cubicBezTo>
                <a:cubicBezTo>
                  <a:pt x="2005" y="509"/>
                  <a:pt x="2005" y="509"/>
                  <a:pt x="2005" y="509"/>
                </a:cubicBezTo>
                <a:cubicBezTo>
                  <a:pt x="2004" y="511"/>
                  <a:pt x="2004" y="511"/>
                  <a:pt x="2004" y="511"/>
                </a:cubicBezTo>
                <a:cubicBezTo>
                  <a:pt x="2005" y="512"/>
                  <a:pt x="2005" y="512"/>
                  <a:pt x="2005" y="512"/>
                </a:cubicBezTo>
                <a:cubicBezTo>
                  <a:pt x="2006" y="513"/>
                  <a:pt x="2006" y="513"/>
                  <a:pt x="2006" y="513"/>
                </a:cubicBezTo>
                <a:cubicBezTo>
                  <a:pt x="2006" y="515"/>
                  <a:pt x="2006" y="515"/>
                  <a:pt x="2006" y="515"/>
                </a:cubicBezTo>
                <a:cubicBezTo>
                  <a:pt x="2005" y="517"/>
                  <a:pt x="2005" y="517"/>
                  <a:pt x="2005" y="517"/>
                </a:cubicBezTo>
                <a:cubicBezTo>
                  <a:pt x="2005" y="518"/>
                  <a:pt x="2005" y="518"/>
                  <a:pt x="2005" y="518"/>
                </a:cubicBezTo>
                <a:cubicBezTo>
                  <a:pt x="2006" y="519"/>
                  <a:pt x="2006" y="519"/>
                  <a:pt x="2006" y="519"/>
                </a:cubicBezTo>
                <a:cubicBezTo>
                  <a:pt x="2007" y="519"/>
                  <a:pt x="2007" y="519"/>
                  <a:pt x="2007" y="519"/>
                </a:cubicBezTo>
                <a:cubicBezTo>
                  <a:pt x="2006" y="520"/>
                  <a:pt x="2006" y="520"/>
                  <a:pt x="2006" y="520"/>
                </a:cubicBezTo>
                <a:cubicBezTo>
                  <a:pt x="2005" y="521"/>
                  <a:pt x="2005" y="521"/>
                  <a:pt x="2005" y="521"/>
                </a:cubicBezTo>
                <a:cubicBezTo>
                  <a:pt x="2004" y="523"/>
                  <a:pt x="2004" y="523"/>
                  <a:pt x="2004" y="523"/>
                </a:cubicBezTo>
                <a:cubicBezTo>
                  <a:pt x="2006" y="526"/>
                  <a:pt x="2006" y="526"/>
                  <a:pt x="2006" y="526"/>
                </a:cubicBezTo>
                <a:cubicBezTo>
                  <a:pt x="2007" y="526"/>
                  <a:pt x="2007" y="526"/>
                  <a:pt x="2007" y="526"/>
                </a:cubicBezTo>
                <a:cubicBezTo>
                  <a:pt x="2009" y="527"/>
                  <a:pt x="2009" y="527"/>
                  <a:pt x="2009" y="527"/>
                </a:cubicBezTo>
                <a:cubicBezTo>
                  <a:pt x="2009" y="528"/>
                  <a:pt x="2009" y="528"/>
                  <a:pt x="2009" y="528"/>
                </a:cubicBezTo>
                <a:cubicBezTo>
                  <a:pt x="2006" y="529"/>
                  <a:pt x="2006" y="529"/>
                  <a:pt x="2006" y="529"/>
                </a:cubicBezTo>
                <a:cubicBezTo>
                  <a:pt x="2005" y="529"/>
                  <a:pt x="2005" y="529"/>
                  <a:pt x="2005" y="529"/>
                </a:cubicBezTo>
                <a:cubicBezTo>
                  <a:pt x="2003" y="527"/>
                  <a:pt x="2003" y="527"/>
                  <a:pt x="2003" y="527"/>
                </a:cubicBezTo>
                <a:cubicBezTo>
                  <a:pt x="2002" y="527"/>
                  <a:pt x="2002" y="527"/>
                  <a:pt x="2002" y="527"/>
                </a:cubicBezTo>
                <a:cubicBezTo>
                  <a:pt x="2001" y="527"/>
                  <a:pt x="2001" y="527"/>
                  <a:pt x="2001" y="527"/>
                </a:cubicBezTo>
                <a:cubicBezTo>
                  <a:pt x="2000" y="527"/>
                  <a:pt x="2000" y="527"/>
                  <a:pt x="2000" y="527"/>
                </a:cubicBezTo>
                <a:cubicBezTo>
                  <a:pt x="1998" y="527"/>
                  <a:pt x="1998" y="527"/>
                  <a:pt x="1998" y="527"/>
                </a:cubicBezTo>
                <a:cubicBezTo>
                  <a:pt x="1996" y="527"/>
                  <a:pt x="1996" y="527"/>
                  <a:pt x="1996" y="527"/>
                </a:cubicBezTo>
                <a:cubicBezTo>
                  <a:pt x="1995" y="527"/>
                  <a:pt x="1995" y="527"/>
                  <a:pt x="1995" y="527"/>
                </a:cubicBezTo>
                <a:cubicBezTo>
                  <a:pt x="1993" y="527"/>
                  <a:pt x="1993" y="527"/>
                  <a:pt x="1993" y="527"/>
                </a:cubicBezTo>
                <a:cubicBezTo>
                  <a:pt x="1991" y="528"/>
                  <a:pt x="1991" y="528"/>
                  <a:pt x="1991" y="528"/>
                </a:cubicBezTo>
                <a:cubicBezTo>
                  <a:pt x="1990" y="529"/>
                  <a:pt x="1990" y="529"/>
                  <a:pt x="1990" y="529"/>
                </a:cubicBezTo>
                <a:cubicBezTo>
                  <a:pt x="1990" y="530"/>
                  <a:pt x="1990" y="530"/>
                  <a:pt x="1990" y="530"/>
                </a:cubicBezTo>
                <a:cubicBezTo>
                  <a:pt x="1990" y="532"/>
                  <a:pt x="1990" y="532"/>
                  <a:pt x="1990" y="532"/>
                </a:cubicBezTo>
                <a:cubicBezTo>
                  <a:pt x="1989" y="532"/>
                  <a:pt x="1989" y="532"/>
                  <a:pt x="1989" y="532"/>
                </a:cubicBezTo>
                <a:cubicBezTo>
                  <a:pt x="1989" y="533"/>
                  <a:pt x="1989" y="533"/>
                  <a:pt x="1989" y="533"/>
                </a:cubicBezTo>
                <a:cubicBezTo>
                  <a:pt x="1991" y="536"/>
                  <a:pt x="1991" y="536"/>
                  <a:pt x="1991" y="536"/>
                </a:cubicBezTo>
                <a:cubicBezTo>
                  <a:pt x="1991" y="537"/>
                  <a:pt x="1991" y="537"/>
                  <a:pt x="1991" y="537"/>
                </a:cubicBezTo>
                <a:cubicBezTo>
                  <a:pt x="1992" y="538"/>
                  <a:pt x="1992" y="538"/>
                  <a:pt x="1992" y="538"/>
                </a:cubicBezTo>
                <a:cubicBezTo>
                  <a:pt x="1994" y="537"/>
                  <a:pt x="1994" y="537"/>
                  <a:pt x="1994" y="537"/>
                </a:cubicBezTo>
                <a:cubicBezTo>
                  <a:pt x="1994" y="538"/>
                  <a:pt x="1994" y="538"/>
                  <a:pt x="1994" y="538"/>
                </a:cubicBezTo>
                <a:cubicBezTo>
                  <a:pt x="1994" y="539"/>
                  <a:pt x="1994" y="539"/>
                  <a:pt x="1994" y="539"/>
                </a:cubicBezTo>
                <a:cubicBezTo>
                  <a:pt x="1992" y="538"/>
                  <a:pt x="1992" y="538"/>
                  <a:pt x="1992" y="538"/>
                </a:cubicBezTo>
                <a:cubicBezTo>
                  <a:pt x="1991" y="539"/>
                  <a:pt x="1991" y="539"/>
                  <a:pt x="1991" y="539"/>
                </a:cubicBezTo>
                <a:cubicBezTo>
                  <a:pt x="1990" y="540"/>
                  <a:pt x="1990" y="540"/>
                  <a:pt x="1990" y="540"/>
                </a:cubicBezTo>
                <a:cubicBezTo>
                  <a:pt x="1989" y="539"/>
                  <a:pt x="1989" y="539"/>
                  <a:pt x="1989" y="539"/>
                </a:cubicBezTo>
                <a:cubicBezTo>
                  <a:pt x="1988" y="539"/>
                  <a:pt x="1988" y="539"/>
                  <a:pt x="1988" y="539"/>
                </a:cubicBezTo>
                <a:cubicBezTo>
                  <a:pt x="1987" y="539"/>
                  <a:pt x="1987" y="539"/>
                  <a:pt x="1987" y="539"/>
                </a:cubicBezTo>
                <a:cubicBezTo>
                  <a:pt x="1984" y="539"/>
                  <a:pt x="1984" y="539"/>
                  <a:pt x="1984" y="539"/>
                </a:cubicBezTo>
                <a:cubicBezTo>
                  <a:pt x="1983" y="539"/>
                  <a:pt x="1983" y="539"/>
                  <a:pt x="1983" y="539"/>
                </a:cubicBezTo>
                <a:cubicBezTo>
                  <a:pt x="1982" y="540"/>
                  <a:pt x="1982" y="540"/>
                  <a:pt x="1982" y="540"/>
                </a:cubicBezTo>
                <a:cubicBezTo>
                  <a:pt x="1982" y="541"/>
                  <a:pt x="1982" y="541"/>
                  <a:pt x="1982" y="541"/>
                </a:cubicBezTo>
                <a:cubicBezTo>
                  <a:pt x="1983" y="542"/>
                  <a:pt x="1983" y="542"/>
                  <a:pt x="1983" y="542"/>
                </a:cubicBezTo>
                <a:cubicBezTo>
                  <a:pt x="1985" y="542"/>
                  <a:pt x="1985" y="542"/>
                  <a:pt x="1985" y="542"/>
                </a:cubicBezTo>
                <a:cubicBezTo>
                  <a:pt x="1987" y="543"/>
                  <a:pt x="1987" y="543"/>
                  <a:pt x="1987" y="543"/>
                </a:cubicBezTo>
                <a:cubicBezTo>
                  <a:pt x="1988" y="544"/>
                  <a:pt x="1988" y="544"/>
                  <a:pt x="1988" y="544"/>
                </a:cubicBezTo>
                <a:cubicBezTo>
                  <a:pt x="1989" y="545"/>
                  <a:pt x="1989" y="545"/>
                  <a:pt x="1989" y="545"/>
                </a:cubicBezTo>
                <a:cubicBezTo>
                  <a:pt x="1989" y="547"/>
                  <a:pt x="1989" y="547"/>
                  <a:pt x="1989" y="547"/>
                </a:cubicBezTo>
                <a:cubicBezTo>
                  <a:pt x="1990" y="548"/>
                  <a:pt x="1990" y="548"/>
                  <a:pt x="1990" y="548"/>
                </a:cubicBezTo>
                <a:cubicBezTo>
                  <a:pt x="1991" y="549"/>
                  <a:pt x="1991" y="549"/>
                  <a:pt x="1991" y="549"/>
                </a:cubicBezTo>
                <a:cubicBezTo>
                  <a:pt x="1994" y="552"/>
                  <a:pt x="1994" y="552"/>
                  <a:pt x="1994" y="552"/>
                </a:cubicBezTo>
                <a:cubicBezTo>
                  <a:pt x="1994" y="554"/>
                  <a:pt x="1994" y="554"/>
                  <a:pt x="1994" y="554"/>
                </a:cubicBezTo>
                <a:cubicBezTo>
                  <a:pt x="1994" y="557"/>
                  <a:pt x="1994" y="557"/>
                  <a:pt x="1994" y="557"/>
                </a:cubicBezTo>
                <a:cubicBezTo>
                  <a:pt x="1994" y="557"/>
                  <a:pt x="1994" y="557"/>
                  <a:pt x="1994" y="557"/>
                </a:cubicBezTo>
                <a:cubicBezTo>
                  <a:pt x="1996" y="556"/>
                  <a:pt x="1996" y="556"/>
                  <a:pt x="1996" y="556"/>
                </a:cubicBezTo>
                <a:cubicBezTo>
                  <a:pt x="1997" y="556"/>
                  <a:pt x="1997" y="556"/>
                  <a:pt x="1997" y="556"/>
                </a:cubicBezTo>
                <a:cubicBezTo>
                  <a:pt x="1998" y="556"/>
                  <a:pt x="1998" y="556"/>
                  <a:pt x="1998" y="556"/>
                </a:cubicBezTo>
                <a:cubicBezTo>
                  <a:pt x="1999" y="558"/>
                  <a:pt x="1999" y="558"/>
                  <a:pt x="1999" y="558"/>
                </a:cubicBezTo>
                <a:cubicBezTo>
                  <a:pt x="2000" y="559"/>
                  <a:pt x="2000" y="559"/>
                  <a:pt x="2000" y="559"/>
                </a:cubicBezTo>
                <a:cubicBezTo>
                  <a:pt x="2000" y="561"/>
                  <a:pt x="2000" y="561"/>
                  <a:pt x="2000" y="561"/>
                </a:cubicBezTo>
                <a:cubicBezTo>
                  <a:pt x="2001" y="561"/>
                  <a:pt x="2001" y="561"/>
                  <a:pt x="2001" y="561"/>
                </a:cubicBezTo>
                <a:cubicBezTo>
                  <a:pt x="2003" y="560"/>
                  <a:pt x="2003" y="560"/>
                  <a:pt x="2003" y="560"/>
                </a:cubicBezTo>
                <a:cubicBezTo>
                  <a:pt x="2005" y="561"/>
                  <a:pt x="2005" y="561"/>
                  <a:pt x="2005" y="561"/>
                </a:cubicBezTo>
                <a:cubicBezTo>
                  <a:pt x="2006" y="561"/>
                  <a:pt x="2006" y="561"/>
                  <a:pt x="2006" y="561"/>
                </a:cubicBezTo>
                <a:cubicBezTo>
                  <a:pt x="2008" y="561"/>
                  <a:pt x="2008" y="561"/>
                  <a:pt x="2008" y="561"/>
                </a:cubicBezTo>
                <a:cubicBezTo>
                  <a:pt x="2009" y="562"/>
                  <a:pt x="2009" y="562"/>
                  <a:pt x="2009" y="562"/>
                </a:cubicBezTo>
                <a:cubicBezTo>
                  <a:pt x="2009" y="562"/>
                  <a:pt x="2009" y="562"/>
                  <a:pt x="2009" y="562"/>
                </a:cubicBezTo>
                <a:cubicBezTo>
                  <a:pt x="2009" y="563"/>
                  <a:pt x="2009" y="563"/>
                  <a:pt x="2009" y="563"/>
                </a:cubicBezTo>
                <a:cubicBezTo>
                  <a:pt x="2009" y="566"/>
                  <a:pt x="2009" y="566"/>
                  <a:pt x="2009" y="566"/>
                </a:cubicBezTo>
                <a:cubicBezTo>
                  <a:pt x="2007" y="569"/>
                  <a:pt x="2007" y="569"/>
                  <a:pt x="2007" y="569"/>
                </a:cubicBezTo>
                <a:cubicBezTo>
                  <a:pt x="2008" y="571"/>
                  <a:pt x="2008" y="571"/>
                  <a:pt x="2008" y="571"/>
                </a:cubicBezTo>
                <a:cubicBezTo>
                  <a:pt x="2008" y="574"/>
                  <a:pt x="2008" y="574"/>
                  <a:pt x="2008" y="574"/>
                </a:cubicBezTo>
                <a:cubicBezTo>
                  <a:pt x="2008" y="575"/>
                  <a:pt x="2008" y="575"/>
                  <a:pt x="2008" y="575"/>
                </a:cubicBezTo>
                <a:cubicBezTo>
                  <a:pt x="2010" y="576"/>
                  <a:pt x="2010" y="576"/>
                  <a:pt x="2010" y="576"/>
                </a:cubicBezTo>
                <a:cubicBezTo>
                  <a:pt x="2010" y="578"/>
                  <a:pt x="2010" y="578"/>
                  <a:pt x="2010" y="578"/>
                </a:cubicBezTo>
                <a:cubicBezTo>
                  <a:pt x="2012" y="579"/>
                  <a:pt x="2012" y="579"/>
                  <a:pt x="2012" y="579"/>
                </a:cubicBezTo>
                <a:cubicBezTo>
                  <a:pt x="2013" y="581"/>
                  <a:pt x="2013" y="581"/>
                  <a:pt x="2013" y="581"/>
                </a:cubicBezTo>
                <a:cubicBezTo>
                  <a:pt x="2015" y="584"/>
                  <a:pt x="2015" y="584"/>
                  <a:pt x="2015" y="584"/>
                </a:cubicBezTo>
                <a:cubicBezTo>
                  <a:pt x="2014" y="587"/>
                  <a:pt x="2014" y="587"/>
                  <a:pt x="2014" y="587"/>
                </a:cubicBezTo>
                <a:cubicBezTo>
                  <a:pt x="2013" y="589"/>
                  <a:pt x="2013" y="589"/>
                  <a:pt x="2013" y="589"/>
                </a:cubicBezTo>
                <a:cubicBezTo>
                  <a:pt x="2014" y="595"/>
                  <a:pt x="2014" y="595"/>
                  <a:pt x="2014" y="595"/>
                </a:cubicBezTo>
                <a:cubicBezTo>
                  <a:pt x="2015" y="596"/>
                  <a:pt x="2015" y="596"/>
                  <a:pt x="2015" y="596"/>
                </a:cubicBezTo>
                <a:cubicBezTo>
                  <a:pt x="2015" y="598"/>
                  <a:pt x="2015" y="598"/>
                  <a:pt x="2015" y="598"/>
                </a:cubicBezTo>
                <a:cubicBezTo>
                  <a:pt x="2019" y="601"/>
                  <a:pt x="2019" y="601"/>
                  <a:pt x="2019" y="601"/>
                </a:cubicBezTo>
                <a:cubicBezTo>
                  <a:pt x="2019" y="600"/>
                  <a:pt x="2019" y="600"/>
                  <a:pt x="2019" y="600"/>
                </a:cubicBezTo>
                <a:cubicBezTo>
                  <a:pt x="2017" y="598"/>
                  <a:pt x="2017" y="598"/>
                  <a:pt x="2017" y="598"/>
                </a:cubicBezTo>
                <a:cubicBezTo>
                  <a:pt x="2018" y="598"/>
                  <a:pt x="2018" y="598"/>
                  <a:pt x="2018" y="598"/>
                </a:cubicBezTo>
                <a:cubicBezTo>
                  <a:pt x="2021" y="598"/>
                  <a:pt x="2021" y="598"/>
                  <a:pt x="2021" y="598"/>
                </a:cubicBezTo>
                <a:cubicBezTo>
                  <a:pt x="2022" y="597"/>
                  <a:pt x="2022" y="597"/>
                  <a:pt x="2022" y="597"/>
                </a:cubicBezTo>
                <a:cubicBezTo>
                  <a:pt x="2023" y="598"/>
                  <a:pt x="2023" y="598"/>
                  <a:pt x="2023" y="598"/>
                </a:cubicBezTo>
                <a:cubicBezTo>
                  <a:pt x="2023" y="600"/>
                  <a:pt x="2023" y="600"/>
                  <a:pt x="2023" y="600"/>
                </a:cubicBezTo>
                <a:cubicBezTo>
                  <a:pt x="2023" y="602"/>
                  <a:pt x="2023" y="602"/>
                  <a:pt x="2023" y="602"/>
                </a:cubicBezTo>
                <a:cubicBezTo>
                  <a:pt x="2025" y="602"/>
                  <a:pt x="2025" y="602"/>
                  <a:pt x="2025" y="602"/>
                </a:cubicBezTo>
                <a:cubicBezTo>
                  <a:pt x="2026" y="603"/>
                  <a:pt x="2026" y="603"/>
                  <a:pt x="2026" y="603"/>
                </a:cubicBezTo>
                <a:cubicBezTo>
                  <a:pt x="2025" y="604"/>
                  <a:pt x="2025" y="604"/>
                  <a:pt x="2025" y="604"/>
                </a:cubicBezTo>
                <a:cubicBezTo>
                  <a:pt x="2024" y="604"/>
                  <a:pt x="2024" y="604"/>
                  <a:pt x="2024" y="604"/>
                </a:cubicBezTo>
                <a:cubicBezTo>
                  <a:pt x="2022" y="604"/>
                  <a:pt x="2022" y="604"/>
                  <a:pt x="2022" y="604"/>
                </a:cubicBezTo>
                <a:cubicBezTo>
                  <a:pt x="2022" y="603"/>
                  <a:pt x="2022" y="603"/>
                  <a:pt x="2022" y="603"/>
                </a:cubicBezTo>
                <a:cubicBezTo>
                  <a:pt x="2020" y="605"/>
                  <a:pt x="2020" y="605"/>
                  <a:pt x="2020" y="605"/>
                </a:cubicBezTo>
                <a:cubicBezTo>
                  <a:pt x="2020" y="607"/>
                  <a:pt x="2020" y="607"/>
                  <a:pt x="2020" y="607"/>
                </a:cubicBezTo>
                <a:cubicBezTo>
                  <a:pt x="2021" y="608"/>
                  <a:pt x="2021" y="608"/>
                  <a:pt x="2021" y="608"/>
                </a:cubicBezTo>
                <a:cubicBezTo>
                  <a:pt x="2021" y="606"/>
                  <a:pt x="2021" y="606"/>
                  <a:pt x="2021" y="606"/>
                </a:cubicBezTo>
                <a:cubicBezTo>
                  <a:pt x="2022" y="606"/>
                  <a:pt x="2022" y="606"/>
                  <a:pt x="2022" y="606"/>
                </a:cubicBezTo>
                <a:cubicBezTo>
                  <a:pt x="2023" y="606"/>
                  <a:pt x="2023" y="606"/>
                  <a:pt x="2023" y="606"/>
                </a:cubicBezTo>
                <a:cubicBezTo>
                  <a:pt x="2024" y="606"/>
                  <a:pt x="2024" y="606"/>
                  <a:pt x="2024" y="606"/>
                </a:cubicBezTo>
                <a:cubicBezTo>
                  <a:pt x="2025" y="608"/>
                  <a:pt x="2025" y="608"/>
                  <a:pt x="2025" y="608"/>
                </a:cubicBezTo>
                <a:cubicBezTo>
                  <a:pt x="2028" y="610"/>
                  <a:pt x="2028" y="610"/>
                  <a:pt x="2028" y="610"/>
                </a:cubicBezTo>
                <a:cubicBezTo>
                  <a:pt x="2029" y="612"/>
                  <a:pt x="2029" y="612"/>
                  <a:pt x="2029" y="612"/>
                </a:cubicBezTo>
                <a:cubicBezTo>
                  <a:pt x="2029" y="615"/>
                  <a:pt x="2029" y="615"/>
                  <a:pt x="2029" y="615"/>
                </a:cubicBezTo>
                <a:cubicBezTo>
                  <a:pt x="2029" y="616"/>
                  <a:pt x="2029" y="616"/>
                  <a:pt x="2029" y="616"/>
                </a:cubicBezTo>
                <a:cubicBezTo>
                  <a:pt x="2029" y="621"/>
                  <a:pt x="2029" y="621"/>
                  <a:pt x="2029" y="621"/>
                </a:cubicBezTo>
                <a:cubicBezTo>
                  <a:pt x="2030" y="625"/>
                  <a:pt x="2030" y="625"/>
                  <a:pt x="2030" y="625"/>
                </a:cubicBezTo>
                <a:cubicBezTo>
                  <a:pt x="2032" y="630"/>
                  <a:pt x="2032" y="630"/>
                  <a:pt x="2032" y="630"/>
                </a:cubicBezTo>
                <a:cubicBezTo>
                  <a:pt x="2033" y="633"/>
                  <a:pt x="2033" y="633"/>
                  <a:pt x="2033" y="633"/>
                </a:cubicBezTo>
                <a:cubicBezTo>
                  <a:pt x="2034" y="635"/>
                  <a:pt x="2034" y="635"/>
                  <a:pt x="2034" y="635"/>
                </a:cubicBezTo>
                <a:lnTo>
                  <a:pt x="2033" y="638"/>
                </a:lnTo>
                <a:close/>
                <a:moveTo>
                  <a:pt x="2780" y="659"/>
                </a:moveTo>
                <a:cubicBezTo>
                  <a:pt x="2781" y="661"/>
                  <a:pt x="2781" y="661"/>
                  <a:pt x="2781" y="661"/>
                </a:cubicBezTo>
                <a:cubicBezTo>
                  <a:pt x="2782" y="661"/>
                  <a:pt x="2782" y="661"/>
                  <a:pt x="2782" y="661"/>
                </a:cubicBezTo>
                <a:cubicBezTo>
                  <a:pt x="2783" y="660"/>
                  <a:pt x="2783" y="660"/>
                  <a:pt x="2783" y="660"/>
                </a:cubicBezTo>
                <a:cubicBezTo>
                  <a:pt x="2782" y="659"/>
                  <a:pt x="2782" y="659"/>
                  <a:pt x="2782" y="659"/>
                </a:cubicBezTo>
                <a:cubicBezTo>
                  <a:pt x="2781" y="658"/>
                  <a:pt x="2781" y="658"/>
                  <a:pt x="2781" y="658"/>
                </a:cubicBezTo>
                <a:cubicBezTo>
                  <a:pt x="2781" y="657"/>
                  <a:pt x="2781" y="657"/>
                  <a:pt x="2781" y="657"/>
                </a:cubicBezTo>
                <a:cubicBezTo>
                  <a:pt x="2780" y="657"/>
                  <a:pt x="2780" y="657"/>
                  <a:pt x="2780" y="657"/>
                </a:cubicBezTo>
                <a:lnTo>
                  <a:pt x="2780" y="659"/>
                </a:lnTo>
                <a:close/>
                <a:moveTo>
                  <a:pt x="2785" y="654"/>
                </a:moveTo>
                <a:cubicBezTo>
                  <a:pt x="2785" y="654"/>
                  <a:pt x="2785" y="654"/>
                  <a:pt x="2785" y="654"/>
                </a:cubicBezTo>
                <a:cubicBezTo>
                  <a:pt x="2784" y="654"/>
                  <a:pt x="2784" y="654"/>
                  <a:pt x="2784" y="654"/>
                </a:cubicBezTo>
                <a:lnTo>
                  <a:pt x="2785" y="654"/>
                </a:lnTo>
                <a:close/>
                <a:moveTo>
                  <a:pt x="2784" y="922"/>
                </a:moveTo>
                <a:cubicBezTo>
                  <a:pt x="2785" y="923"/>
                  <a:pt x="2785" y="923"/>
                  <a:pt x="2785" y="923"/>
                </a:cubicBezTo>
                <a:cubicBezTo>
                  <a:pt x="2786" y="922"/>
                  <a:pt x="2786" y="922"/>
                  <a:pt x="2786" y="922"/>
                </a:cubicBezTo>
                <a:cubicBezTo>
                  <a:pt x="2784" y="921"/>
                  <a:pt x="2784" y="921"/>
                  <a:pt x="2784" y="921"/>
                </a:cubicBezTo>
                <a:lnTo>
                  <a:pt x="2784" y="922"/>
                </a:lnTo>
                <a:close/>
                <a:moveTo>
                  <a:pt x="2784" y="655"/>
                </a:moveTo>
                <a:cubicBezTo>
                  <a:pt x="2783" y="655"/>
                  <a:pt x="2783" y="655"/>
                  <a:pt x="2783" y="655"/>
                </a:cubicBezTo>
                <a:cubicBezTo>
                  <a:pt x="2784" y="655"/>
                  <a:pt x="2784" y="655"/>
                  <a:pt x="2784" y="655"/>
                </a:cubicBezTo>
                <a:close/>
                <a:moveTo>
                  <a:pt x="2698" y="961"/>
                </a:moveTo>
                <a:cubicBezTo>
                  <a:pt x="2700" y="960"/>
                  <a:pt x="2700" y="960"/>
                  <a:pt x="2700" y="960"/>
                </a:cubicBezTo>
                <a:cubicBezTo>
                  <a:pt x="2700" y="959"/>
                  <a:pt x="2700" y="959"/>
                  <a:pt x="2700" y="959"/>
                </a:cubicBezTo>
                <a:cubicBezTo>
                  <a:pt x="2699" y="958"/>
                  <a:pt x="2699" y="958"/>
                  <a:pt x="2699" y="958"/>
                </a:cubicBezTo>
                <a:cubicBezTo>
                  <a:pt x="2698" y="960"/>
                  <a:pt x="2698" y="960"/>
                  <a:pt x="2698" y="960"/>
                </a:cubicBezTo>
                <a:lnTo>
                  <a:pt x="2698" y="961"/>
                </a:lnTo>
                <a:close/>
                <a:moveTo>
                  <a:pt x="2947" y="1538"/>
                </a:moveTo>
                <a:cubicBezTo>
                  <a:pt x="2947" y="1536"/>
                  <a:pt x="2947" y="1536"/>
                  <a:pt x="2947" y="1536"/>
                </a:cubicBezTo>
                <a:cubicBezTo>
                  <a:pt x="2946" y="1537"/>
                  <a:pt x="2946" y="1537"/>
                  <a:pt x="2946" y="1537"/>
                </a:cubicBezTo>
                <a:lnTo>
                  <a:pt x="2947" y="1538"/>
                </a:lnTo>
                <a:close/>
                <a:moveTo>
                  <a:pt x="2940" y="1507"/>
                </a:moveTo>
                <a:cubicBezTo>
                  <a:pt x="2938" y="1507"/>
                  <a:pt x="2938" y="1507"/>
                  <a:pt x="2938" y="1507"/>
                </a:cubicBezTo>
                <a:cubicBezTo>
                  <a:pt x="2939" y="1508"/>
                  <a:pt x="2939" y="1508"/>
                  <a:pt x="2939" y="1508"/>
                </a:cubicBezTo>
                <a:lnTo>
                  <a:pt x="2940" y="1507"/>
                </a:lnTo>
                <a:close/>
                <a:moveTo>
                  <a:pt x="2946" y="1525"/>
                </a:moveTo>
                <a:cubicBezTo>
                  <a:pt x="2946" y="1526"/>
                  <a:pt x="2946" y="1526"/>
                  <a:pt x="2946" y="1526"/>
                </a:cubicBezTo>
                <a:cubicBezTo>
                  <a:pt x="2945" y="1528"/>
                  <a:pt x="2945" y="1528"/>
                  <a:pt x="2945" y="1528"/>
                </a:cubicBezTo>
                <a:cubicBezTo>
                  <a:pt x="2946" y="1529"/>
                  <a:pt x="2946" y="1529"/>
                  <a:pt x="2946" y="1529"/>
                </a:cubicBezTo>
                <a:cubicBezTo>
                  <a:pt x="2947" y="1531"/>
                  <a:pt x="2947" y="1531"/>
                  <a:pt x="2947" y="1531"/>
                </a:cubicBezTo>
                <a:cubicBezTo>
                  <a:pt x="2950" y="1529"/>
                  <a:pt x="2950" y="1529"/>
                  <a:pt x="2950" y="1529"/>
                </a:cubicBezTo>
                <a:cubicBezTo>
                  <a:pt x="2950" y="1527"/>
                  <a:pt x="2950" y="1527"/>
                  <a:pt x="2950" y="1527"/>
                </a:cubicBezTo>
                <a:cubicBezTo>
                  <a:pt x="2947" y="1524"/>
                  <a:pt x="2947" y="1524"/>
                  <a:pt x="2947" y="1524"/>
                </a:cubicBezTo>
                <a:lnTo>
                  <a:pt x="2946" y="1525"/>
                </a:lnTo>
                <a:close/>
                <a:moveTo>
                  <a:pt x="2946" y="1532"/>
                </a:moveTo>
                <a:cubicBezTo>
                  <a:pt x="2945" y="1533"/>
                  <a:pt x="2945" y="1533"/>
                  <a:pt x="2945" y="1533"/>
                </a:cubicBezTo>
                <a:cubicBezTo>
                  <a:pt x="2945" y="1534"/>
                  <a:pt x="2945" y="1534"/>
                  <a:pt x="2945" y="1534"/>
                </a:cubicBezTo>
                <a:cubicBezTo>
                  <a:pt x="2948" y="1534"/>
                  <a:pt x="2948" y="1534"/>
                  <a:pt x="2948" y="1534"/>
                </a:cubicBezTo>
                <a:cubicBezTo>
                  <a:pt x="2950" y="1535"/>
                  <a:pt x="2950" y="1535"/>
                  <a:pt x="2950" y="1535"/>
                </a:cubicBezTo>
                <a:cubicBezTo>
                  <a:pt x="2950" y="1534"/>
                  <a:pt x="2950" y="1534"/>
                  <a:pt x="2950" y="1534"/>
                </a:cubicBezTo>
                <a:cubicBezTo>
                  <a:pt x="2948" y="1532"/>
                  <a:pt x="2948" y="1532"/>
                  <a:pt x="2948" y="1532"/>
                </a:cubicBezTo>
                <a:lnTo>
                  <a:pt x="2946" y="1532"/>
                </a:lnTo>
                <a:close/>
                <a:moveTo>
                  <a:pt x="2914" y="1536"/>
                </a:moveTo>
                <a:cubicBezTo>
                  <a:pt x="2915" y="1536"/>
                  <a:pt x="2915" y="1536"/>
                  <a:pt x="2915" y="1536"/>
                </a:cubicBezTo>
                <a:cubicBezTo>
                  <a:pt x="2916" y="1535"/>
                  <a:pt x="2916" y="1535"/>
                  <a:pt x="2916" y="1535"/>
                </a:cubicBezTo>
                <a:cubicBezTo>
                  <a:pt x="2915" y="1534"/>
                  <a:pt x="2915" y="1534"/>
                  <a:pt x="2915" y="1534"/>
                </a:cubicBezTo>
                <a:cubicBezTo>
                  <a:pt x="2914" y="1534"/>
                  <a:pt x="2914" y="1534"/>
                  <a:pt x="2914" y="1534"/>
                </a:cubicBezTo>
                <a:lnTo>
                  <a:pt x="2914" y="1536"/>
                </a:lnTo>
                <a:close/>
                <a:moveTo>
                  <a:pt x="2916" y="1530"/>
                </a:moveTo>
                <a:cubicBezTo>
                  <a:pt x="2915" y="1531"/>
                  <a:pt x="2915" y="1531"/>
                  <a:pt x="2915" y="1531"/>
                </a:cubicBezTo>
                <a:cubicBezTo>
                  <a:pt x="2915" y="1532"/>
                  <a:pt x="2915" y="1532"/>
                  <a:pt x="2915" y="1532"/>
                </a:cubicBezTo>
                <a:cubicBezTo>
                  <a:pt x="2916" y="1532"/>
                  <a:pt x="2916" y="1532"/>
                  <a:pt x="2916" y="1532"/>
                </a:cubicBezTo>
                <a:lnTo>
                  <a:pt x="2916" y="1530"/>
                </a:lnTo>
                <a:close/>
                <a:moveTo>
                  <a:pt x="2912" y="1531"/>
                </a:moveTo>
                <a:cubicBezTo>
                  <a:pt x="2912" y="1532"/>
                  <a:pt x="2912" y="1532"/>
                  <a:pt x="2912" y="1532"/>
                </a:cubicBezTo>
                <a:cubicBezTo>
                  <a:pt x="2913" y="1533"/>
                  <a:pt x="2913" y="1533"/>
                  <a:pt x="2913" y="1533"/>
                </a:cubicBezTo>
                <a:cubicBezTo>
                  <a:pt x="2914" y="1532"/>
                  <a:pt x="2914" y="1532"/>
                  <a:pt x="2914" y="1532"/>
                </a:cubicBezTo>
                <a:cubicBezTo>
                  <a:pt x="2914" y="1530"/>
                  <a:pt x="2914" y="1530"/>
                  <a:pt x="2914" y="1530"/>
                </a:cubicBezTo>
                <a:lnTo>
                  <a:pt x="2912" y="1531"/>
                </a:lnTo>
                <a:close/>
                <a:moveTo>
                  <a:pt x="3043" y="1353"/>
                </a:moveTo>
                <a:cubicBezTo>
                  <a:pt x="3044" y="1352"/>
                  <a:pt x="3044" y="1352"/>
                  <a:pt x="3044" y="1352"/>
                </a:cubicBezTo>
                <a:cubicBezTo>
                  <a:pt x="3043" y="1350"/>
                  <a:pt x="3043" y="1350"/>
                  <a:pt x="3043" y="1350"/>
                </a:cubicBezTo>
                <a:lnTo>
                  <a:pt x="3043" y="1353"/>
                </a:lnTo>
                <a:close/>
                <a:moveTo>
                  <a:pt x="2943" y="1540"/>
                </a:moveTo>
                <a:cubicBezTo>
                  <a:pt x="2942" y="1542"/>
                  <a:pt x="2942" y="1542"/>
                  <a:pt x="2942" y="1542"/>
                </a:cubicBezTo>
                <a:cubicBezTo>
                  <a:pt x="2941" y="1541"/>
                  <a:pt x="2941" y="1541"/>
                  <a:pt x="2941" y="1541"/>
                </a:cubicBezTo>
                <a:cubicBezTo>
                  <a:pt x="2940" y="1541"/>
                  <a:pt x="2940" y="1541"/>
                  <a:pt x="2940" y="1541"/>
                </a:cubicBezTo>
                <a:cubicBezTo>
                  <a:pt x="2939" y="1542"/>
                  <a:pt x="2939" y="1542"/>
                  <a:pt x="2939" y="1542"/>
                </a:cubicBezTo>
                <a:cubicBezTo>
                  <a:pt x="2938" y="1543"/>
                  <a:pt x="2938" y="1543"/>
                  <a:pt x="2938" y="1543"/>
                </a:cubicBezTo>
                <a:cubicBezTo>
                  <a:pt x="2932" y="1543"/>
                  <a:pt x="2932" y="1543"/>
                  <a:pt x="2932" y="1543"/>
                </a:cubicBezTo>
                <a:cubicBezTo>
                  <a:pt x="2930" y="1543"/>
                  <a:pt x="2930" y="1543"/>
                  <a:pt x="2930" y="1543"/>
                </a:cubicBezTo>
                <a:cubicBezTo>
                  <a:pt x="2930" y="1545"/>
                  <a:pt x="2930" y="1545"/>
                  <a:pt x="2930" y="1545"/>
                </a:cubicBezTo>
                <a:cubicBezTo>
                  <a:pt x="2929" y="1544"/>
                  <a:pt x="2929" y="1544"/>
                  <a:pt x="2929" y="1544"/>
                </a:cubicBezTo>
                <a:cubicBezTo>
                  <a:pt x="2927" y="1544"/>
                  <a:pt x="2927" y="1544"/>
                  <a:pt x="2927" y="1544"/>
                </a:cubicBezTo>
                <a:cubicBezTo>
                  <a:pt x="2926" y="1545"/>
                  <a:pt x="2926" y="1545"/>
                  <a:pt x="2926" y="1545"/>
                </a:cubicBezTo>
                <a:cubicBezTo>
                  <a:pt x="2924" y="1543"/>
                  <a:pt x="2924" y="1543"/>
                  <a:pt x="2924" y="1543"/>
                </a:cubicBezTo>
                <a:cubicBezTo>
                  <a:pt x="2921" y="1541"/>
                  <a:pt x="2921" y="1541"/>
                  <a:pt x="2921" y="1541"/>
                </a:cubicBezTo>
                <a:cubicBezTo>
                  <a:pt x="2917" y="1539"/>
                  <a:pt x="2917" y="1539"/>
                  <a:pt x="2917" y="1539"/>
                </a:cubicBezTo>
                <a:cubicBezTo>
                  <a:pt x="2918" y="1536"/>
                  <a:pt x="2918" y="1536"/>
                  <a:pt x="2918" y="1536"/>
                </a:cubicBezTo>
                <a:cubicBezTo>
                  <a:pt x="2917" y="1537"/>
                  <a:pt x="2917" y="1537"/>
                  <a:pt x="2917" y="1537"/>
                </a:cubicBezTo>
                <a:cubicBezTo>
                  <a:pt x="2916" y="1538"/>
                  <a:pt x="2916" y="1538"/>
                  <a:pt x="2916" y="1538"/>
                </a:cubicBezTo>
                <a:cubicBezTo>
                  <a:pt x="2915" y="1537"/>
                  <a:pt x="2915" y="1537"/>
                  <a:pt x="2915" y="1537"/>
                </a:cubicBezTo>
                <a:cubicBezTo>
                  <a:pt x="2913" y="1536"/>
                  <a:pt x="2913" y="1536"/>
                  <a:pt x="2913" y="1536"/>
                </a:cubicBezTo>
                <a:cubicBezTo>
                  <a:pt x="2911" y="1535"/>
                  <a:pt x="2911" y="1535"/>
                  <a:pt x="2911" y="1535"/>
                </a:cubicBezTo>
                <a:cubicBezTo>
                  <a:pt x="2910" y="1536"/>
                  <a:pt x="2910" y="1536"/>
                  <a:pt x="2910" y="1536"/>
                </a:cubicBezTo>
                <a:cubicBezTo>
                  <a:pt x="2910" y="1538"/>
                  <a:pt x="2910" y="1538"/>
                  <a:pt x="2910" y="1538"/>
                </a:cubicBezTo>
                <a:cubicBezTo>
                  <a:pt x="2910" y="1538"/>
                  <a:pt x="2910" y="1538"/>
                  <a:pt x="2910" y="1538"/>
                </a:cubicBezTo>
                <a:cubicBezTo>
                  <a:pt x="2910" y="1540"/>
                  <a:pt x="2910" y="1540"/>
                  <a:pt x="2910" y="1540"/>
                </a:cubicBezTo>
                <a:cubicBezTo>
                  <a:pt x="2910" y="1544"/>
                  <a:pt x="2910" y="1544"/>
                  <a:pt x="2910" y="1544"/>
                </a:cubicBezTo>
                <a:cubicBezTo>
                  <a:pt x="2910" y="1547"/>
                  <a:pt x="2910" y="1547"/>
                  <a:pt x="2910" y="1547"/>
                </a:cubicBezTo>
                <a:cubicBezTo>
                  <a:pt x="2910" y="1551"/>
                  <a:pt x="2910" y="1551"/>
                  <a:pt x="2910" y="1551"/>
                </a:cubicBezTo>
                <a:cubicBezTo>
                  <a:pt x="2910" y="1555"/>
                  <a:pt x="2910" y="1555"/>
                  <a:pt x="2910" y="1555"/>
                </a:cubicBezTo>
                <a:cubicBezTo>
                  <a:pt x="2910" y="1558"/>
                  <a:pt x="2910" y="1558"/>
                  <a:pt x="2910" y="1558"/>
                </a:cubicBezTo>
                <a:cubicBezTo>
                  <a:pt x="2911" y="1558"/>
                  <a:pt x="2911" y="1558"/>
                  <a:pt x="2911" y="1558"/>
                </a:cubicBezTo>
                <a:cubicBezTo>
                  <a:pt x="2911" y="1560"/>
                  <a:pt x="2911" y="1560"/>
                  <a:pt x="2911" y="1560"/>
                </a:cubicBezTo>
                <a:cubicBezTo>
                  <a:pt x="2913" y="1562"/>
                  <a:pt x="2913" y="1562"/>
                  <a:pt x="2913" y="1562"/>
                </a:cubicBezTo>
                <a:cubicBezTo>
                  <a:pt x="2910" y="1561"/>
                  <a:pt x="2910" y="1561"/>
                  <a:pt x="2910" y="1561"/>
                </a:cubicBezTo>
                <a:cubicBezTo>
                  <a:pt x="2909" y="1560"/>
                  <a:pt x="2909" y="1560"/>
                  <a:pt x="2909" y="1560"/>
                </a:cubicBezTo>
                <a:cubicBezTo>
                  <a:pt x="2908" y="1561"/>
                  <a:pt x="2908" y="1561"/>
                  <a:pt x="2908" y="1561"/>
                </a:cubicBezTo>
                <a:cubicBezTo>
                  <a:pt x="2908" y="1565"/>
                  <a:pt x="2908" y="1565"/>
                  <a:pt x="2908" y="1565"/>
                </a:cubicBezTo>
                <a:cubicBezTo>
                  <a:pt x="2909" y="1566"/>
                  <a:pt x="2909" y="1566"/>
                  <a:pt x="2909" y="1566"/>
                </a:cubicBezTo>
                <a:cubicBezTo>
                  <a:pt x="2909" y="1567"/>
                  <a:pt x="2909" y="1567"/>
                  <a:pt x="2909" y="1567"/>
                </a:cubicBezTo>
                <a:cubicBezTo>
                  <a:pt x="2909" y="1573"/>
                  <a:pt x="2909" y="1573"/>
                  <a:pt x="2909" y="1573"/>
                </a:cubicBezTo>
                <a:cubicBezTo>
                  <a:pt x="2910" y="1574"/>
                  <a:pt x="2910" y="1574"/>
                  <a:pt x="2910" y="1574"/>
                </a:cubicBezTo>
                <a:cubicBezTo>
                  <a:pt x="2910" y="1575"/>
                  <a:pt x="2910" y="1575"/>
                  <a:pt x="2910" y="1575"/>
                </a:cubicBezTo>
                <a:cubicBezTo>
                  <a:pt x="2910" y="1577"/>
                  <a:pt x="2910" y="1577"/>
                  <a:pt x="2910" y="1577"/>
                </a:cubicBezTo>
                <a:cubicBezTo>
                  <a:pt x="2912" y="1578"/>
                  <a:pt x="2912" y="1578"/>
                  <a:pt x="2912" y="1578"/>
                </a:cubicBezTo>
                <a:cubicBezTo>
                  <a:pt x="2911" y="1579"/>
                  <a:pt x="2911" y="1579"/>
                  <a:pt x="2911" y="1579"/>
                </a:cubicBezTo>
                <a:cubicBezTo>
                  <a:pt x="2911" y="1581"/>
                  <a:pt x="2911" y="1581"/>
                  <a:pt x="2911" y="1581"/>
                </a:cubicBezTo>
                <a:cubicBezTo>
                  <a:pt x="2911" y="1581"/>
                  <a:pt x="2912" y="1582"/>
                  <a:pt x="2912" y="1582"/>
                </a:cubicBezTo>
                <a:cubicBezTo>
                  <a:pt x="2914" y="1581"/>
                  <a:pt x="2914" y="1581"/>
                  <a:pt x="2914" y="1581"/>
                </a:cubicBezTo>
                <a:cubicBezTo>
                  <a:pt x="2915" y="1583"/>
                  <a:pt x="2915" y="1583"/>
                  <a:pt x="2915" y="1583"/>
                </a:cubicBezTo>
                <a:cubicBezTo>
                  <a:pt x="2917" y="1581"/>
                  <a:pt x="2917" y="1581"/>
                  <a:pt x="2917" y="1581"/>
                </a:cubicBezTo>
                <a:cubicBezTo>
                  <a:pt x="2917" y="1582"/>
                  <a:pt x="2917" y="1582"/>
                  <a:pt x="2917" y="1582"/>
                </a:cubicBezTo>
                <a:cubicBezTo>
                  <a:pt x="2918" y="1584"/>
                  <a:pt x="2918" y="1584"/>
                  <a:pt x="2918" y="1584"/>
                </a:cubicBezTo>
                <a:cubicBezTo>
                  <a:pt x="2919" y="1584"/>
                  <a:pt x="2919" y="1584"/>
                  <a:pt x="2919" y="1584"/>
                </a:cubicBezTo>
                <a:cubicBezTo>
                  <a:pt x="2921" y="1581"/>
                  <a:pt x="2921" y="1581"/>
                  <a:pt x="2921" y="1581"/>
                </a:cubicBezTo>
                <a:cubicBezTo>
                  <a:pt x="2921" y="1579"/>
                  <a:pt x="2921" y="1579"/>
                  <a:pt x="2921" y="1579"/>
                </a:cubicBezTo>
                <a:cubicBezTo>
                  <a:pt x="2922" y="1576"/>
                  <a:pt x="2922" y="1576"/>
                  <a:pt x="2922" y="1576"/>
                </a:cubicBezTo>
                <a:cubicBezTo>
                  <a:pt x="2924" y="1577"/>
                  <a:pt x="2924" y="1577"/>
                  <a:pt x="2924" y="1577"/>
                </a:cubicBezTo>
                <a:cubicBezTo>
                  <a:pt x="2924" y="1576"/>
                  <a:pt x="2924" y="1576"/>
                  <a:pt x="2924" y="1576"/>
                </a:cubicBezTo>
                <a:cubicBezTo>
                  <a:pt x="2926" y="1575"/>
                  <a:pt x="2926" y="1575"/>
                  <a:pt x="2926" y="1575"/>
                </a:cubicBezTo>
                <a:cubicBezTo>
                  <a:pt x="2927" y="1573"/>
                  <a:pt x="2927" y="1573"/>
                  <a:pt x="2927" y="1573"/>
                </a:cubicBezTo>
                <a:cubicBezTo>
                  <a:pt x="2927" y="1575"/>
                  <a:pt x="2927" y="1575"/>
                  <a:pt x="2927" y="1575"/>
                </a:cubicBezTo>
                <a:cubicBezTo>
                  <a:pt x="2928" y="1575"/>
                  <a:pt x="2928" y="1575"/>
                  <a:pt x="2928" y="1575"/>
                </a:cubicBezTo>
                <a:cubicBezTo>
                  <a:pt x="2929" y="1574"/>
                  <a:pt x="2929" y="1574"/>
                  <a:pt x="2929" y="1574"/>
                </a:cubicBezTo>
                <a:cubicBezTo>
                  <a:pt x="2931" y="1573"/>
                  <a:pt x="2931" y="1573"/>
                  <a:pt x="2931" y="1573"/>
                </a:cubicBezTo>
                <a:cubicBezTo>
                  <a:pt x="2932" y="1574"/>
                  <a:pt x="2932" y="1574"/>
                  <a:pt x="2932" y="1574"/>
                </a:cubicBezTo>
                <a:cubicBezTo>
                  <a:pt x="2932" y="1576"/>
                  <a:pt x="2932" y="1576"/>
                  <a:pt x="2932" y="1576"/>
                </a:cubicBezTo>
                <a:cubicBezTo>
                  <a:pt x="2930" y="1575"/>
                  <a:pt x="2930" y="1575"/>
                  <a:pt x="2930" y="1575"/>
                </a:cubicBezTo>
                <a:cubicBezTo>
                  <a:pt x="2930" y="1578"/>
                  <a:pt x="2930" y="1578"/>
                  <a:pt x="2930" y="1578"/>
                </a:cubicBezTo>
                <a:cubicBezTo>
                  <a:pt x="2931" y="1577"/>
                  <a:pt x="2931" y="1577"/>
                  <a:pt x="2931" y="1577"/>
                </a:cubicBezTo>
                <a:cubicBezTo>
                  <a:pt x="2932" y="1577"/>
                  <a:pt x="2932" y="1577"/>
                  <a:pt x="2932" y="1577"/>
                </a:cubicBezTo>
                <a:cubicBezTo>
                  <a:pt x="2935" y="1574"/>
                  <a:pt x="2935" y="1574"/>
                  <a:pt x="2935" y="1574"/>
                </a:cubicBezTo>
                <a:cubicBezTo>
                  <a:pt x="2935" y="1573"/>
                  <a:pt x="2935" y="1573"/>
                  <a:pt x="2935" y="1573"/>
                </a:cubicBezTo>
                <a:cubicBezTo>
                  <a:pt x="2933" y="1572"/>
                  <a:pt x="2933" y="1572"/>
                  <a:pt x="2933" y="1572"/>
                </a:cubicBezTo>
                <a:cubicBezTo>
                  <a:pt x="2934" y="1570"/>
                  <a:pt x="2934" y="1570"/>
                  <a:pt x="2934" y="1570"/>
                </a:cubicBezTo>
                <a:cubicBezTo>
                  <a:pt x="2934" y="1568"/>
                  <a:pt x="2934" y="1568"/>
                  <a:pt x="2934" y="1568"/>
                </a:cubicBezTo>
                <a:cubicBezTo>
                  <a:pt x="2936" y="1568"/>
                  <a:pt x="2936" y="1568"/>
                  <a:pt x="2936" y="1568"/>
                </a:cubicBezTo>
                <a:cubicBezTo>
                  <a:pt x="2937" y="1567"/>
                  <a:pt x="2937" y="1567"/>
                  <a:pt x="2937" y="1567"/>
                </a:cubicBezTo>
                <a:cubicBezTo>
                  <a:pt x="2937" y="1562"/>
                  <a:pt x="2937" y="1562"/>
                  <a:pt x="2937" y="1562"/>
                </a:cubicBezTo>
                <a:cubicBezTo>
                  <a:pt x="2938" y="1562"/>
                  <a:pt x="2938" y="1562"/>
                  <a:pt x="2938" y="1562"/>
                </a:cubicBezTo>
                <a:cubicBezTo>
                  <a:pt x="2939" y="1560"/>
                  <a:pt x="2939" y="1560"/>
                  <a:pt x="2939" y="1560"/>
                </a:cubicBezTo>
                <a:cubicBezTo>
                  <a:pt x="2940" y="1563"/>
                  <a:pt x="2940" y="1563"/>
                  <a:pt x="2940" y="1563"/>
                </a:cubicBezTo>
                <a:cubicBezTo>
                  <a:pt x="2940" y="1564"/>
                  <a:pt x="2940" y="1564"/>
                  <a:pt x="2940" y="1564"/>
                </a:cubicBezTo>
                <a:cubicBezTo>
                  <a:pt x="2941" y="1562"/>
                  <a:pt x="2941" y="1562"/>
                  <a:pt x="2941" y="1562"/>
                </a:cubicBezTo>
                <a:cubicBezTo>
                  <a:pt x="2941" y="1560"/>
                  <a:pt x="2941" y="1560"/>
                  <a:pt x="2941" y="1560"/>
                </a:cubicBezTo>
                <a:cubicBezTo>
                  <a:pt x="2942" y="1559"/>
                  <a:pt x="2942" y="1559"/>
                  <a:pt x="2942" y="1559"/>
                </a:cubicBezTo>
                <a:cubicBezTo>
                  <a:pt x="2941" y="1557"/>
                  <a:pt x="2941" y="1557"/>
                  <a:pt x="2941" y="1557"/>
                </a:cubicBezTo>
                <a:cubicBezTo>
                  <a:pt x="2943" y="1554"/>
                  <a:pt x="2943" y="1554"/>
                  <a:pt x="2943" y="1554"/>
                </a:cubicBezTo>
                <a:cubicBezTo>
                  <a:pt x="2943" y="1551"/>
                  <a:pt x="2943" y="1551"/>
                  <a:pt x="2943" y="1551"/>
                </a:cubicBezTo>
                <a:cubicBezTo>
                  <a:pt x="2945" y="1548"/>
                  <a:pt x="2945" y="1548"/>
                  <a:pt x="2945" y="1548"/>
                </a:cubicBezTo>
                <a:cubicBezTo>
                  <a:pt x="2946" y="1543"/>
                  <a:pt x="2946" y="1543"/>
                  <a:pt x="2946" y="1543"/>
                </a:cubicBezTo>
                <a:cubicBezTo>
                  <a:pt x="2946" y="1542"/>
                  <a:pt x="2946" y="1542"/>
                  <a:pt x="2946" y="1542"/>
                </a:cubicBezTo>
                <a:cubicBezTo>
                  <a:pt x="2944" y="1540"/>
                  <a:pt x="2944" y="1540"/>
                  <a:pt x="2944" y="1540"/>
                </a:cubicBezTo>
                <a:lnTo>
                  <a:pt x="2943" y="1540"/>
                </a:lnTo>
                <a:close/>
                <a:moveTo>
                  <a:pt x="3046" y="1314"/>
                </a:moveTo>
                <a:cubicBezTo>
                  <a:pt x="3045" y="1316"/>
                  <a:pt x="3045" y="1316"/>
                  <a:pt x="3045" y="1316"/>
                </a:cubicBezTo>
                <a:cubicBezTo>
                  <a:pt x="3046" y="1317"/>
                  <a:pt x="3046" y="1317"/>
                  <a:pt x="3046" y="1317"/>
                </a:cubicBezTo>
                <a:cubicBezTo>
                  <a:pt x="3045" y="1319"/>
                  <a:pt x="3045" y="1319"/>
                  <a:pt x="3045" y="1319"/>
                </a:cubicBezTo>
                <a:cubicBezTo>
                  <a:pt x="3043" y="1321"/>
                  <a:pt x="3043" y="1321"/>
                  <a:pt x="3043" y="1321"/>
                </a:cubicBezTo>
                <a:cubicBezTo>
                  <a:pt x="3043" y="1323"/>
                  <a:pt x="3043" y="1323"/>
                  <a:pt x="3043" y="1323"/>
                </a:cubicBezTo>
                <a:cubicBezTo>
                  <a:pt x="3043" y="1325"/>
                  <a:pt x="3043" y="1325"/>
                  <a:pt x="3043" y="1325"/>
                </a:cubicBezTo>
                <a:cubicBezTo>
                  <a:pt x="3043" y="1328"/>
                  <a:pt x="3043" y="1328"/>
                  <a:pt x="3043" y="1328"/>
                </a:cubicBezTo>
                <a:cubicBezTo>
                  <a:pt x="3045" y="1328"/>
                  <a:pt x="3045" y="1328"/>
                  <a:pt x="3045" y="1328"/>
                </a:cubicBezTo>
                <a:cubicBezTo>
                  <a:pt x="3044" y="1326"/>
                  <a:pt x="3044" y="1326"/>
                  <a:pt x="3044" y="1326"/>
                </a:cubicBezTo>
                <a:cubicBezTo>
                  <a:pt x="3045" y="1322"/>
                  <a:pt x="3045" y="1322"/>
                  <a:pt x="3045" y="1322"/>
                </a:cubicBezTo>
                <a:cubicBezTo>
                  <a:pt x="3047" y="1319"/>
                  <a:pt x="3047" y="1319"/>
                  <a:pt x="3047" y="1319"/>
                </a:cubicBezTo>
                <a:cubicBezTo>
                  <a:pt x="3047" y="1316"/>
                  <a:pt x="3047" y="1316"/>
                  <a:pt x="3047" y="1316"/>
                </a:cubicBezTo>
                <a:cubicBezTo>
                  <a:pt x="3047" y="1314"/>
                  <a:pt x="3047" y="1314"/>
                  <a:pt x="3047" y="1314"/>
                </a:cubicBezTo>
                <a:lnTo>
                  <a:pt x="3046" y="1314"/>
                </a:lnTo>
                <a:close/>
                <a:moveTo>
                  <a:pt x="2888" y="1184"/>
                </a:moveTo>
                <a:cubicBezTo>
                  <a:pt x="2888" y="1184"/>
                  <a:pt x="2888" y="1184"/>
                  <a:pt x="2888" y="1184"/>
                </a:cubicBezTo>
                <a:cubicBezTo>
                  <a:pt x="2889" y="1185"/>
                  <a:pt x="2889" y="1185"/>
                  <a:pt x="2889" y="1185"/>
                </a:cubicBezTo>
                <a:cubicBezTo>
                  <a:pt x="2890" y="1184"/>
                  <a:pt x="2890" y="1184"/>
                  <a:pt x="2890" y="1184"/>
                </a:cubicBezTo>
                <a:cubicBezTo>
                  <a:pt x="2889" y="1182"/>
                  <a:pt x="2889" y="1182"/>
                  <a:pt x="2889" y="1182"/>
                </a:cubicBezTo>
                <a:cubicBezTo>
                  <a:pt x="2888" y="1184"/>
                  <a:pt x="2888" y="1184"/>
                  <a:pt x="2888" y="1184"/>
                </a:cubicBezTo>
                <a:close/>
                <a:moveTo>
                  <a:pt x="2896" y="1205"/>
                </a:moveTo>
                <a:cubicBezTo>
                  <a:pt x="2895" y="1204"/>
                  <a:pt x="2895" y="1204"/>
                  <a:pt x="2895" y="1204"/>
                </a:cubicBezTo>
                <a:cubicBezTo>
                  <a:pt x="2894" y="1205"/>
                  <a:pt x="2894" y="1205"/>
                  <a:pt x="2894" y="1205"/>
                </a:cubicBezTo>
                <a:cubicBezTo>
                  <a:pt x="2895" y="1207"/>
                  <a:pt x="2895" y="1207"/>
                  <a:pt x="2895" y="1207"/>
                </a:cubicBezTo>
                <a:lnTo>
                  <a:pt x="2896" y="1205"/>
                </a:lnTo>
                <a:close/>
                <a:moveTo>
                  <a:pt x="2929" y="1501"/>
                </a:moveTo>
                <a:cubicBezTo>
                  <a:pt x="2929" y="1500"/>
                  <a:pt x="2929" y="1500"/>
                  <a:pt x="2929" y="1500"/>
                </a:cubicBezTo>
                <a:cubicBezTo>
                  <a:pt x="2928" y="1501"/>
                  <a:pt x="2928" y="1501"/>
                  <a:pt x="2928" y="1501"/>
                </a:cubicBezTo>
                <a:cubicBezTo>
                  <a:pt x="2929" y="1502"/>
                  <a:pt x="2929" y="1502"/>
                  <a:pt x="2929" y="1502"/>
                </a:cubicBezTo>
                <a:lnTo>
                  <a:pt x="2929" y="1501"/>
                </a:lnTo>
                <a:close/>
                <a:moveTo>
                  <a:pt x="3042" y="1356"/>
                </a:moveTo>
                <a:cubicBezTo>
                  <a:pt x="3042" y="1354"/>
                  <a:pt x="3042" y="1354"/>
                  <a:pt x="3042" y="1354"/>
                </a:cubicBezTo>
                <a:cubicBezTo>
                  <a:pt x="3041" y="1350"/>
                  <a:pt x="3041" y="1350"/>
                  <a:pt x="3041" y="1350"/>
                </a:cubicBezTo>
                <a:cubicBezTo>
                  <a:pt x="3040" y="1349"/>
                  <a:pt x="3040" y="1349"/>
                  <a:pt x="3040" y="1349"/>
                </a:cubicBezTo>
                <a:cubicBezTo>
                  <a:pt x="3040" y="1347"/>
                  <a:pt x="3040" y="1347"/>
                  <a:pt x="3040" y="1347"/>
                </a:cubicBezTo>
                <a:cubicBezTo>
                  <a:pt x="3041" y="1346"/>
                  <a:pt x="3041" y="1346"/>
                  <a:pt x="3041" y="1346"/>
                </a:cubicBezTo>
                <a:cubicBezTo>
                  <a:pt x="3041" y="1343"/>
                  <a:pt x="3041" y="1343"/>
                  <a:pt x="3041" y="1343"/>
                </a:cubicBezTo>
                <a:cubicBezTo>
                  <a:pt x="3042" y="1340"/>
                  <a:pt x="3042" y="1340"/>
                  <a:pt x="3042" y="1340"/>
                </a:cubicBezTo>
                <a:cubicBezTo>
                  <a:pt x="3042" y="1339"/>
                  <a:pt x="3042" y="1339"/>
                  <a:pt x="3042" y="1339"/>
                </a:cubicBezTo>
                <a:cubicBezTo>
                  <a:pt x="3042" y="1333"/>
                  <a:pt x="3042" y="1333"/>
                  <a:pt x="3042" y="1333"/>
                </a:cubicBezTo>
                <a:cubicBezTo>
                  <a:pt x="3043" y="1331"/>
                  <a:pt x="3043" y="1331"/>
                  <a:pt x="3043" y="1331"/>
                </a:cubicBezTo>
                <a:cubicBezTo>
                  <a:pt x="3042" y="1330"/>
                  <a:pt x="3042" y="1330"/>
                  <a:pt x="3042" y="1330"/>
                </a:cubicBezTo>
                <a:cubicBezTo>
                  <a:pt x="3042" y="1328"/>
                  <a:pt x="3042" y="1328"/>
                  <a:pt x="3042" y="1328"/>
                </a:cubicBezTo>
                <a:cubicBezTo>
                  <a:pt x="3042" y="1324"/>
                  <a:pt x="3042" y="1324"/>
                  <a:pt x="3042" y="1324"/>
                </a:cubicBezTo>
                <a:cubicBezTo>
                  <a:pt x="3041" y="1324"/>
                  <a:pt x="3041" y="1324"/>
                  <a:pt x="3041" y="1324"/>
                </a:cubicBezTo>
                <a:cubicBezTo>
                  <a:pt x="3042" y="1322"/>
                  <a:pt x="3042" y="1322"/>
                  <a:pt x="3042" y="1322"/>
                </a:cubicBezTo>
                <a:cubicBezTo>
                  <a:pt x="3040" y="1321"/>
                  <a:pt x="3040" y="1321"/>
                  <a:pt x="3040" y="1321"/>
                </a:cubicBezTo>
                <a:cubicBezTo>
                  <a:pt x="3039" y="1319"/>
                  <a:pt x="3039" y="1319"/>
                  <a:pt x="3039" y="1319"/>
                </a:cubicBezTo>
                <a:cubicBezTo>
                  <a:pt x="3039" y="1317"/>
                  <a:pt x="3039" y="1317"/>
                  <a:pt x="3039" y="1317"/>
                </a:cubicBezTo>
                <a:cubicBezTo>
                  <a:pt x="3037" y="1315"/>
                  <a:pt x="3037" y="1315"/>
                  <a:pt x="3037" y="1315"/>
                </a:cubicBezTo>
                <a:cubicBezTo>
                  <a:pt x="3036" y="1312"/>
                  <a:pt x="3036" y="1312"/>
                  <a:pt x="3036" y="1312"/>
                </a:cubicBezTo>
                <a:cubicBezTo>
                  <a:pt x="3035" y="1309"/>
                  <a:pt x="3035" y="1309"/>
                  <a:pt x="3035" y="1309"/>
                </a:cubicBezTo>
                <a:cubicBezTo>
                  <a:pt x="3034" y="1306"/>
                  <a:pt x="3034" y="1306"/>
                  <a:pt x="3034" y="1306"/>
                </a:cubicBezTo>
                <a:cubicBezTo>
                  <a:pt x="3032" y="1306"/>
                  <a:pt x="3032" y="1306"/>
                  <a:pt x="3032" y="1306"/>
                </a:cubicBezTo>
                <a:cubicBezTo>
                  <a:pt x="3031" y="1307"/>
                  <a:pt x="3031" y="1307"/>
                  <a:pt x="3031" y="1307"/>
                </a:cubicBezTo>
                <a:cubicBezTo>
                  <a:pt x="3029" y="1306"/>
                  <a:pt x="3029" y="1306"/>
                  <a:pt x="3029" y="1306"/>
                </a:cubicBezTo>
                <a:cubicBezTo>
                  <a:pt x="3029" y="1303"/>
                  <a:pt x="3029" y="1303"/>
                  <a:pt x="3029" y="1303"/>
                </a:cubicBezTo>
                <a:cubicBezTo>
                  <a:pt x="3028" y="1303"/>
                  <a:pt x="3028" y="1303"/>
                  <a:pt x="3028" y="1303"/>
                </a:cubicBezTo>
                <a:cubicBezTo>
                  <a:pt x="3028" y="1301"/>
                  <a:pt x="3028" y="1301"/>
                  <a:pt x="3028" y="1301"/>
                </a:cubicBezTo>
                <a:cubicBezTo>
                  <a:pt x="3025" y="1299"/>
                  <a:pt x="3025" y="1299"/>
                  <a:pt x="3025" y="1299"/>
                </a:cubicBezTo>
                <a:cubicBezTo>
                  <a:pt x="3024" y="1298"/>
                  <a:pt x="3024" y="1298"/>
                  <a:pt x="3024" y="1298"/>
                </a:cubicBezTo>
                <a:cubicBezTo>
                  <a:pt x="3025" y="1297"/>
                  <a:pt x="3025" y="1297"/>
                  <a:pt x="3025" y="1297"/>
                </a:cubicBezTo>
                <a:cubicBezTo>
                  <a:pt x="3023" y="1294"/>
                  <a:pt x="3023" y="1294"/>
                  <a:pt x="3023" y="1294"/>
                </a:cubicBezTo>
                <a:cubicBezTo>
                  <a:pt x="3025" y="1292"/>
                  <a:pt x="3025" y="1292"/>
                  <a:pt x="3025" y="1292"/>
                </a:cubicBezTo>
                <a:cubicBezTo>
                  <a:pt x="3026" y="1289"/>
                  <a:pt x="3026" y="1289"/>
                  <a:pt x="3026" y="1289"/>
                </a:cubicBezTo>
                <a:cubicBezTo>
                  <a:pt x="3025" y="1287"/>
                  <a:pt x="3025" y="1287"/>
                  <a:pt x="3025" y="1287"/>
                </a:cubicBezTo>
                <a:cubicBezTo>
                  <a:pt x="3025" y="1285"/>
                  <a:pt x="3025" y="1285"/>
                  <a:pt x="3025" y="1285"/>
                </a:cubicBezTo>
                <a:cubicBezTo>
                  <a:pt x="3024" y="1284"/>
                  <a:pt x="3024" y="1284"/>
                  <a:pt x="3024" y="1284"/>
                </a:cubicBezTo>
                <a:cubicBezTo>
                  <a:pt x="3024" y="1285"/>
                  <a:pt x="3024" y="1285"/>
                  <a:pt x="3024" y="1285"/>
                </a:cubicBezTo>
                <a:cubicBezTo>
                  <a:pt x="3024" y="1286"/>
                  <a:pt x="3024" y="1286"/>
                  <a:pt x="3024" y="1286"/>
                </a:cubicBezTo>
                <a:cubicBezTo>
                  <a:pt x="3024" y="1287"/>
                  <a:pt x="3024" y="1287"/>
                  <a:pt x="3024" y="1287"/>
                </a:cubicBezTo>
                <a:cubicBezTo>
                  <a:pt x="3019" y="1283"/>
                  <a:pt x="3019" y="1283"/>
                  <a:pt x="3019" y="1283"/>
                </a:cubicBezTo>
                <a:cubicBezTo>
                  <a:pt x="3018" y="1281"/>
                  <a:pt x="3018" y="1281"/>
                  <a:pt x="3018" y="1281"/>
                </a:cubicBezTo>
                <a:cubicBezTo>
                  <a:pt x="3017" y="1281"/>
                  <a:pt x="3017" y="1281"/>
                  <a:pt x="3017" y="1281"/>
                </a:cubicBezTo>
                <a:cubicBezTo>
                  <a:pt x="3017" y="1283"/>
                  <a:pt x="3017" y="1283"/>
                  <a:pt x="3017" y="1283"/>
                </a:cubicBezTo>
                <a:cubicBezTo>
                  <a:pt x="3017" y="1284"/>
                  <a:pt x="3017" y="1284"/>
                  <a:pt x="3017" y="1284"/>
                </a:cubicBezTo>
                <a:cubicBezTo>
                  <a:pt x="3018" y="1287"/>
                  <a:pt x="3018" y="1287"/>
                  <a:pt x="3018" y="1287"/>
                </a:cubicBezTo>
                <a:cubicBezTo>
                  <a:pt x="3016" y="1285"/>
                  <a:pt x="3016" y="1285"/>
                  <a:pt x="3016" y="1285"/>
                </a:cubicBezTo>
                <a:cubicBezTo>
                  <a:pt x="3014" y="1286"/>
                  <a:pt x="3014" y="1286"/>
                  <a:pt x="3014" y="1286"/>
                </a:cubicBezTo>
                <a:cubicBezTo>
                  <a:pt x="3014" y="1284"/>
                  <a:pt x="3014" y="1284"/>
                  <a:pt x="3014" y="1284"/>
                </a:cubicBezTo>
                <a:cubicBezTo>
                  <a:pt x="3014" y="1282"/>
                  <a:pt x="3014" y="1282"/>
                  <a:pt x="3014" y="1282"/>
                </a:cubicBezTo>
                <a:cubicBezTo>
                  <a:pt x="3013" y="1277"/>
                  <a:pt x="3013" y="1277"/>
                  <a:pt x="3013" y="1277"/>
                </a:cubicBezTo>
                <a:cubicBezTo>
                  <a:pt x="3014" y="1276"/>
                  <a:pt x="3014" y="1276"/>
                  <a:pt x="3014" y="1276"/>
                </a:cubicBezTo>
                <a:cubicBezTo>
                  <a:pt x="3014" y="1275"/>
                  <a:pt x="3014" y="1275"/>
                  <a:pt x="3014" y="1275"/>
                </a:cubicBezTo>
                <a:cubicBezTo>
                  <a:pt x="3012" y="1274"/>
                  <a:pt x="3012" y="1274"/>
                  <a:pt x="3012" y="1274"/>
                </a:cubicBezTo>
                <a:cubicBezTo>
                  <a:pt x="3013" y="1272"/>
                  <a:pt x="3013" y="1272"/>
                  <a:pt x="3013" y="1272"/>
                </a:cubicBezTo>
                <a:cubicBezTo>
                  <a:pt x="3011" y="1271"/>
                  <a:pt x="3011" y="1271"/>
                  <a:pt x="3011" y="1271"/>
                </a:cubicBezTo>
                <a:cubicBezTo>
                  <a:pt x="3012" y="1269"/>
                  <a:pt x="3012" y="1269"/>
                  <a:pt x="3012" y="1269"/>
                </a:cubicBezTo>
                <a:cubicBezTo>
                  <a:pt x="3008" y="1266"/>
                  <a:pt x="3008" y="1266"/>
                  <a:pt x="3008" y="1266"/>
                </a:cubicBezTo>
                <a:cubicBezTo>
                  <a:pt x="3008" y="1264"/>
                  <a:pt x="3008" y="1264"/>
                  <a:pt x="3008" y="1264"/>
                </a:cubicBezTo>
                <a:cubicBezTo>
                  <a:pt x="3007" y="1262"/>
                  <a:pt x="3007" y="1262"/>
                  <a:pt x="3007" y="1262"/>
                </a:cubicBezTo>
                <a:cubicBezTo>
                  <a:pt x="3009" y="1262"/>
                  <a:pt x="3009" y="1262"/>
                  <a:pt x="3009" y="1262"/>
                </a:cubicBezTo>
                <a:cubicBezTo>
                  <a:pt x="3009" y="1260"/>
                  <a:pt x="3009" y="1260"/>
                  <a:pt x="3009" y="1260"/>
                </a:cubicBezTo>
                <a:cubicBezTo>
                  <a:pt x="3008" y="1257"/>
                  <a:pt x="3008" y="1257"/>
                  <a:pt x="3008" y="1257"/>
                </a:cubicBezTo>
                <a:cubicBezTo>
                  <a:pt x="3007" y="1258"/>
                  <a:pt x="3007" y="1258"/>
                  <a:pt x="3007" y="1258"/>
                </a:cubicBezTo>
                <a:cubicBezTo>
                  <a:pt x="3005" y="1258"/>
                  <a:pt x="3005" y="1258"/>
                  <a:pt x="3005" y="1258"/>
                </a:cubicBezTo>
                <a:cubicBezTo>
                  <a:pt x="3003" y="1255"/>
                  <a:pt x="3003" y="1255"/>
                  <a:pt x="3003" y="1255"/>
                </a:cubicBezTo>
                <a:cubicBezTo>
                  <a:pt x="3001" y="1255"/>
                  <a:pt x="3001" y="1255"/>
                  <a:pt x="3001" y="1255"/>
                </a:cubicBezTo>
                <a:cubicBezTo>
                  <a:pt x="3000" y="1253"/>
                  <a:pt x="3000" y="1253"/>
                  <a:pt x="3000" y="1253"/>
                </a:cubicBezTo>
                <a:cubicBezTo>
                  <a:pt x="2999" y="1254"/>
                  <a:pt x="2999" y="1254"/>
                  <a:pt x="2999" y="1254"/>
                </a:cubicBezTo>
                <a:cubicBezTo>
                  <a:pt x="2998" y="1253"/>
                  <a:pt x="2998" y="1253"/>
                  <a:pt x="2998" y="1253"/>
                </a:cubicBezTo>
                <a:cubicBezTo>
                  <a:pt x="2996" y="1252"/>
                  <a:pt x="2996" y="1252"/>
                  <a:pt x="2996" y="1252"/>
                </a:cubicBezTo>
                <a:cubicBezTo>
                  <a:pt x="2994" y="1254"/>
                  <a:pt x="2994" y="1254"/>
                  <a:pt x="2994" y="1254"/>
                </a:cubicBezTo>
                <a:cubicBezTo>
                  <a:pt x="2995" y="1252"/>
                  <a:pt x="2995" y="1252"/>
                  <a:pt x="2995" y="1252"/>
                </a:cubicBezTo>
                <a:cubicBezTo>
                  <a:pt x="2997" y="1251"/>
                  <a:pt x="2997" y="1251"/>
                  <a:pt x="2997" y="1251"/>
                </a:cubicBezTo>
                <a:cubicBezTo>
                  <a:pt x="2997" y="1250"/>
                  <a:pt x="2997" y="1250"/>
                  <a:pt x="2997" y="1250"/>
                </a:cubicBezTo>
                <a:cubicBezTo>
                  <a:pt x="2997" y="1249"/>
                  <a:pt x="2997" y="1249"/>
                  <a:pt x="2997" y="1249"/>
                </a:cubicBezTo>
                <a:cubicBezTo>
                  <a:pt x="2995" y="1249"/>
                  <a:pt x="2995" y="1249"/>
                  <a:pt x="2995" y="1249"/>
                </a:cubicBezTo>
                <a:cubicBezTo>
                  <a:pt x="2993" y="1249"/>
                  <a:pt x="2993" y="1249"/>
                  <a:pt x="2993" y="1249"/>
                </a:cubicBezTo>
                <a:cubicBezTo>
                  <a:pt x="2992" y="1247"/>
                  <a:pt x="2992" y="1247"/>
                  <a:pt x="2992" y="1247"/>
                </a:cubicBezTo>
                <a:cubicBezTo>
                  <a:pt x="2991" y="1247"/>
                  <a:pt x="2991" y="1247"/>
                  <a:pt x="2991" y="1247"/>
                </a:cubicBezTo>
                <a:cubicBezTo>
                  <a:pt x="2987" y="1245"/>
                  <a:pt x="2987" y="1245"/>
                  <a:pt x="2987" y="1245"/>
                </a:cubicBezTo>
                <a:cubicBezTo>
                  <a:pt x="2985" y="1241"/>
                  <a:pt x="2985" y="1241"/>
                  <a:pt x="2985" y="1241"/>
                </a:cubicBezTo>
                <a:cubicBezTo>
                  <a:pt x="2985" y="1238"/>
                  <a:pt x="2985" y="1238"/>
                  <a:pt x="2985" y="1238"/>
                </a:cubicBezTo>
                <a:cubicBezTo>
                  <a:pt x="2984" y="1235"/>
                  <a:pt x="2984" y="1235"/>
                  <a:pt x="2984" y="1235"/>
                </a:cubicBezTo>
                <a:cubicBezTo>
                  <a:pt x="2984" y="1233"/>
                  <a:pt x="2984" y="1233"/>
                  <a:pt x="2984" y="1233"/>
                </a:cubicBezTo>
                <a:cubicBezTo>
                  <a:pt x="2985" y="1233"/>
                  <a:pt x="2985" y="1233"/>
                  <a:pt x="2985" y="1233"/>
                </a:cubicBezTo>
                <a:cubicBezTo>
                  <a:pt x="2985" y="1229"/>
                  <a:pt x="2985" y="1229"/>
                  <a:pt x="2985" y="1229"/>
                </a:cubicBezTo>
                <a:cubicBezTo>
                  <a:pt x="2984" y="1224"/>
                  <a:pt x="2984" y="1224"/>
                  <a:pt x="2984" y="1224"/>
                </a:cubicBezTo>
                <a:cubicBezTo>
                  <a:pt x="2983" y="1221"/>
                  <a:pt x="2983" y="1221"/>
                  <a:pt x="2983" y="1221"/>
                </a:cubicBezTo>
                <a:cubicBezTo>
                  <a:pt x="2984" y="1221"/>
                  <a:pt x="2984" y="1221"/>
                  <a:pt x="2984" y="1221"/>
                </a:cubicBezTo>
                <a:cubicBezTo>
                  <a:pt x="2983" y="1219"/>
                  <a:pt x="2983" y="1219"/>
                  <a:pt x="2983" y="1219"/>
                </a:cubicBezTo>
                <a:cubicBezTo>
                  <a:pt x="2981" y="1219"/>
                  <a:pt x="2981" y="1219"/>
                  <a:pt x="2981" y="1219"/>
                </a:cubicBezTo>
                <a:cubicBezTo>
                  <a:pt x="2979" y="1215"/>
                  <a:pt x="2979" y="1215"/>
                  <a:pt x="2979" y="1215"/>
                </a:cubicBezTo>
                <a:cubicBezTo>
                  <a:pt x="2979" y="1210"/>
                  <a:pt x="2979" y="1210"/>
                  <a:pt x="2979" y="1210"/>
                </a:cubicBezTo>
                <a:cubicBezTo>
                  <a:pt x="2980" y="1210"/>
                  <a:pt x="2980" y="1210"/>
                  <a:pt x="2980" y="1210"/>
                </a:cubicBezTo>
                <a:cubicBezTo>
                  <a:pt x="2980" y="1209"/>
                  <a:pt x="2980" y="1209"/>
                  <a:pt x="2980" y="1209"/>
                </a:cubicBezTo>
                <a:cubicBezTo>
                  <a:pt x="2979" y="1208"/>
                  <a:pt x="2979" y="1208"/>
                  <a:pt x="2979" y="1208"/>
                </a:cubicBezTo>
                <a:cubicBezTo>
                  <a:pt x="2979" y="1201"/>
                  <a:pt x="2979" y="1201"/>
                  <a:pt x="2979" y="1201"/>
                </a:cubicBezTo>
                <a:cubicBezTo>
                  <a:pt x="2979" y="1200"/>
                  <a:pt x="2979" y="1200"/>
                  <a:pt x="2979" y="1200"/>
                </a:cubicBezTo>
                <a:cubicBezTo>
                  <a:pt x="2979" y="1198"/>
                  <a:pt x="2979" y="1198"/>
                  <a:pt x="2979" y="1198"/>
                </a:cubicBezTo>
                <a:cubicBezTo>
                  <a:pt x="2979" y="1197"/>
                  <a:pt x="2979" y="1197"/>
                  <a:pt x="2979" y="1197"/>
                </a:cubicBezTo>
                <a:cubicBezTo>
                  <a:pt x="2980" y="1196"/>
                  <a:pt x="2980" y="1196"/>
                  <a:pt x="2980" y="1196"/>
                </a:cubicBezTo>
                <a:cubicBezTo>
                  <a:pt x="2976" y="1192"/>
                  <a:pt x="2976" y="1192"/>
                  <a:pt x="2976" y="1192"/>
                </a:cubicBezTo>
                <a:cubicBezTo>
                  <a:pt x="2974" y="1191"/>
                  <a:pt x="2974" y="1191"/>
                  <a:pt x="2974" y="1191"/>
                </a:cubicBezTo>
                <a:cubicBezTo>
                  <a:pt x="2975" y="1190"/>
                  <a:pt x="2975" y="1190"/>
                  <a:pt x="2975" y="1190"/>
                </a:cubicBezTo>
                <a:cubicBezTo>
                  <a:pt x="2972" y="1188"/>
                  <a:pt x="2972" y="1188"/>
                  <a:pt x="2972" y="1188"/>
                </a:cubicBezTo>
                <a:cubicBezTo>
                  <a:pt x="2970" y="1189"/>
                  <a:pt x="2970" y="1189"/>
                  <a:pt x="2970" y="1189"/>
                </a:cubicBezTo>
                <a:cubicBezTo>
                  <a:pt x="2969" y="1188"/>
                  <a:pt x="2969" y="1188"/>
                  <a:pt x="2969" y="1188"/>
                </a:cubicBezTo>
                <a:cubicBezTo>
                  <a:pt x="2968" y="1191"/>
                  <a:pt x="2968" y="1191"/>
                  <a:pt x="2968" y="1191"/>
                </a:cubicBezTo>
                <a:cubicBezTo>
                  <a:pt x="2966" y="1191"/>
                  <a:pt x="2966" y="1191"/>
                  <a:pt x="2966" y="1191"/>
                </a:cubicBezTo>
                <a:cubicBezTo>
                  <a:pt x="2964" y="1188"/>
                  <a:pt x="2964" y="1188"/>
                  <a:pt x="2964" y="1188"/>
                </a:cubicBezTo>
                <a:cubicBezTo>
                  <a:pt x="2965" y="1186"/>
                  <a:pt x="2965" y="1186"/>
                  <a:pt x="2965" y="1186"/>
                </a:cubicBezTo>
                <a:cubicBezTo>
                  <a:pt x="2963" y="1183"/>
                  <a:pt x="2963" y="1183"/>
                  <a:pt x="2963" y="1183"/>
                </a:cubicBezTo>
                <a:cubicBezTo>
                  <a:pt x="2964" y="1179"/>
                  <a:pt x="2964" y="1179"/>
                  <a:pt x="2964" y="1179"/>
                </a:cubicBezTo>
                <a:cubicBezTo>
                  <a:pt x="2964" y="1175"/>
                  <a:pt x="2964" y="1175"/>
                  <a:pt x="2964" y="1175"/>
                </a:cubicBezTo>
                <a:cubicBezTo>
                  <a:pt x="2963" y="1175"/>
                  <a:pt x="2963" y="1175"/>
                  <a:pt x="2963" y="1175"/>
                </a:cubicBezTo>
                <a:cubicBezTo>
                  <a:pt x="2962" y="1173"/>
                  <a:pt x="2962" y="1173"/>
                  <a:pt x="2962" y="1173"/>
                </a:cubicBezTo>
                <a:cubicBezTo>
                  <a:pt x="2963" y="1172"/>
                  <a:pt x="2963" y="1172"/>
                  <a:pt x="2963" y="1172"/>
                </a:cubicBezTo>
                <a:cubicBezTo>
                  <a:pt x="2961" y="1170"/>
                  <a:pt x="2961" y="1170"/>
                  <a:pt x="2961" y="1170"/>
                </a:cubicBezTo>
                <a:cubicBezTo>
                  <a:pt x="2961" y="1168"/>
                  <a:pt x="2961" y="1168"/>
                  <a:pt x="2961" y="1168"/>
                </a:cubicBezTo>
                <a:cubicBezTo>
                  <a:pt x="2960" y="1167"/>
                  <a:pt x="2960" y="1167"/>
                  <a:pt x="2960" y="1167"/>
                </a:cubicBezTo>
                <a:cubicBezTo>
                  <a:pt x="2960" y="1165"/>
                  <a:pt x="2960" y="1165"/>
                  <a:pt x="2960" y="1165"/>
                </a:cubicBezTo>
                <a:cubicBezTo>
                  <a:pt x="2962" y="1163"/>
                  <a:pt x="2962" y="1163"/>
                  <a:pt x="2962" y="1163"/>
                </a:cubicBezTo>
                <a:cubicBezTo>
                  <a:pt x="2960" y="1163"/>
                  <a:pt x="2960" y="1163"/>
                  <a:pt x="2960" y="1163"/>
                </a:cubicBezTo>
                <a:cubicBezTo>
                  <a:pt x="2959" y="1163"/>
                  <a:pt x="2959" y="1163"/>
                  <a:pt x="2959" y="1163"/>
                </a:cubicBezTo>
                <a:cubicBezTo>
                  <a:pt x="2957" y="1162"/>
                  <a:pt x="2957" y="1162"/>
                  <a:pt x="2957" y="1162"/>
                </a:cubicBezTo>
                <a:cubicBezTo>
                  <a:pt x="2958" y="1157"/>
                  <a:pt x="2958" y="1157"/>
                  <a:pt x="2958" y="1157"/>
                </a:cubicBezTo>
                <a:cubicBezTo>
                  <a:pt x="2957" y="1156"/>
                  <a:pt x="2957" y="1156"/>
                  <a:pt x="2957" y="1156"/>
                </a:cubicBezTo>
                <a:cubicBezTo>
                  <a:pt x="2957" y="1153"/>
                  <a:pt x="2957" y="1153"/>
                  <a:pt x="2957" y="1153"/>
                </a:cubicBezTo>
                <a:cubicBezTo>
                  <a:pt x="2955" y="1153"/>
                  <a:pt x="2955" y="1153"/>
                  <a:pt x="2955" y="1153"/>
                </a:cubicBezTo>
                <a:cubicBezTo>
                  <a:pt x="2955" y="1151"/>
                  <a:pt x="2955" y="1151"/>
                  <a:pt x="2955" y="1151"/>
                </a:cubicBezTo>
                <a:cubicBezTo>
                  <a:pt x="2952" y="1152"/>
                  <a:pt x="2952" y="1152"/>
                  <a:pt x="2952" y="1152"/>
                </a:cubicBezTo>
                <a:cubicBezTo>
                  <a:pt x="2951" y="1154"/>
                  <a:pt x="2951" y="1154"/>
                  <a:pt x="2951" y="1154"/>
                </a:cubicBezTo>
                <a:cubicBezTo>
                  <a:pt x="2951" y="1157"/>
                  <a:pt x="2951" y="1157"/>
                  <a:pt x="2951" y="1157"/>
                </a:cubicBezTo>
                <a:cubicBezTo>
                  <a:pt x="2950" y="1160"/>
                  <a:pt x="2950" y="1160"/>
                  <a:pt x="2950" y="1160"/>
                </a:cubicBezTo>
                <a:cubicBezTo>
                  <a:pt x="2950" y="1161"/>
                  <a:pt x="2950" y="1161"/>
                  <a:pt x="2950" y="1161"/>
                </a:cubicBezTo>
                <a:cubicBezTo>
                  <a:pt x="2950" y="1163"/>
                  <a:pt x="2950" y="1163"/>
                  <a:pt x="2950" y="1163"/>
                </a:cubicBezTo>
                <a:cubicBezTo>
                  <a:pt x="2949" y="1163"/>
                  <a:pt x="2949" y="1163"/>
                  <a:pt x="2949" y="1163"/>
                </a:cubicBezTo>
                <a:cubicBezTo>
                  <a:pt x="2947" y="1166"/>
                  <a:pt x="2947" y="1166"/>
                  <a:pt x="2947" y="1166"/>
                </a:cubicBezTo>
                <a:cubicBezTo>
                  <a:pt x="2945" y="1169"/>
                  <a:pt x="2945" y="1169"/>
                  <a:pt x="2945" y="1169"/>
                </a:cubicBezTo>
                <a:cubicBezTo>
                  <a:pt x="2947" y="1170"/>
                  <a:pt x="2947" y="1170"/>
                  <a:pt x="2947" y="1170"/>
                </a:cubicBezTo>
                <a:cubicBezTo>
                  <a:pt x="2949" y="1172"/>
                  <a:pt x="2949" y="1172"/>
                  <a:pt x="2949" y="1172"/>
                </a:cubicBezTo>
                <a:cubicBezTo>
                  <a:pt x="2948" y="1173"/>
                  <a:pt x="2948" y="1173"/>
                  <a:pt x="2948" y="1173"/>
                </a:cubicBezTo>
                <a:cubicBezTo>
                  <a:pt x="2946" y="1173"/>
                  <a:pt x="2946" y="1173"/>
                  <a:pt x="2946" y="1173"/>
                </a:cubicBezTo>
                <a:cubicBezTo>
                  <a:pt x="2946" y="1175"/>
                  <a:pt x="2946" y="1175"/>
                  <a:pt x="2946" y="1175"/>
                </a:cubicBezTo>
                <a:cubicBezTo>
                  <a:pt x="2944" y="1177"/>
                  <a:pt x="2944" y="1177"/>
                  <a:pt x="2944" y="1177"/>
                </a:cubicBezTo>
                <a:cubicBezTo>
                  <a:pt x="2946" y="1179"/>
                  <a:pt x="2946" y="1179"/>
                  <a:pt x="2946" y="1179"/>
                </a:cubicBezTo>
                <a:cubicBezTo>
                  <a:pt x="2946" y="1181"/>
                  <a:pt x="2946" y="1181"/>
                  <a:pt x="2946" y="1181"/>
                </a:cubicBezTo>
                <a:cubicBezTo>
                  <a:pt x="2945" y="1180"/>
                  <a:pt x="2945" y="1180"/>
                  <a:pt x="2945" y="1180"/>
                </a:cubicBezTo>
                <a:cubicBezTo>
                  <a:pt x="2943" y="1181"/>
                  <a:pt x="2943" y="1181"/>
                  <a:pt x="2943" y="1181"/>
                </a:cubicBezTo>
                <a:cubicBezTo>
                  <a:pt x="2943" y="1186"/>
                  <a:pt x="2943" y="1186"/>
                  <a:pt x="2943" y="1186"/>
                </a:cubicBezTo>
                <a:cubicBezTo>
                  <a:pt x="2943" y="1189"/>
                  <a:pt x="2943" y="1189"/>
                  <a:pt x="2943" y="1189"/>
                </a:cubicBezTo>
                <a:cubicBezTo>
                  <a:pt x="2943" y="1193"/>
                  <a:pt x="2943" y="1193"/>
                  <a:pt x="2943" y="1193"/>
                </a:cubicBezTo>
                <a:cubicBezTo>
                  <a:pt x="2944" y="1195"/>
                  <a:pt x="2944" y="1195"/>
                  <a:pt x="2944" y="1195"/>
                </a:cubicBezTo>
                <a:cubicBezTo>
                  <a:pt x="2944" y="1198"/>
                  <a:pt x="2944" y="1198"/>
                  <a:pt x="2944" y="1198"/>
                </a:cubicBezTo>
                <a:cubicBezTo>
                  <a:pt x="2942" y="1200"/>
                  <a:pt x="2942" y="1200"/>
                  <a:pt x="2942" y="1200"/>
                </a:cubicBezTo>
                <a:cubicBezTo>
                  <a:pt x="2942" y="1202"/>
                  <a:pt x="2942" y="1202"/>
                  <a:pt x="2942" y="1202"/>
                </a:cubicBezTo>
                <a:cubicBezTo>
                  <a:pt x="2940" y="1206"/>
                  <a:pt x="2940" y="1206"/>
                  <a:pt x="2940" y="1206"/>
                </a:cubicBezTo>
                <a:cubicBezTo>
                  <a:pt x="2939" y="1211"/>
                  <a:pt x="2939" y="1211"/>
                  <a:pt x="2939" y="1211"/>
                </a:cubicBezTo>
                <a:cubicBezTo>
                  <a:pt x="2937" y="1213"/>
                  <a:pt x="2937" y="1213"/>
                  <a:pt x="2937" y="1213"/>
                </a:cubicBezTo>
                <a:cubicBezTo>
                  <a:pt x="2938" y="1216"/>
                  <a:pt x="2938" y="1216"/>
                  <a:pt x="2938" y="1216"/>
                </a:cubicBezTo>
                <a:cubicBezTo>
                  <a:pt x="2937" y="1219"/>
                  <a:pt x="2937" y="1219"/>
                  <a:pt x="2937" y="1219"/>
                </a:cubicBezTo>
                <a:cubicBezTo>
                  <a:pt x="2935" y="1221"/>
                  <a:pt x="2935" y="1221"/>
                  <a:pt x="2935" y="1221"/>
                </a:cubicBezTo>
                <a:cubicBezTo>
                  <a:pt x="2935" y="1224"/>
                  <a:pt x="2935" y="1224"/>
                  <a:pt x="2935" y="1224"/>
                </a:cubicBezTo>
                <a:cubicBezTo>
                  <a:pt x="2932" y="1227"/>
                  <a:pt x="2932" y="1227"/>
                  <a:pt x="2932" y="1227"/>
                </a:cubicBezTo>
                <a:cubicBezTo>
                  <a:pt x="2925" y="1229"/>
                  <a:pt x="2925" y="1229"/>
                  <a:pt x="2925" y="1229"/>
                </a:cubicBezTo>
                <a:cubicBezTo>
                  <a:pt x="2923" y="1227"/>
                  <a:pt x="2923" y="1227"/>
                  <a:pt x="2923" y="1227"/>
                </a:cubicBezTo>
                <a:cubicBezTo>
                  <a:pt x="2920" y="1227"/>
                  <a:pt x="2920" y="1227"/>
                  <a:pt x="2920" y="1227"/>
                </a:cubicBezTo>
                <a:cubicBezTo>
                  <a:pt x="2919" y="1225"/>
                  <a:pt x="2919" y="1225"/>
                  <a:pt x="2919" y="1225"/>
                </a:cubicBezTo>
                <a:cubicBezTo>
                  <a:pt x="2916" y="1223"/>
                  <a:pt x="2916" y="1223"/>
                  <a:pt x="2916" y="1223"/>
                </a:cubicBezTo>
                <a:cubicBezTo>
                  <a:pt x="2916" y="1222"/>
                  <a:pt x="2916" y="1222"/>
                  <a:pt x="2916" y="1222"/>
                </a:cubicBezTo>
                <a:cubicBezTo>
                  <a:pt x="2915" y="1221"/>
                  <a:pt x="2915" y="1221"/>
                  <a:pt x="2915" y="1221"/>
                </a:cubicBezTo>
                <a:cubicBezTo>
                  <a:pt x="2915" y="1219"/>
                  <a:pt x="2915" y="1219"/>
                  <a:pt x="2915" y="1219"/>
                </a:cubicBezTo>
                <a:cubicBezTo>
                  <a:pt x="2912" y="1219"/>
                  <a:pt x="2912" y="1219"/>
                  <a:pt x="2912" y="1219"/>
                </a:cubicBezTo>
                <a:cubicBezTo>
                  <a:pt x="2910" y="1218"/>
                  <a:pt x="2910" y="1218"/>
                  <a:pt x="2910" y="1218"/>
                </a:cubicBezTo>
                <a:cubicBezTo>
                  <a:pt x="2907" y="1218"/>
                  <a:pt x="2907" y="1218"/>
                  <a:pt x="2907" y="1218"/>
                </a:cubicBezTo>
                <a:cubicBezTo>
                  <a:pt x="2904" y="1216"/>
                  <a:pt x="2904" y="1216"/>
                  <a:pt x="2904" y="1216"/>
                </a:cubicBezTo>
                <a:cubicBezTo>
                  <a:pt x="2904" y="1214"/>
                  <a:pt x="2904" y="1214"/>
                  <a:pt x="2904" y="1214"/>
                </a:cubicBezTo>
                <a:cubicBezTo>
                  <a:pt x="2902" y="1211"/>
                  <a:pt x="2902" y="1211"/>
                  <a:pt x="2902" y="1211"/>
                </a:cubicBezTo>
                <a:cubicBezTo>
                  <a:pt x="2899" y="1211"/>
                  <a:pt x="2899" y="1211"/>
                  <a:pt x="2899" y="1211"/>
                </a:cubicBezTo>
                <a:cubicBezTo>
                  <a:pt x="2897" y="1209"/>
                  <a:pt x="2897" y="1209"/>
                  <a:pt x="2897" y="1209"/>
                </a:cubicBezTo>
                <a:cubicBezTo>
                  <a:pt x="2896" y="1208"/>
                  <a:pt x="2896" y="1208"/>
                  <a:pt x="2896" y="1208"/>
                </a:cubicBezTo>
                <a:cubicBezTo>
                  <a:pt x="2895" y="1208"/>
                  <a:pt x="2895" y="1208"/>
                  <a:pt x="2895" y="1208"/>
                </a:cubicBezTo>
                <a:cubicBezTo>
                  <a:pt x="2894" y="1207"/>
                  <a:pt x="2894" y="1207"/>
                  <a:pt x="2894" y="1207"/>
                </a:cubicBezTo>
                <a:cubicBezTo>
                  <a:pt x="2892" y="1207"/>
                  <a:pt x="2892" y="1207"/>
                  <a:pt x="2892" y="1207"/>
                </a:cubicBezTo>
                <a:cubicBezTo>
                  <a:pt x="2890" y="1207"/>
                  <a:pt x="2890" y="1207"/>
                  <a:pt x="2890" y="1207"/>
                </a:cubicBezTo>
                <a:cubicBezTo>
                  <a:pt x="2890" y="1206"/>
                  <a:pt x="2890" y="1206"/>
                  <a:pt x="2890" y="1206"/>
                </a:cubicBezTo>
                <a:cubicBezTo>
                  <a:pt x="2888" y="1204"/>
                  <a:pt x="2888" y="1204"/>
                  <a:pt x="2888" y="1204"/>
                </a:cubicBezTo>
                <a:cubicBezTo>
                  <a:pt x="2887" y="1202"/>
                  <a:pt x="2887" y="1202"/>
                  <a:pt x="2887" y="1202"/>
                </a:cubicBezTo>
                <a:cubicBezTo>
                  <a:pt x="2885" y="1199"/>
                  <a:pt x="2885" y="1199"/>
                  <a:pt x="2885" y="1199"/>
                </a:cubicBezTo>
                <a:cubicBezTo>
                  <a:pt x="2883" y="1199"/>
                  <a:pt x="2883" y="1199"/>
                  <a:pt x="2883" y="1199"/>
                </a:cubicBezTo>
                <a:cubicBezTo>
                  <a:pt x="2881" y="1196"/>
                  <a:pt x="2881" y="1196"/>
                  <a:pt x="2881" y="1196"/>
                </a:cubicBezTo>
                <a:cubicBezTo>
                  <a:pt x="2881" y="1194"/>
                  <a:pt x="2881" y="1194"/>
                  <a:pt x="2881" y="1194"/>
                </a:cubicBezTo>
                <a:cubicBezTo>
                  <a:pt x="2883" y="1191"/>
                  <a:pt x="2883" y="1191"/>
                  <a:pt x="2883" y="1191"/>
                </a:cubicBezTo>
                <a:cubicBezTo>
                  <a:pt x="2883" y="1188"/>
                  <a:pt x="2883" y="1188"/>
                  <a:pt x="2883" y="1188"/>
                </a:cubicBezTo>
                <a:cubicBezTo>
                  <a:pt x="2885" y="1187"/>
                  <a:pt x="2885" y="1187"/>
                  <a:pt x="2885" y="1187"/>
                </a:cubicBezTo>
                <a:cubicBezTo>
                  <a:pt x="2886" y="1184"/>
                  <a:pt x="2886" y="1184"/>
                  <a:pt x="2886" y="1184"/>
                </a:cubicBezTo>
                <a:cubicBezTo>
                  <a:pt x="2887" y="1182"/>
                  <a:pt x="2887" y="1182"/>
                  <a:pt x="2887" y="1182"/>
                </a:cubicBezTo>
                <a:cubicBezTo>
                  <a:pt x="2885" y="1184"/>
                  <a:pt x="2885" y="1184"/>
                  <a:pt x="2885" y="1184"/>
                </a:cubicBezTo>
                <a:cubicBezTo>
                  <a:pt x="2883" y="1181"/>
                  <a:pt x="2883" y="1181"/>
                  <a:pt x="2883" y="1181"/>
                </a:cubicBezTo>
                <a:cubicBezTo>
                  <a:pt x="2886" y="1179"/>
                  <a:pt x="2886" y="1179"/>
                  <a:pt x="2886" y="1179"/>
                </a:cubicBezTo>
                <a:cubicBezTo>
                  <a:pt x="2885" y="1177"/>
                  <a:pt x="2885" y="1177"/>
                  <a:pt x="2885" y="1177"/>
                </a:cubicBezTo>
                <a:cubicBezTo>
                  <a:pt x="2886" y="1177"/>
                  <a:pt x="2886" y="1177"/>
                  <a:pt x="2886" y="1177"/>
                </a:cubicBezTo>
                <a:cubicBezTo>
                  <a:pt x="2887" y="1177"/>
                  <a:pt x="2887" y="1177"/>
                  <a:pt x="2887" y="1177"/>
                </a:cubicBezTo>
                <a:cubicBezTo>
                  <a:pt x="2888" y="1178"/>
                  <a:pt x="2888" y="1178"/>
                  <a:pt x="2888" y="1178"/>
                </a:cubicBezTo>
                <a:cubicBezTo>
                  <a:pt x="2890" y="1178"/>
                  <a:pt x="2890" y="1178"/>
                  <a:pt x="2890" y="1178"/>
                </a:cubicBezTo>
                <a:cubicBezTo>
                  <a:pt x="2892" y="1177"/>
                  <a:pt x="2892" y="1177"/>
                  <a:pt x="2892" y="1177"/>
                </a:cubicBezTo>
                <a:cubicBezTo>
                  <a:pt x="2893" y="1175"/>
                  <a:pt x="2893" y="1175"/>
                  <a:pt x="2893" y="1175"/>
                </a:cubicBezTo>
                <a:cubicBezTo>
                  <a:pt x="2891" y="1173"/>
                  <a:pt x="2891" y="1173"/>
                  <a:pt x="2891" y="1173"/>
                </a:cubicBezTo>
                <a:cubicBezTo>
                  <a:pt x="2893" y="1172"/>
                  <a:pt x="2893" y="1172"/>
                  <a:pt x="2893" y="1172"/>
                </a:cubicBezTo>
                <a:cubicBezTo>
                  <a:pt x="2894" y="1172"/>
                  <a:pt x="2894" y="1172"/>
                  <a:pt x="2894" y="1172"/>
                </a:cubicBezTo>
                <a:cubicBezTo>
                  <a:pt x="2895" y="1169"/>
                  <a:pt x="2895" y="1169"/>
                  <a:pt x="2895" y="1169"/>
                </a:cubicBezTo>
                <a:cubicBezTo>
                  <a:pt x="2897" y="1168"/>
                  <a:pt x="2897" y="1168"/>
                  <a:pt x="2897" y="1168"/>
                </a:cubicBezTo>
                <a:cubicBezTo>
                  <a:pt x="2898" y="1166"/>
                  <a:pt x="2898" y="1166"/>
                  <a:pt x="2898" y="1166"/>
                </a:cubicBezTo>
                <a:cubicBezTo>
                  <a:pt x="2898" y="1165"/>
                  <a:pt x="2898" y="1165"/>
                  <a:pt x="2898" y="1165"/>
                </a:cubicBezTo>
                <a:cubicBezTo>
                  <a:pt x="2896" y="1164"/>
                  <a:pt x="2896" y="1164"/>
                  <a:pt x="2896" y="1164"/>
                </a:cubicBezTo>
                <a:cubicBezTo>
                  <a:pt x="2895" y="1166"/>
                  <a:pt x="2895" y="1166"/>
                  <a:pt x="2895" y="1166"/>
                </a:cubicBezTo>
                <a:cubicBezTo>
                  <a:pt x="2893" y="1165"/>
                  <a:pt x="2893" y="1165"/>
                  <a:pt x="2893" y="1165"/>
                </a:cubicBezTo>
                <a:cubicBezTo>
                  <a:pt x="2893" y="1162"/>
                  <a:pt x="2893" y="1162"/>
                  <a:pt x="2893" y="1162"/>
                </a:cubicBezTo>
                <a:cubicBezTo>
                  <a:pt x="2891" y="1163"/>
                  <a:pt x="2891" y="1163"/>
                  <a:pt x="2891" y="1163"/>
                </a:cubicBezTo>
                <a:cubicBezTo>
                  <a:pt x="2889" y="1166"/>
                  <a:pt x="2889" y="1166"/>
                  <a:pt x="2889" y="1166"/>
                </a:cubicBezTo>
                <a:cubicBezTo>
                  <a:pt x="2890" y="1166"/>
                  <a:pt x="2890" y="1166"/>
                  <a:pt x="2890" y="1166"/>
                </a:cubicBezTo>
                <a:cubicBezTo>
                  <a:pt x="2890" y="1167"/>
                  <a:pt x="2890" y="1167"/>
                  <a:pt x="2890" y="1167"/>
                </a:cubicBezTo>
                <a:cubicBezTo>
                  <a:pt x="2889" y="1168"/>
                  <a:pt x="2889" y="1168"/>
                  <a:pt x="2889" y="1168"/>
                </a:cubicBezTo>
                <a:cubicBezTo>
                  <a:pt x="2887" y="1167"/>
                  <a:pt x="2887" y="1167"/>
                  <a:pt x="2887" y="1167"/>
                </a:cubicBezTo>
                <a:cubicBezTo>
                  <a:pt x="2887" y="1166"/>
                  <a:pt x="2887" y="1166"/>
                  <a:pt x="2887" y="1166"/>
                </a:cubicBezTo>
                <a:cubicBezTo>
                  <a:pt x="2886" y="1165"/>
                  <a:pt x="2886" y="1165"/>
                  <a:pt x="2886" y="1165"/>
                </a:cubicBezTo>
                <a:cubicBezTo>
                  <a:pt x="2885" y="1166"/>
                  <a:pt x="2885" y="1166"/>
                  <a:pt x="2885" y="1166"/>
                </a:cubicBezTo>
                <a:cubicBezTo>
                  <a:pt x="2884" y="1167"/>
                  <a:pt x="2884" y="1167"/>
                  <a:pt x="2884" y="1167"/>
                </a:cubicBezTo>
                <a:cubicBezTo>
                  <a:pt x="2884" y="1165"/>
                  <a:pt x="2884" y="1165"/>
                  <a:pt x="2884" y="1165"/>
                </a:cubicBezTo>
                <a:cubicBezTo>
                  <a:pt x="2885" y="1164"/>
                  <a:pt x="2885" y="1164"/>
                  <a:pt x="2885" y="1164"/>
                </a:cubicBezTo>
                <a:cubicBezTo>
                  <a:pt x="2885" y="1163"/>
                  <a:pt x="2885" y="1163"/>
                  <a:pt x="2885" y="1163"/>
                </a:cubicBezTo>
                <a:cubicBezTo>
                  <a:pt x="2884" y="1164"/>
                  <a:pt x="2884" y="1164"/>
                  <a:pt x="2884" y="1164"/>
                </a:cubicBezTo>
                <a:cubicBezTo>
                  <a:pt x="2883" y="1165"/>
                  <a:pt x="2883" y="1165"/>
                  <a:pt x="2883" y="1165"/>
                </a:cubicBezTo>
                <a:cubicBezTo>
                  <a:pt x="2880" y="1166"/>
                  <a:pt x="2880" y="1166"/>
                  <a:pt x="2880" y="1166"/>
                </a:cubicBezTo>
                <a:cubicBezTo>
                  <a:pt x="2880" y="1167"/>
                  <a:pt x="2880" y="1167"/>
                  <a:pt x="2880" y="1167"/>
                </a:cubicBezTo>
                <a:cubicBezTo>
                  <a:pt x="2879" y="1167"/>
                  <a:pt x="2879" y="1167"/>
                  <a:pt x="2879" y="1167"/>
                </a:cubicBezTo>
                <a:cubicBezTo>
                  <a:pt x="2878" y="1166"/>
                  <a:pt x="2878" y="1166"/>
                  <a:pt x="2878" y="1166"/>
                </a:cubicBezTo>
                <a:cubicBezTo>
                  <a:pt x="2876" y="1166"/>
                  <a:pt x="2876" y="1166"/>
                  <a:pt x="2876" y="1166"/>
                </a:cubicBezTo>
                <a:cubicBezTo>
                  <a:pt x="2876" y="1165"/>
                  <a:pt x="2876" y="1165"/>
                  <a:pt x="2876" y="1165"/>
                </a:cubicBezTo>
                <a:cubicBezTo>
                  <a:pt x="2875" y="1163"/>
                  <a:pt x="2875" y="1163"/>
                  <a:pt x="2875" y="1163"/>
                </a:cubicBezTo>
                <a:cubicBezTo>
                  <a:pt x="2874" y="1163"/>
                  <a:pt x="2874" y="1163"/>
                  <a:pt x="2874" y="1163"/>
                </a:cubicBezTo>
                <a:cubicBezTo>
                  <a:pt x="2872" y="1164"/>
                  <a:pt x="2872" y="1164"/>
                  <a:pt x="2872" y="1164"/>
                </a:cubicBezTo>
                <a:cubicBezTo>
                  <a:pt x="2870" y="1163"/>
                  <a:pt x="2870" y="1163"/>
                  <a:pt x="2870" y="1163"/>
                </a:cubicBezTo>
                <a:cubicBezTo>
                  <a:pt x="2869" y="1164"/>
                  <a:pt x="2869" y="1164"/>
                  <a:pt x="2869" y="1164"/>
                </a:cubicBezTo>
                <a:cubicBezTo>
                  <a:pt x="2868" y="1162"/>
                  <a:pt x="2868" y="1162"/>
                  <a:pt x="2868" y="1162"/>
                </a:cubicBezTo>
                <a:cubicBezTo>
                  <a:pt x="2867" y="1162"/>
                  <a:pt x="2867" y="1162"/>
                  <a:pt x="2867" y="1162"/>
                </a:cubicBezTo>
                <a:cubicBezTo>
                  <a:pt x="2866" y="1160"/>
                  <a:pt x="2866" y="1160"/>
                  <a:pt x="2866" y="1160"/>
                </a:cubicBezTo>
                <a:cubicBezTo>
                  <a:pt x="2864" y="1161"/>
                  <a:pt x="2864" y="1161"/>
                  <a:pt x="2864" y="1161"/>
                </a:cubicBezTo>
                <a:cubicBezTo>
                  <a:pt x="2861" y="1161"/>
                  <a:pt x="2861" y="1161"/>
                  <a:pt x="2861" y="1161"/>
                </a:cubicBezTo>
                <a:cubicBezTo>
                  <a:pt x="2859" y="1160"/>
                  <a:pt x="2859" y="1160"/>
                  <a:pt x="2859" y="1160"/>
                </a:cubicBezTo>
                <a:cubicBezTo>
                  <a:pt x="2859" y="1158"/>
                  <a:pt x="2859" y="1158"/>
                  <a:pt x="2859" y="1158"/>
                </a:cubicBezTo>
                <a:cubicBezTo>
                  <a:pt x="2858" y="1156"/>
                  <a:pt x="2858" y="1156"/>
                  <a:pt x="2858" y="1156"/>
                </a:cubicBezTo>
                <a:cubicBezTo>
                  <a:pt x="2857" y="1156"/>
                  <a:pt x="2857" y="1156"/>
                  <a:pt x="2857" y="1156"/>
                </a:cubicBezTo>
                <a:cubicBezTo>
                  <a:pt x="2857" y="1157"/>
                  <a:pt x="2857" y="1157"/>
                  <a:pt x="2857" y="1157"/>
                </a:cubicBezTo>
                <a:cubicBezTo>
                  <a:pt x="2854" y="1158"/>
                  <a:pt x="2854" y="1158"/>
                  <a:pt x="2854" y="1158"/>
                </a:cubicBezTo>
                <a:cubicBezTo>
                  <a:pt x="2853" y="1156"/>
                  <a:pt x="2853" y="1156"/>
                  <a:pt x="2853" y="1156"/>
                </a:cubicBezTo>
                <a:cubicBezTo>
                  <a:pt x="2852" y="1156"/>
                  <a:pt x="2852" y="1156"/>
                  <a:pt x="2852" y="1156"/>
                </a:cubicBezTo>
                <a:cubicBezTo>
                  <a:pt x="2849" y="1154"/>
                  <a:pt x="2849" y="1154"/>
                  <a:pt x="2849" y="1154"/>
                </a:cubicBezTo>
                <a:cubicBezTo>
                  <a:pt x="2848" y="1155"/>
                  <a:pt x="2848" y="1155"/>
                  <a:pt x="2848" y="1155"/>
                </a:cubicBezTo>
                <a:cubicBezTo>
                  <a:pt x="2847" y="1154"/>
                  <a:pt x="2847" y="1154"/>
                  <a:pt x="2847" y="1154"/>
                </a:cubicBezTo>
                <a:cubicBezTo>
                  <a:pt x="2845" y="1155"/>
                  <a:pt x="2845" y="1155"/>
                  <a:pt x="2845" y="1155"/>
                </a:cubicBezTo>
                <a:cubicBezTo>
                  <a:pt x="2847" y="1157"/>
                  <a:pt x="2847" y="1157"/>
                  <a:pt x="2847" y="1157"/>
                </a:cubicBezTo>
                <a:cubicBezTo>
                  <a:pt x="2847" y="1157"/>
                  <a:pt x="2847" y="1157"/>
                  <a:pt x="2847" y="1157"/>
                </a:cubicBezTo>
                <a:cubicBezTo>
                  <a:pt x="2849" y="1158"/>
                  <a:pt x="2849" y="1158"/>
                  <a:pt x="2849" y="1158"/>
                </a:cubicBezTo>
                <a:cubicBezTo>
                  <a:pt x="2850" y="1157"/>
                  <a:pt x="2850" y="1157"/>
                  <a:pt x="2850" y="1157"/>
                </a:cubicBezTo>
                <a:cubicBezTo>
                  <a:pt x="2853" y="1160"/>
                  <a:pt x="2853" y="1160"/>
                  <a:pt x="2853" y="1160"/>
                </a:cubicBezTo>
                <a:cubicBezTo>
                  <a:pt x="2853" y="1161"/>
                  <a:pt x="2853" y="1161"/>
                  <a:pt x="2853" y="1161"/>
                </a:cubicBezTo>
                <a:cubicBezTo>
                  <a:pt x="2854" y="1164"/>
                  <a:pt x="2854" y="1164"/>
                  <a:pt x="2854" y="1164"/>
                </a:cubicBezTo>
                <a:cubicBezTo>
                  <a:pt x="2852" y="1164"/>
                  <a:pt x="2852" y="1164"/>
                  <a:pt x="2852" y="1164"/>
                </a:cubicBezTo>
                <a:cubicBezTo>
                  <a:pt x="2851" y="1167"/>
                  <a:pt x="2851" y="1167"/>
                  <a:pt x="2851" y="1167"/>
                </a:cubicBezTo>
                <a:cubicBezTo>
                  <a:pt x="2850" y="1165"/>
                  <a:pt x="2850" y="1165"/>
                  <a:pt x="2850" y="1165"/>
                </a:cubicBezTo>
                <a:cubicBezTo>
                  <a:pt x="2849" y="1165"/>
                  <a:pt x="2849" y="1165"/>
                  <a:pt x="2849" y="1165"/>
                </a:cubicBezTo>
                <a:cubicBezTo>
                  <a:pt x="2847" y="1166"/>
                  <a:pt x="2847" y="1166"/>
                  <a:pt x="2847" y="1166"/>
                </a:cubicBezTo>
                <a:cubicBezTo>
                  <a:pt x="2841" y="1166"/>
                  <a:pt x="2841" y="1166"/>
                  <a:pt x="2841" y="1166"/>
                </a:cubicBezTo>
                <a:cubicBezTo>
                  <a:pt x="2839" y="1164"/>
                  <a:pt x="2839" y="1164"/>
                  <a:pt x="2839" y="1164"/>
                </a:cubicBezTo>
                <a:cubicBezTo>
                  <a:pt x="2839" y="1165"/>
                  <a:pt x="2839" y="1165"/>
                  <a:pt x="2839" y="1165"/>
                </a:cubicBezTo>
                <a:cubicBezTo>
                  <a:pt x="2836" y="1166"/>
                  <a:pt x="2836" y="1166"/>
                  <a:pt x="2836" y="1166"/>
                </a:cubicBezTo>
                <a:cubicBezTo>
                  <a:pt x="2837" y="1168"/>
                  <a:pt x="2837" y="1168"/>
                  <a:pt x="2837" y="1168"/>
                </a:cubicBezTo>
                <a:cubicBezTo>
                  <a:pt x="2835" y="1167"/>
                  <a:pt x="2835" y="1167"/>
                  <a:pt x="2835" y="1167"/>
                </a:cubicBezTo>
                <a:cubicBezTo>
                  <a:pt x="2835" y="1170"/>
                  <a:pt x="2835" y="1170"/>
                  <a:pt x="2835" y="1170"/>
                </a:cubicBezTo>
                <a:cubicBezTo>
                  <a:pt x="2835" y="1169"/>
                  <a:pt x="2835" y="1169"/>
                  <a:pt x="2835" y="1169"/>
                </a:cubicBezTo>
                <a:cubicBezTo>
                  <a:pt x="2832" y="1168"/>
                  <a:pt x="2832" y="1168"/>
                  <a:pt x="2832" y="1168"/>
                </a:cubicBezTo>
                <a:cubicBezTo>
                  <a:pt x="2831" y="1170"/>
                  <a:pt x="2831" y="1170"/>
                  <a:pt x="2831" y="1170"/>
                </a:cubicBezTo>
                <a:cubicBezTo>
                  <a:pt x="2832" y="1171"/>
                  <a:pt x="2832" y="1171"/>
                  <a:pt x="2832" y="1171"/>
                </a:cubicBezTo>
                <a:cubicBezTo>
                  <a:pt x="2832" y="1172"/>
                  <a:pt x="2832" y="1172"/>
                  <a:pt x="2832" y="1172"/>
                </a:cubicBezTo>
                <a:cubicBezTo>
                  <a:pt x="2830" y="1171"/>
                  <a:pt x="2830" y="1171"/>
                  <a:pt x="2830" y="1171"/>
                </a:cubicBezTo>
                <a:cubicBezTo>
                  <a:pt x="2828" y="1172"/>
                  <a:pt x="2828" y="1172"/>
                  <a:pt x="2828" y="1172"/>
                </a:cubicBezTo>
                <a:cubicBezTo>
                  <a:pt x="2829" y="1173"/>
                  <a:pt x="2829" y="1173"/>
                  <a:pt x="2829" y="1173"/>
                </a:cubicBezTo>
                <a:cubicBezTo>
                  <a:pt x="2828" y="1174"/>
                  <a:pt x="2828" y="1174"/>
                  <a:pt x="2828" y="1174"/>
                </a:cubicBezTo>
                <a:cubicBezTo>
                  <a:pt x="2827" y="1175"/>
                  <a:pt x="2827" y="1175"/>
                  <a:pt x="2827" y="1175"/>
                </a:cubicBezTo>
                <a:cubicBezTo>
                  <a:pt x="2827" y="1176"/>
                  <a:pt x="2827" y="1176"/>
                  <a:pt x="2827" y="1176"/>
                </a:cubicBezTo>
                <a:cubicBezTo>
                  <a:pt x="2828" y="1178"/>
                  <a:pt x="2828" y="1178"/>
                  <a:pt x="2828" y="1178"/>
                </a:cubicBezTo>
                <a:cubicBezTo>
                  <a:pt x="2829" y="1179"/>
                  <a:pt x="2829" y="1179"/>
                  <a:pt x="2829" y="1179"/>
                </a:cubicBezTo>
                <a:cubicBezTo>
                  <a:pt x="2827" y="1178"/>
                  <a:pt x="2827" y="1178"/>
                  <a:pt x="2827" y="1178"/>
                </a:cubicBezTo>
                <a:cubicBezTo>
                  <a:pt x="2825" y="1179"/>
                  <a:pt x="2825" y="1179"/>
                  <a:pt x="2825" y="1179"/>
                </a:cubicBezTo>
                <a:cubicBezTo>
                  <a:pt x="2824" y="1179"/>
                  <a:pt x="2824" y="1179"/>
                  <a:pt x="2824" y="1179"/>
                </a:cubicBezTo>
                <a:cubicBezTo>
                  <a:pt x="2822" y="1182"/>
                  <a:pt x="2822" y="1182"/>
                  <a:pt x="2822" y="1182"/>
                </a:cubicBezTo>
                <a:cubicBezTo>
                  <a:pt x="2820" y="1185"/>
                  <a:pt x="2820" y="1185"/>
                  <a:pt x="2820" y="1185"/>
                </a:cubicBezTo>
                <a:cubicBezTo>
                  <a:pt x="2819" y="1186"/>
                  <a:pt x="2819" y="1186"/>
                  <a:pt x="2819" y="1186"/>
                </a:cubicBezTo>
                <a:cubicBezTo>
                  <a:pt x="2818" y="1188"/>
                  <a:pt x="2818" y="1188"/>
                  <a:pt x="2818" y="1188"/>
                </a:cubicBezTo>
                <a:cubicBezTo>
                  <a:pt x="2817" y="1189"/>
                  <a:pt x="2817" y="1189"/>
                  <a:pt x="2817" y="1189"/>
                </a:cubicBezTo>
                <a:cubicBezTo>
                  <a:pt x="2818" y="1191"/>
                  <a:pt x="2818" y="1191"/>
                  <a:pt x="2818" y="1191"/>
                </a:cubicBezTo>
                <a:cubicBezTo>
                  <a:pt x="2822" y="1191"/>
                  <a:pt x="2822" y="1191"/>
                  <a:pt x="2822" y="1191"/>
                </a:cubicBezTo>
                <a:cubicBezTo>
                  <a:pt x="2820" y="1192"/>
                  <a:pt x="2820" y="1192"/>
                  <a:pt x="2820" y="1192"/>
                </a:cubicBezTo>
                <a:cubicBezTo>
                  <a:pt x="2819" y="1193"/>
                  <a:pt x="2819" y="1193"/>
                  <a:pt x="2819" y="1193"/>
                </a:cubicBezTo>
                <a:cubicBezTo>
                  <a:pt x="2824" y="1194"/>
                  <a:pt x="2824" y="1194"/>
                  <a:pt x="2824" y="1194"/>
                </a:cubicBezTo>
                <a:cubicBezTo>
                  <a:pt x="2822" y="1195"/>
                  <a:pt x="2822" y="1195"/>
                  <a:pt x="2822" y="1195"/>
                </a:cubicBezTo>
                <a:cubicBezTo>
                  <a:pt x="2819" y="1195"/>
                  <a:pt x="2819" y="1195"/>
                  <a:pt x="2819" y="1195"/>
                </a:cubicBezTo>
                <a:cubicBezTo>
                  <a:pt x="2819" y="1194"/>
                  <a:pt x="2819" y="1194"/>
                  <a:pt x="2819" y="1194"/>
                </a:cubicBezTo>
                <a:cubicBezTo>
                  <a:pt x="2819" y="1195"/>
                  <a:pt x="2819" y="1195"/>
                  <a:pt x="2819" y="1195"/>
                </a:cubicBezTo>
                <a:cubicBezTo>
                  <a:pt x="2820" y="1196"/>
                  <a:pt x="2820" y="1196"/>
                  <a:pt x="2820" y="1196"/>
                </a:cubicBezTo>
                <a:cubicBezTo>
                  <a:pt x="2820" y="1198"/>
                  <a:pt x="2820" y="1198"/>
                  <a:pt x="2820" y="1198"/>
                </a:cubicBezTo>
                <a:cubicBezTo>
                  <a:pt x="2822" y="1201"/>
                  <a:pt x="2822" y="1201"/>
                  <a:pt x="2822" y="1201"/>
                </a:cubicBezTo>
                <a:cubicBezTo>
                  <a:pt x="2819" y="1199"/>
                  <a:pt x="2819" y="1199"/>
                  <a:pt x="2819" y="1199"/>
                </a:cubicBezTo>
                <a:cubicBezTo>
                  <a:pt x="2818" y="1196"/>
                  <a:pt x="2818" y="1196"/>
                  <a:pt x="2818" y="1196"/>
                </a:cubicBezTo>
                <a:cubicBezTo>
                  <a:pt x="2816" y="1195"/>
                  <a:pt x="2816" y="1195"/>
                  <a:pt x="2816" y="1195"/>
                </a:cubicBezTo>
                <a:cubicBezTo>
                  <a:pt x="2816" y="1197"/>
                  <a:pt x="2816" y="1197"/>
                  <a:pt x="2816" y="1197"/>
                </a:cubicBezTo>
                <a:cubicBezTo>
                  <a:pt x="2815" y="1198"/>
                  <a:pt x="2815" y="1198"/>
                  <a:pt x="2815" y="1198"/>
                </a:cubicBezTo>
                <a:cubicBezTo>
                  <a:pt x="2815" y="1196"/>
                  <a:pt x="2815" y="1196"/>
                  <a:pt x="2815" y="1196"/>
                </a:cubicBezTo>
                <a:cubicBezTo>
                  <a:pt x="2811" y="1194"/>
                  <a:pt x="2811" y="1194"/>
                  <a:pt x="2811" y="1194"/>
                </a:cubicBezTo>
                <a:cubicBezTo>
                  <a:pt x="2807" y="1194"/>
                  <a:pt x="2807" y="1194"/>
                  <a:pt x="2807" y="1194"/>
                </a:cubicBezTo>
                <a:cubicBezTo>
                  <a:pt x="2808" y="1195"/>
                  <a:pt x="2808" y="1195"/>
                  <a:pt x="2808" y="1195"/>
                </a:cubicBezTo>
                <a:cubicBezTo>
                  <a:pt x="2807" y="1197"/>
                  <a:pt x="2807" y="1197"/>
                  <a:pt x="2807" y="1197"/>
                </a:cubicBezTo>
                <a:cubicBezTo>
                  <a:pt x="2806" y="1196"/>
                  <a:pt x="2806" y="1196"/>
                  <a:pt x="2806" y="1196"/>
                </a:cubicBezTo>
                <a:cubicBezTo>
                  <a:pt x="2805" y="1196"/>
                  <a:pt x="2805" y="1196"/>
                  <a:pt x="2805" y="1196"/>
                </a:cubicBezTo>
                <a:cubicBezTo>
                  <a:pt x="2804" y="1197"/>
                  <a:pt x="2804" y="1197"/>
                  <a:pt x="2804" y="1197"/>
                </a:cubicBezTo>
                <a:cubicBezTo>
                  <a:pt x="2806" y="1199"/>
                  <a:pt x="2806" y="1199"/>
                  <a:pt x="2806" y="1199"/>
                </a:cubicBezTo>
                <a:cubicBezTo>
                  <a:pt x="2806" y="1200"/>
                  <a:pt x="2806" y="1200"/>
                  <a:pt x="2806" y="1200"/>
                </a:cubicBezTo>
                <a:cubicBezTo>
                  <a:pt x="2805" y="1199"/>
                  <a:pt x="2805" y="1199"/>
                  <a:pt x="2805" y="1199"/>
                </a:cubicBezTo>
                <a:cubicBezTo>
                  <a:pt x="2804" y="1199"/>
                  <a:pt x="2804" y="1199"/>
                  <a:pt x="2804" y="1199"/>
                </a:cubicBezTo>
                <a:cubicBezTo>
                  <a:pt x="2804" y="1200"/>
                  <a:pt x="2804" y="1200"/>
                  <a:pt x="2804" y="1200"/>
                </a:cubicBezTo>
                <a:cubicBezTo>
                  <a:pt x="2802" y="1201"/>
                  <a:pt x="2802" y="1201"/>
                  <a:pt x="2802" y="1201"/>
                </a:cubicBezTo>
                <a:cubicBezTo>
                  <a:pt x="2799" y="1202"/>
                  <a:pt x="2799" y="1202"/>
                  <a:pt x="2799" y="1202"/>
                </a:cubicBezTo>
                <a:cubicBezTo>
                  <a:pt x="2802" y="1201"/>
                  <a:pt x="2802" y="1201"/>
                  <a:pt x="2802" y="1201"/>
                </a:cubicBezTo>
                <a:cubicBezTo>
                  <a:pt x="2803" y="1199"/>
                  <a:pt x="2803" y="1199"/>
                  <a:pt x="2803" y="1199"/>
                </a:cubicBezTo>
                <a:cubicBezTo>
                  <a:pt x="2803" y="1196"/>
                  <a:pt x="2803" y="1196"/>
                  <a:pt x="2803" y="1196"/>
                </a:cubicBezTo>
                <a:cubicBezTo>
                  <a:pt x="2805" y="1194"/>
                  <a:pt x="2805" y="1194"/>
                  <a:pt x="2805" y="1194"/>
                </a:cubicBezTo>
                <a:cubicBezTo>
                  <a:pt x="2804" y="1192"/>
                  <a:pt x="2804" y="1192"/>
                  <a:pt x="2804" y="1192"/>
                </a:cubicBezTo>
                <a:cubicBezTo>
                  <a:pt x="2802" y="1192"/>
                  <a:pt x="2802" y="1192"/>
                  <a:pt x="2802" y="1192"/>
                </a:cubicBezTo>
                <a:cubicBezTo>
                  <a:pt x="2799" y="1187"/>
                  <a:pt x="2799" y="1187"/>
                  <a:pt x="2799" y="1187"/>
                </a:cubicBezTo>
                <a:cubicBezTo>
                  <a:pt x="2798" y="1185"/>
                  <a:pt x="2798" y="1185"/>
                  <a:pt x="2798" y="1185"/>
                </a:cubicBezTo>
                <a:cubicBezTo>
                  <a:pt x="2795" y="1184"/>
                  <a:pt x="2795" y="1184"/>
                  <a:pt x="2795" y="1184"/>
                </a:cubicBezTo>
                <a:cubicBezTo>
                  <a:pt x="2793" y="1183"/>
                  <a:pt x="2793" y="1183"/>
                  <a:pt x="2793" y="1183"/>
                </a:cubicBezTo>
                <a:cubicBezTo>
                  <a:pt x="2792" y="1183"/>
                  <a:pt x="2792" y="1183"/>
                  <a:pt x="2792" y="1183"/>
                </a:cubicBezTo>
                <a:cubicBezTo>
                  <a:pt x="2793" y="1184"/>
                  <a:pt x="2793" y="1184"/>
                  <a:pt x="2793" y="1184"/>
                </a:cubicBezTo>
                <a:cubicBezTo>
                  <a:pt x="2791" y="1185"/>
                  <a:pt x="2791" y="1185"/>
                  <a:pt x="2791" y="1185"/>
                </a:cubicBezTo>
                <a:cubicBezTo>
                  <a:pt x="2790" y="1187"/>
                  <a:pt x="2790" y="1187"/>
                  <a:pt x="2790" y="1187"/>
                </a:cubicBezTo>
                <a:cubicBezTo>
                  <a:pt x="2789" y="1187"/>
                  <a:pt x="2789" y="1187"/>
                  <a:pt x="2789" y="1187"/>
                </a:cubicBezTo>
                <a:cubicBezTo>
                  <a:pt x="2789" y="1186"/>
                  <a:pt x="2789" y="1186"/>
                  <a:pt x="2789" y="1186"/>
                </a:cubicBezTo>
                <a:cubicBezTo>
                  <a:pt x="2787" y="1186"/>
                  <a:pt x="2787" y="1186"/>
                  <a:pt x="2787" y="1186"/>
                </a:cubicBezTo>
                <a:cubicBezTo>
                  <a:pt x="2787" y="1187"/>
                  <a:pt x="2787" y="1187"/>
                  <a:pt x="2787" y="1187"/>
                </a:cubicBezTo>
                <a:cubicBezTo>
                  <a:pt x="2785" y="1184"/>
                  <a:pt x="2785" y="1184"/>
                  <a:pt x="2785" y="1184"/>
                </a:cubicBezTo>
                <a:cubicBezTo>
                  <a:pt x="2784" y="1184"/>
                  <a:pt x="2784" y="1184"/>
                  <a:pt x="2784" y="1184"/>
                </a:cubicBezTo>
                <a:cubicBezTo>
                  <a:pt x="2784" y="1186"/>
                  <a:pt x="2784" y="1186"/>
                  <a:pt x="2784" y="1186"/>
                </a:cubicBezTo>
                <a:cubicBezTo>
                  <a:pt x="2785" y="1187"/>
                  <a:pt x="2785" y="1187"/>
                  <a:pt x="2785" y="1187"/>
                </a:cubicBezTo>
                <a:cubicBezTo>
                  <a:pt x="2783" y="1188"/>
                  <a:pt x="2783" y="1188"/>
                  <a:pt x="2783" y="1188"/>
                </a:cubicBezTo>
                <a:cubicBezTo>
                  <a:pt x="2783" y="1190"/>
                  <a:pt x="2783" y="1190"/>
                  <a:pt x="2783" y="1190"/>
                </a:cubicBezTo>
                <a:cubicBezTo>
                  <a:pt x="2783" y="1191"/>
                  <a:pt x="2783" y="1191"/>
                  <a:pt x="2783" y="1191"/>
                </a:cubicBezTo>
                <a:cubicBezTo>
                  <a:pt x="2781" y="1193"/>
                  <a:pt x="2781" y="1193"/>
                  <a:pt x="2781" y="1193"/>
                </a:cubicBezTo>
                <a:cubicBezTo>
                  <a:pt x="2780" y="1191"/>
                  <a:pt x="2780" y="1191"/>
                  <a:pt x="2780" y="1191"/>
                </a:cubicBezTo>
                <a:cubicBezTo>
                  <a:pt x="2779" y="1191"/>
                  <a:pt x="2779" y="1191"/>
                  <a:pt x="2779" y="1191"/>
                </a:cubicBezTo>
                <a:cubicBezTo>
                  <a:pt x="2779" y="1190"/>
                  <a:pt x="2779" y="1190"/>
                  <a:pt x="2779" y="1190"/>
                </a:cubicBezTo>
                <a:cubicBezTo>
                  <a:pt x="2780" y="1188"/>
                  <a:pt x="2780" y="1188"/>
                  <a:pt x="2780" y="1188"/>
                </a:cubicBezTo>
                <a:cubicBezTo>
                  <a:pt x="2779" y="1188"/>
                  <a:pt x="2779" y="1188"/>
                  <a:pt x="2779" y="1188"/>
                </a:cubicBezTo>
                <a:cubicBezTo>
                  <a:pt x="2778" y="1191"/>
                  <a:pt x="2778" y="1191"/>
                  <a:pt x="2778" y="1191"/>
                </a:cubicBezTo>
                <a:cubicBezTo>
                  <a:pt x="2776" y="1191"/>
                  <a:pt x="2776" y="1191"/>
                  <a:pt x="2776" y="1191"/>
                </a:cubicBezTo>
                <a:cubicBezTo>
                  <a:pt x="2775" y="1192"/>
                  <a:pt x="2775" y="1192"/>
                  <a:pt x="2775" y="1192"/>
                </a:cubicBezTo>
                <a:cubicBezTo>
                  <a:pt x="2775" y="1194"/>
                  <a:pt x="2775" y="1194"/>
                  <a:pt x="2775" y="1194"/>
                </a:cubicBezTo>
                <a:cubicBezTo>
                  <a:pt x="2778" y="1195"/>
                  <a:pt x="2778" y="1195"/>
                  <a:pt x="2778" y="1195"/>
                </a:cubicBezTo>
                <a:cubicBezTo>
                  <a:pt x="2775" y="1198"/>
                  <a:pt x="2775" y="1198"/>
                  <a:pt x="2775" y="1198"/>
                </a:cubicBezTo>
                <a:cubicBezTo>
                  <a:pt x="2773" y="1196"/>
                  <a:pt x="2773" y="1196"/>
                  <a:pt x="2773" y="1196"/>
                </a:cubicBezTo>
                <a:cubicBezTo>
                  <a:pt x="2771" y="1198"/>
                  <a:pt x="2771" y="1198"/>
                  <a:pt x="2771" y="1198"/>
                </a:cubicBezTo>
                <a:cubicBezTo>
                  <a:pt x="2771" y="1200"/>
                  <a:pt x="2771" y="1200"/>
                  <a:pt x="2771" y="1200"/>
                </a:cubicBezTo>
                <a:cubicBezTo>
                  <a:pt x="2774" y="1200"/>
                  <a:pt x="2774" y="1200"/>
                  <a:pt x="2774" y="1200"/>
                </a:cubicBezTo>
                <a:cubicBezTo>
                  <a:pt x="2773" y="1202"/>
                  <a:pt x="2773" y="1202"/>
                  <a:pt x="2773" y="1202"/>
                </a:cubicBezTo>
                <a:cubicBezTo>
                  <a:pt x="2772" y="1202"/>
                  <a:pt x="2772" y="1202"/>
                  <a:pt x="2772" y="1202"/>
                </a:cubicBezTo>
                <a:cubicBezTo>
                  <a:pt x="2770" y="1199"/>
                  <a:pt x="2770" y="1199"/>
                  <a:pt x="2770" y="1199"/>
                </a:cubicBezTo>
                <a:cubicBezTo>
                  <a:pt x="2768" y="1201"/>
                  <a:pt x="2768" y="1201"/>
                  <a:pt x="2768" y="1201"/>
                </a:cubicBezTo>
                <a:cubicBezTo>
                  <a:pt x="2766" y="1202"/>
                  <a:pt x="2766" y="1202"/>
                  <a:pt x="2766" y="1202"/>
                </a:cubicBezTo>
                <a:cubicBezTo>
                  <a:pt x="2766" y="1203"/>
                  <a:pt x="2766" y="1203"/>
                  <a:pt x="2766" y="1203"/>
                </a:cubicBezTo>
                <a:cubicBezTo>
                  <a:pt x="2767" y="1205"/>
                  <a:pt x="2767" y="1205"/>
                  <a:pt x="2767" y="1205"/>
                </a:cubicBezTo>
                <a:cubicBezTo>
                  <a:pt x="2767" y="1206"/>
                  <a:pt x="2767" y="1206"/>
                  <a:pt x="2767" y="1206"/>
                </a:cubicBezTo>
                <a:cubicBezTo>
                  <a:pt x="2768" y="1205"/>
                  <a:pt x="2768" y="1205"/>
                  <a:pt x="2768" y="1205"/>
                </a:cubicBezTo>
                <a:cubicBezTo>
                  <a:pt x="2767" y="1207"/>
                  <a:pt x="2767" y="1207"/>
                  <a:pt x="2767" y="1207"/>
                </a:cubicBezTo>
                <a:cubicBezTo>
                  <a:pt x="2768" y="1209"/>
                  <a:pt x="2768" y="1209"/>
                  <a:pt x="2768" y="1209"/>
                </a:cubicBezTo>
                <a:cubicBezTo>
                  <a:pt x="2766" y="1210"/>
                  <a:pt x="2766" y="1210"/>
                  <a:pt x="2766" y="1210"/>
                </a:cubicBezTo>
                <a:cubicBezTo>
                  <a:pt x="2765" y="1211"/>
                  <a:pt x="2765" y="1211"/>
                  <a:pt x="2765" y="1211"/>
                </a:cubicBezTo>
                <a:cubicBezTo>
                  <a:pt x="2768" y="1212"/>
                  <a:pt x="2768" y="1212"/>
                  <a:pt x="2768" y="1212"/>
                </a:cubicBezTo>
                <a:cubicBezTo>
                  <a:pt x="2766" y="1213"/>
                  <a:pt x="2766" y="1213"/>
                  <a:pt x="2766" y="1213"/>
                </a:cubicBezTo>
                <a:cubicBezTo>
                  <a:pt x="2766" y="1214"/>
                  <a:pt x="2766" y="1214"/>
                  <a:pt x="2766" y="1214"/>
                </a:cubicBezTo>
                <a:cubicBezTo>
                  <a:pt x="2764" y="1213"/>
                  <a:pt x="2764" y="1213"/>
                  <a:pt x="2764" y="1213"/>
                </a:cubicBezTo>
                <a:cubicBezTo>
                  <a:pt x="2763" y="1212"/>
                  <a:pt x="2763" y="1212"/>
                  <a:pt x="2763" y="1212"/>
                </a:cubicBezTo>
                <a:cubicBezTo>
                  <a:pt x="2761" y="1211"/>
                  <a:pt x="2761" y="1211"/>
                  <a:pt x="2761" y="1211"/>
                </a:cubicBezTo>
                <a:cubicBezTo>
                  <a:pt x="2760" y="1212"/>
                  <a:pt x="2760" y="1212"/>
                  <a:pt x="2760" y="1212"/>
                </a:cubicBezTo>
                <a:cubicBezTo>
                  <a:pt x="2759" y="1211"/>
                  <a:pt x="2759" y="1211"/>
                  <a:pt x="2759" y="1211"/>
                </a:cubicBezTo>
                <a:cubicBezTo>
                  <a:pt x="2757" y="1209"/>
                  <a:pt x="2757" y="1209"/>
                  <a:pt x="2757" y="1209"/>
                </a:cubicBezTo>
                <a:cubicBezTo>
                  <a:pt x="2756" y="1211"/>
                  <a:pt x="2756" y="1211"/>
                  <a:pt x="2756" y="1211"/>
                </a:cubicBezTo>
                <a:cubicBezTo>
                  <a:pt x="2758" y="1212"/>
                  <a:pt x="2758" y="1212"/>
                  <a:pt x="2758" y="1212"/>
                </a:cubicBezTo>
                <a:cubicBezTo>
                  <a:pt x="2757" y="1213"/>
                  <a:pt x="2757" y="1213"/>
                  <a:pt x="2757" y="1213"/>
                </a:cubicBezTo>
                <a:cubicBezTo>
                  <a:pt x="2756" y="1215"/>
                  <a:pt x="2756" y="1215"/>
                  <a:pt x="2756" y="1215"/>
                </a:cubicBezTo>
                <a:cubicBezTo>
                  <a:pt x="2758" y="1217"/>
                  <a:pt x="2758" y="1217"/>
                  <a:pt x="2758" y="1217"/>
                </a:cubicBezTo>
                <a:cubicBezTo>
                  <a:pt x="2760" y="1217"/>
                  <a:pt x="2760" y="1217"/>
                  <a:pt x="2760" y="1217"/>
                </a:cubicBezTo>
                <a:cubicBezTo>
                  <a:pt x="2759" y="1218"/>
                  <a:pt x="2759" y="1218"/>
                  <a:pt x="2759" y="1218"/>
                </a:cubicBezTo>
                <a:cubicBezTo>
                  <a:pt x="2759" y="1220"/>
                  <a:pt x="2759" y="1220"/>
                  <a:pt x="2759" y="1220"/>
                </a:cubicBezTo>
                <a:cubicBezTo>
                  <a:pt x="2759" y="1219"/>
                  <a:pt x="2759" y="1219"/>
                  <a:pt x="2759" y="1219"/>
                </a:cubicBezTo>
                <a:cubicBezTo>
                  <a:pt x="2757" y="1219"/>
                  <a:pt x="2757" y="1219"/>
                  <a:pt x="2757" y="1219"/>
                </a:cubicBezTo>
                <a:cubicBezTo>
                  <a:pt x="2758" y="1221"/>
                  <a:pt x="2758" y="1221"/>
                  <a:pt x="2758" y="1221"/>
                </a:cubicBezTo>
                <a:cubicBezTo>
                  <a:pt x="2757" y="1224"/>
                  <a:pt x="2757" y="1224"/>
                  <a:pt x="2757" y="1224"/>
                </a:cubicBezTo>
                <a:cubicBezTo>
                  <a:pt x="2757" y="1226"/>
                  <a:pt x="2757" y="1226"/>
                  <a:pt x="2757" y="1226"/>
                </a:cubicBezTo>
                <a:cubicBezTo>
                  <a:pt x="2753" y="1219"/>
                  <a:pt x="2753" y="1219"/>
                  <a:pt x="2753" y="1219"/>
                </a:cubicBezTo>
                <a:cubicBezTo>
                  <a:pt x="2751" y="1215"/>
                  <a:pt x="2751" y="1215"/>
                  <a:pt x="2751" y="1215"/>
                </a:cubicBezTo>
                <a:cubicBezTo>
                  <a:pt x="2750" y="1214"/>
                  <a:pt x="2750" y="1214"/>
                  <a:pt x="2750" y="1214"/>
                </a:cubicBezTo>
                <a:cubicBezTo>
                  <a:pt x="2751" y="1211"/>
                  <a:pt x="2751" y="1211"/>
                  <a:pt x="2751" y="1211"/>
                </a:cubicBezTo>
                <a:cubicBezTo>
                  <a:pt x="2750" y="1212"/>
                  <a:pt x="2750" y="1212"/>
                  <a:pt x="2750" y="1212"/>
                </a:cubicBezTo>
                <a:cubicBezTo>
                  <a:pt x="2748" y="1214"/>
                  <a:pt x="2748" y="1214"/>
                  <a:pt x="2748" y="1214"/>
                </a:cubicBezTo>
                <a:cubicBezTo>
                  <a:pt x="2747" y="1217"/>
                  <a:pt x="2747" y="1217"/>
                  <a:pt x="2747" y="1217"/>
                </a:cubicBezTo>
                <a:cubicBezTo>
                  <a:pt x="2746" y="1217"/>
                  <a:pt x="2746" y="1217"/>
                  <a:pt x="2746" y="1217"/>
                </a:cubicBezTo>
                <a:cubicBezTo>
                  <a:pt x="2745" y="1218"/>
                  <a:pt x="2745" y="1218"/>
                  <a:pt x="2745" y="1218"/>
                </a:cubicBezTo>
                <a:cubicBezTo>
                  <a:pt x="2743" y="1218"/>
                  <a:pt x="2743" y="1218"/>
                  <a:pt x="2743" y="1218"/>
                </a:cubicBezTo>
                <a:cubicBezTo>
                  <a:pt x="2742" y="1219"/>
                  <a:pt x="2742" y="1219"/>
                  <a:pt x="2742" y="1219"/>
                </a:cubicBezTo>
                <a:cubicBezTo>
                  <a:pt x="2741" y="1221"/>
                  <a:pt x="2741" y="1221"/>
                  <a:pt x="2741" y="1221"/>
                </a:cubicBezTo>
                <a:cubicBezTo>
                  <a:pt x="2741" y="1224"/>
                  <a:pt x="2741" y="1224"/>
                  <a:pt x="2741" y="1224"/>
                </a:cubicBezTo>
                <a:cubicBezTo>
                  <a:pt x="2741" y="1229"/>
                  <a:pt x="2741" y="1229"/>
                  <a:pt x="2741" y="1229"/>
                </a:cubicBezTo>
                <a:cubicBezTo>
                  <a:pt x="2742" y="1229"/>
                  <a:pt x="2742" y="1229"/>
                  <a:pt x="2742" y="1229"/>
                </a:cubicBezTo>
                <a:cubicBezTo>
                  <a:pt x="2742" y="1231"/>
                  <a:pt x="2742" y="1231"/>
                  <a:pt x="2742" y="1231"/>
                </a:cubicBezTo>
                <a:cubicBezTo>
                  <a:pt x="2740" y="1232"/>
                  <a:pt x="2740" y="1232"/>
                  <a:pt x="2740" y="1232"/>
                </a:cubicBezTo>
                <a:cubicBezTo>
                  <a:pt x="2739" y="1234"/>
                  <a:pt x="2739" y="1234"/>
                  <a:pt x="2739" y="1234"/>
                </a:cubicBezTo>
                <a:cubicBezTo>
                  <a:pt x="2736" y="1235"/>
                  <a:pt x="2736" y="1235"/>
                  <a:pt x="2736" y="1235"/>
                </a:cubicBezTo>
                <a:cubicBezTo>
                  <a:pt x="2737" y="1236"/>
                  <a:pt x="2737" y="1236"/>
                  <a:pt x="2737" y="1236"/>
                </a:cubicBezTo>
                <a:cubicBezTo>
                  <a:pt x="2734" y="1238"/>
                  <a:pt x="2734" y="1238"/>
                  <a:pt x="2734" y="1238"/>
                </a:cubicBezTo>
                <a:cubicBezTo>
                  <a:pt x="2734" y="1240"/>
                  <a:pt x="2734" y="1240"/>
                  <a:pt x="2734" y="1240"/>
                </a:cubicBezTo>
                <a:cubicBezTo>
                  <a:pt x="2733" y="1241"/>
                  <a:pt x="2733" y="1241"/>
                  <a:pt x="2733" y="1241"/>
                </a:cubicBezTo>
                <a:cubicBezTo>
                  <a:pt x="2730" y="1246"/>
                  <a:pt x="2730" y="1246"/>
                  <a:pt x="2730" y="1246"/>
                </a:cubicBezTo>
                <a:cubicBezTo>
                  <a:pt x="2724" y="1249"/>
                  <a:pt x="2724" y="1249"/>
                  <a:pt x="2724" y="1249"/>
                </a:cubicBezTo>
                <a:cubicBezTo>
                  <a:pt x="2719" y="1250"/>
                  <a:pt x="2719" y="1250"/>
                  <a:pt x="2719" y="1250"/>
                </a:cubicBezTo>
                <a:cubicBezTo>
                  <a:pt x="2716" y="1251"/>
                  <a:pt x="2716" y="1251"/>
                  <a:pt x="2716" y="1251"/>
                </a:cubicBezTo>
                <a:cubicBezTo>
                  <a:pt x="2713" y="1251"/>
                  <a:pt x="2713" y="1251"/>
                  <a:pt x="2713" y="1251"/>
                </a:cubicBezTo>
                <a:cubicBezTo>
                  <a:pt x="2711" y="1251"/>
                  <a:pt x="2711" y="1251"/>
                  <a:pt x="2711" y="1251"/>
                </a:cubicBezTo>
                <a:cubicBezTo>
                  <a:pt x="2708" y="1251"/>
                  <a:pt x="2708" y="1251"/>
                  <a:pt x="2708" y="1251"/>
                </a:cubicBezTo>
                <a:cubicBezTo>
                  <a:pt x="2705" y="1252"/>
                  <a:pt x="2705" y="1252"/>
                  <a:pt x="2705" y="1252"/>
                </a:cubicBezTo>
                <a:cubicBezTo>
                  <a:pt x="2705" y="1254"/>
                  <a:pt x="2705" y="1254"/>
                  <a:pt x="2705" y="1254"/>
                </a:cubicBezTo>
                <a:cubicBezTo>
                  <a:pt x="2703" y="1255"/>
                  <a:pt x="2703" y="1255"/>
                  <a:pt x="2703" y="1255"/>
                </a:cubicBezTo>
                <a:cubicBezTo>
                  <a:pt x="2696" y="1255"/>
                  <a:pt x="2696" y="1255"/>
                  <a:pt x="2696" y="1255"/>
                </a:cubicBezTo>
                <a:cubicBezTo>
                  <a:pt x="2695" y="1256"/>
                  <a:pt x="2695" y="1256"/>
                  <a:pt x="2695" y="1256"/>
                </a:cubicBezTo>
                <a:cubicBezTo>
                  <a:pt x="2694" y="1257"/>
                  <a:pt x="2694" y="1257"/>
                  <a:pt x="2694" y="1257"/>
                </a:cubicBezTo>
                <a:cubicBezTo>
                  <a:pt x="2690" y="1259"/>
                  <a:pt x="2690" y="1259"/>
                  <a:pt x="2690" y="1259"/>
                </a:cubicBezTo>
                <a:cubicBezTo>
                  <a:pt x="2687" y="1259"/>
                  <a:pt x="2687" y="1259"/>
                  <a:pt x="2687" y="1259"/>
                </a:cubicBezTo>
                <a:cubicBezTo>
                  <a:pt x="2685" y="1258"/>
                  <a:pt x="2685" y="1258"/>
                  <a:pt x="2685" y="1258"/>
                </a:cubicBezTo>
                <a:cubicBezTo>
                  <a:pt x="2684" y="1259"/>
                  <a:pt x="2684" y="1259"/>
                  <a:pt x="2684" y="1259"/>
                </a:cubicBezTo>
                <a:cubicBezTo>
                  <a:pt x="2683" y="1257"/>
                  <a:pt x="2683" y="1257"/>
                  <a:pt x="2683" y="1257"/>
                </a:cubicBezTo>
                <a:cubicBezTo>
                  <a:pt x="2681" y="1258"/>
                  <a:pt x="2681" y="1258"/>
                  <a:pt x="2681" y="1258"/>
                </a:cubicBezTo>
                <a:cubicBezTo>
                  <a:pt x="2680" y="1261"/>
                  <a:pt x="2680" y="1261"/>
                  <a:pt x="2680" y="1261"/>
                </a:cubicBezTo>
                <a:cubicBezTo>
                  <a:pt x="2675" y="1261"/>
                  <a:pt x="2675" y="1261"/>
                  <a:pt x="2675" y="1261"/>
                </a:cubicBezTo>
                <a:cubicBezTo>
                  <a:pt x="2675" y="1262"/>
                  <a:pt x="2675" y="1262"/>
                  <a:pt x="2675" y="1262"/>
                </a:cubicBezTo>
                <a:cubicBezTo>
                  <a:pt x="2674" y="1262"/>
                  <a:pt x="2674" y="1262"/>
                  <a:pt x="2674" y="1262"/>
                </a:cubicBezTo>
                <a:cubicBezTo>
                  <a:pt x="2670" y="1265"/>
                  <a:pt x="2670" y="1265"/>
                  <a:pt x="2670" y="1265"/>
                </a:cubicBezTo>
                <a:cubicBezTo>
                  <a:pt x="2666" y="1267"/>
                  <a:pt x="2666" y="1267"/>
                  <a:pt x="2666" y="1267"/>
                </a:cubicBezTo>
                <a:cubicBezTo>
                  <a:pt x="2660" y="1269"/>
                  <a:pt x="2660" y="1269"/>
                  <a:pt x="2660" y="1269"/>
                </a:cubicBezTo>
                <a:cubicBezTo>
                  <a:pt x="2658" y="1273"/>
                  <a:pt x="2658" y="1273"/>
                  <a:pt x="2658" y="1273"/>
                </a:cubicBezTo>
                <a:cubicBezTo>
                  <a:pt x="2658" y="1276"/>
                  <a:pt x="2658" y="1276"/>
                  <a:pt x="2658" y="1276"/>
                </a:cubicBezTo>
                <a:cubicBezTo>
                  <a:pt x="2655" y="1278"/>
                  <a:pt x="2655" y="1278"/>
                  <a:pt x="2655" y="1278"/>
                </a:cubicBezTo>
                <a:cubicBezTo>
                  <a:pt x="2654" y="1277"/>
                  <a:pt x="2654" y="1277"/>
                  <a:pt x="2654" y="1277"/>
                </a:cubicBezTo>
                <a:cubicBezTo>
                  <a:pt x="2655" y="1276"/>
                  <a:pt x="2655" y="1276"/>
                  <a:pt x="2655" y="1276"/>
                </a:cubicBezTo>
                <a:cubicBezTo>
                  <a:pt x="2654" y="1274"/>
                  <a:pt x="2654" y="1274"/>
                  <a:pt x="2654" y="1274"/>
                </a:cubicBezTo>
                <a:cubicBezTo>
                  <a:pt x="2655" y="1272"/>
                  <a:pt x="2655" y="1272"/>
                  <a:pt x="2655" y="1272"/>
                </a:cubicBezTo>
                <a:cubicBezTo>
                  <a:pt x="2655" y="1270"/>
                  <a:pt x="2655" y="1270"/>
                  <a:pt x="2655" y="1270"/>
                </a:cubicBezTo>
                <a:cubicBezTo>
                  <a:pt x="2652" y="1272"/>
                  <a:pt x="2652" y="1272"/>
                  <a:pt x="2652" y="1272"/>
                </a:cubicBezTo>
                <a:cubicBezTo>
                  <a:pt x="2651" y="1275"/>
                  <a:pt x="2651" y="1275"/>
                  <a:pt x="2651" y="1275"/>
                </a:cubicBezTo>
                <a:cubicBezTo>
                  <a:pt x="2649" y="1280"/>
                  <a:pt x="2649" y="1280"/>
                  <a:pt x="2649" y="1280"/>
                </a:cubicBezTo>
                <a:cubicBezTo>
                  <a:pt x="2651" y="1283"/>
                  <a:pt x="2651" y="1283"/>
                  <a:pt x="2651" y="1283"/>
                </a:cubicBezTo>
                <a:cubicBezTo>
                  <a:pt x="2649" y="1285"/>
                  <a:pt x="2649" y="1285"/>
                  <a:pt x="2649" y="1285"/>
                </a:cubicBezTo>
                <a:cubicBezTo>
                  <a:pt x="2650" y="1290"/>
                  <a:pt x="2650" y="1290"/>
                  <a:pt x="2650" y="1290"/>
                </a:cubicBezTo>
                <a:cubicBezTo>
                  <a:pt x="2646" y="1295"/>
                  <a:pt x="2646" y="1295"/>
                  <a:pt x="2646" y="1295"/>
                </a:cubicBezTo>
                <a:cubicBezTo>
                  <a:pt x="2644" y="1301"/>
                  <a:pt x="2644" y="1301"/>
                  <a:pt x="2644" y="1301"/>
                </a:cubicBezTo>
                <a:cubicBezTo>
                  <a:pt x="2645" y="1305"/>
                  <a:pt x="2645" y="1305"/>
                  <a:pt x="2645" y="1305"/>
                </a:cubicBezTo>
                <a:cubicBezTo>
                  <a:pt x="2645" y="1310"/>
                  <a:pt x="2645" y="1310"/>
                  <a:pt x="2645" y="1310"/>
                </a:cubicBezTo>
                <a:cubicBezTo>
                  <a:pt x="2648" y="1316"/>
                  <a:pt x="2648" y="1316"/>
                  <a:pt x="2648" y="1316"/>
                </a:cubicBezTo>
                <a:cubicBezTo>
                  <a:pt x="2648" y="1318"/>
                  <a:pt x="2648" y="1318"/>
                  <a:pt x="2648" y="1318"/>
                </a:cubicBezTo>
                <a:cubicBezTo>
                  <a:pt x="2650" y="1320"/>
                  <a:pt x="2650" y="1320"/>
                  <a:pt x="2650" y="1320"/>
                </a:cubicBezTo>
                <a:cubicBezTo>
                  <a:pt x="2649" y="1323"/>
                  <a:pt x="2649" y="1323"/>
                  <a:pt x="2649" y="1323"/>
                </a:cubicBezTo>
                <a:cubicBezTo>
                  <a:pt x="2649" y="1325"/>
                  <a:pt x="2649" y="1325"/>
                  <a:pt x="2649" y="1325"/>
                </a:cubicBezTo>
                <a:cubicBezTo>
                  <a:pt x="2647" y="1326"/>
                  <a:pt x="2647" y="1326"/>
                  <a:pt x="2647" y="1326"/>
                </a:cubicBezTo>
                <a:cubicBezTo>
                  <a:pt x="2646" y="1324"/>
                  <a:pt x="2646" y="1324"/>
                  <a:pt x="2646" y="1324"/>
                </a:cubicBezTo>
                <a:cubicBezTo>
                  <a:pt x="2646" y="1321"/>
                  <a:pt x="2646" y="1321"/>
                  <a:pt x="2646" y="1321"/>
                </a:cubicBezTo>
                <a:cubicBezTo>
                  <a:pt x="2645" y="1323"/>
                  <a:pt x="2645" y="1323"/>
                  <a:pt x="2645" y="1323"/>
                </a:cubicBezTo>
                <a:cubicBezTo>
                  <a:pt x="2644" y="1322"/>
                  <a:pt x="2644" y="1322"/>
                  <a:pt x="2644" y="1322"/>
                </a:cubicBezTo>
                <a:cubicBezTo>
                  <a:pt x="2644" y="1319"/>
                  <a:pt x="2644" y="1319"/>
                  <a:pt x="2644" y="1319"/>
                </a:cubicBezTo>
                <a:cubicBezTo>
                  <a:pt x="2642" y="1315"/>
                  <a:pt x="2642" y="1315"/>
                  <a:pt x="2642" y="1315"/>
                </a:cubicBezTo>
                <a:cubicBezTo>
                  <a:pt x="2641" y="1317"/>
                  <a:pt x="2641" y="1317"/>
                  <a:pt x="2641" y="1317"/>
                </a:cubicBezTo>
                <a:cubicBezTo>
                  <a:pt x="2641" y="1321"/>
                  <a:pt x="2641" y="1321"/>
                  <a:pt x="2641" y="1321"/>
                </a:cubicBezTo>
                <a:cubicBezTo>
                  <a:pt x="2644" y="1324"/>
                  <a:pt x="2644" y="1324"/>
                  <a:pt x="2644" y="1324"/>
                </a:cubicBezTo>
                <a:cubicBezTo>
                  <a:pt x="2646" y="1328"/>
                  <a:pt x="2646" y="1328"/>
                  <a:pt x="2646" y="1328"/>
                </a:cubicBezTo>
                <a:cubicBezTo>
                  <a:pt x="2643" y="1328"/>
                  <a:pt x="2643" y="1328"/>
                  <a:pt x="2643" y="1328"/>
                </a:cubicBezTo>
                <a:cubicBezTo>
                  <a:pt x="2641" y="1325"/>
                  <a:pt x="2641" y="1325"/>
                  <a:pt x="2641" y="1325"/>
                </a:cubicBezTo>
                <a:cubicBezTo>
                  <a:pt x="2640" y="1322"/>
                  <a:pt x="2640" y="1322"/>
                  <a:pt x="2640" y="1322"/>
                </a:cubicBezTo>
                <a:cubicBezTo>
                  <a:pt x="2640" y="1323"/>
                  <a:pt x="2640" y="1323"/>
                  <a:pt x="2640" y="1323"/>
                </a:cubicBezTo>
                <a:cubicBezTo>
                  <a:pt x="2638" y="1324"/>
                  <a:pt x="2638" y="1324"/>
                  <a:pt x="2638" y="1324"/>
                </a:cubicBezTo>
                <a:cubicBezTo>
                  <a:pt x="2640" y="1327"/>
                  <a:pt x="2640" y="1327"/>
                  <a:pt x="2640" y="1327"/>
                </a:cubicBezTo>
                <a:cubicBezTo>
                  <a:pt x="2644" y="1331"/>
                  <a:pt x="2644" y="1331"/>
                  <a:pt x="2644" y="1331"/>
                </a:cubicBezTo>
                <a:cubicBezTo>
                  <a:pt x="2646" y="1337"/>
                  <a:pt x="2646" y="1337"/>
                  <a:pt x="2646" y="1337"/>
                </a:cubicBezTo>
                <a:cubicBezTo>
                  <a:pt x="2645" y="1347"/>
                  <a:pt x="2645" y="1347"/>
                  <a:pt x="2645" y="1347"/>
                </a:cubicBezTo>
                <a:cubicBezTo>
                  <a:pt x="2647" y="1349"/>
                  <a:pt x="2647" y="1349"/>
                  <a:pt x="2647" y="1349"/>
                </a:cubicBezTo>
                <a:cubicBezTo>
                  <a:pt x="2648" y="1355"/>
                  <a:pt x="2648" y="1355"/>
                  <a:pt x="2648" y="1355"/>
                </a:cubicBezTo>
                <a:cubicBezTo>
                  <a:pt x="2651" y="1363"/>
                  <a:pt x="2651" y="1363"/>
                  <a:pt x="2651" y="1363"/>
                </a:cubicBezTo>
                <a:cubicBezTo>
                  <a:pt x="2650" y="1365"/>
                  <a:pt x="2650" y="1365"/>
                  <a:pt x="2650" y="1365"/>
                </a:cubicBezTo>
                <a:cubicBezTo>
                  <a:pt x="2650" y="1377"/>
                  <a:pt x="2650" y="1377"/>
                  <a:pt x="2650" y="1377"/>
                </a:cubicBezTo>
                <a:cubicBezTo>
                  <a:pt x="2650" y="1378"/>
                  <a:pt x="2650" y="1378"/>
                  <a:pt x="2650" y="1378"/>
                </a:cubicBezTo>
                <a:cubicBezTo>
                  <a:pt x="2651" y="1381"/>
                  <a:pt x="2651" y="1381"/>
                  <a:pt x="2651" y="1381"/>
                </a:cubicBezTo>
                <a:cubicBezTo>
                  <a:pt x="2651" y="1385"/>
                  <a:pt x="2651" y="1385"/>
                  <a:pt x="2651" y="1385"/>
                </a:cubicBezTo>
                <a:cubicBezTo>
                  <a:pt x="2653" y="1390"/>
                  <a:pt x="2653" y="1390"/>
                  <a:pt x="2653" y="1390"/>
                </a:cubicBezTo>
                <a:cubicBezTo>
                  <a:pt x="2653" y="1392"/>
                  <a:pt x="2653" y="1392"/>
                  <a:pt x="2653" y="1392"/>
                </a:cubicBezTo>
                <a:cubicBezTo>
                  <a:pt x="2651" y="1394"/>
                  <a:pt x="2651" y="1394"/>
                  <a:pt x="2651" y="1394"/>
                </a:cubicBezTo>
                <a:cubicBezTo>
                  <a:pt x="2652" y="1395"/>
                  <a:pt x="2652" y="1395"/>
                  <a:pt x="2652" y="1395"/>
                </a:cubicBezTo>
                <a:cubicBezTo>
                  <a:pt x="2651" y="1397"/>
                  <a:pt x="2651" y="1397"/>
                  <a:pt x="2651" y="1397"/>
                </a:cubicBezTo>
                <a:cubicBezTo>
                  <a:pt x="2651" y="1402"/>
                  <a:pt x="2651" y="1402"/>
                  <a:pt x="2651" y="1402"/>
                </a:cubicBezTo>
                <a:cubicBezTo>
                  <a:pt x="2649" y="1403"/>
                  <a:pt x="2649" y="1403"/>
                  <a:pt x="2649" y="1403"/>
                </a:cubicBezTo>
                <a:cubicBezTo>
                  <a:pt x="2650" y="1405"/>
                  <a:pt x="2650" y="1405"/>
                  <a:pt x="2650" y="1405"/>
                </a:cubicBezTo>
                <a:cubicBezTo>
                  <a:pt x="2649" y="1407"/>
                  <a:pt x="2649" y="1407"/>
                  <a:pt x="2649" y="1407"/>
                </a:cubicBezTo>
                <a:cubicBezTo>
                  <a:pt x="2647" y="1409"/>
                  <a:pt x="2647" y="1409"/>
                  <a:pt x="2647" y="1409"/>
                </a:cubicBezTo>
                <a:cubicBezTo>
                  <a:pt x="2648" y="1411"/>
                  <a:pt x="2648" y="1411"/>
                  <a:pt x="2648" y="1411"/>
                </a:cubicBezTo>
                <a:cubicBezTo>
                  <a:pt x="2645" y="1414"/>
                  <a:pt x="2645" y="1414"/>
                  <a:pt x="2645" y="1414"/>
                </a:cubicBezTo>
                <a:cubicBezTo>
                  <a:pt x="2643" y="1413"/>
                  <a:pt x="2643" y="1413"/>
                  <a:pt x="2643" y="1413"/>
                </a:cubicBezTo>
                <a:cubicBezTo>
                  <a:pt x="2641" y="1416"/>
                  <a:pt x="2641" y="1416"/>
                  <a:pt x="2641" y="1416"/>
                </a:cubicBezTo>
                <a:cubicBezTo>
                  <a:pt x="2641" y="1423"/>
                  <a:pt x="2641" y="1423"/>
                  <a:pt x="2641" y="1423"/>
                </a:cubicBezTo>
                <a:cubicBezTo>
                  <a:pt x="2642" y="1424"/>
                  <a:pt x="2642" y="1424"/>
                  <a:pt x="2642" y="1424"/>
                </a:cubicBezTo>
                <a:cubicBezTo>
                  <a:pt x="2644" y="1424"/>
                  <a:pt x="2644" y="1424"/>
                  <a:pt x="2644" y="1424"/>
                </a:cubicBezTo>
                <a:cubicBezTo>
                  <a:pt x="2648" y="1428"/>
                  <a:pt x="2648" y="1428"/>
                  <a:pt x="2648" y="1428"/>
                </a:cubicBezTo>
                <a:cubicBezTo>
                  <a:pt x="2648" y="1430"/>
                  <a:pt x="2648" y="1430"/>
                  <a:pt x="2648" y="1430"/>
                </a:cubicBezTo>
                <a:cubicBezTo>
                  <a:pt x="2649" y="1431"/>
                  <a:pt x="2649" y="1431"/>
                  <a:pt x="2649" y="1431"/>
                </a:cubicBezTo>
                <a:cubicBezTo>
                  <a:pt x="2651" y="1431"/>
                  <a:pt x="2651" y="1431"/>
                  <a:pt x="2651" y="1431"/>
                </a:cubicBezTo>
                <a:cubicBezTo>
                  <a:pt x="2652" y="1432"/>
                  <a:pt x="2652" y="1432"/>
                  <a:pt x="2652" y="1432"/>
                </a:cubicBezTo>
                <a:cubicBezTo>
                  <a:pt x="2655" y="1433"/>
                  <a:pt x="2655" y="1433"/>
                  <a:pt x="2655" y="1433"/>
                </a:cubicBezTo>
                <a:cubicBezTo>
                  <a:pt x="2656" y="1433"/>
                  <a:pt x="2656" y="1433"/>
                  <a:pt x="2656" y="1433"/>
                </a:cubicBezTo>
                <a:cubicBezTo>
                  <a:pt x="2656" y="1434"/>
                  <a:pt x="2656" y="1434"/>
                  <a:pt x="2656" y="1434"/>
                </a:cubicBezTo>
                <a:cubicBezTo>
                  <a:pt x="2659" y="1434"/>
                  <a:pt x="2659" y="1434"/>
                  <a:pt x="2659" y="1434"/>
                </a:cubicBezTo>
                <a:cubicBezTo>
                  <a:pt x="2661" y="1433"/>
                  <a:pt x="2661" y="1433"/>
                  <a:pt x="2661" y="1433"/>
                </a:cubicBezTo>
                <a:cubicBezTo>
                  <a:pt x="2662" y="1435"/>
                  <a:pt x="2662" y="1435"/>
                  <a:pt x="2662" y="1435"/>
                </a:cubicBezTo>
                <a:cubicBezTo>
                  <a:pt x="2663" y="1434"/>
                  <a:pt x="2663" y="1434"/>
                  <a:pt x="2663" y="1434"/>
                </a:cubicBezTo>
                <a:cubicBezTo>
                  <a:pt x="2664" y="1434"/>
                  <a:pt x="2664" y="1434"/>
                  <a:pt x="2664" y="1434"/>
                </a:cubicBezTo>
                <a:cubicBezTo>
                  <a:pt x="2667" y="1434"/>
                  <a:pt x="2667" y="1434"/>
                  <a:pt x="2667" y="1434"/>
                </a:cubicBezTo>
                <a:cubicBezTo>
                  <a:pt x="2669" y="1434"/>
                  <a:pt x="2669" y="1434"/>
                  <a:pt x="2669" y="1434"/>
                </a:cubicBezTo>
                <a:cubicBezTo>
                  <a:pt x="2669" y="1432"/>
                  <a:pt x="2669" y="1432"/>
                  <a:pt x="2669" y="1432"/>
                </a:cubicBezTo>
                <a:cubicBezTo>
                  <a:pt x="2671" y="1432"/>
                  <a:pt x="2671" y="1432"/>
                  <a:pt x="2671" y="1432"/>
                </a:cubicBezTo>
                <a:cubicBezTo>
                  <a:pt x="2673" y="1429"/>
                  <a:pt x="2673" y="1429"/>
                  <a:pt x="2673" y="1429"/>
                </a:cubicBezTo>
                <a:cubicBezTo>
                  <a:pt x="2676" y="1430"/>
                  <a:pt x="2676" y="1430"/>
                  <a:pt x="2676" y="1430"/>
                </a:cubicBezTo>
                <a:cubicBezTo>
                  <a:pt x="2676" y="1428"/>
                  <a:pt x="2676" y="1428"/>
                  <a:pt x="2676" y="1428"/>
                </a:cubicBezTo>
                <a:cubicBezTo>
                  <a:pt x="2678" y="1427"/>
                  <a:pt x="2678" y="1427"/>
                  <a:pt x="2678" y="1427"/>
                </a:cubicBezTo>
                <a:cubicBezTo>
                  <a:pt x="2679" y="1427"/>
                  <a:pt x="2679" y="1427"/>
                  <a:pt x="2679" y="1427"/>
                </a:cubicBezTo>
                <a:cubicBezTo>
                  <a:pt x="2681" y="1429"/>
                  <a:pt x="2681" y="1429"/>
                  <a:pt x="2681" y="1429"/>
                </a:cubicBezTo>
                <a:cubicBezTo>
                  <a:pt x="2682" y="1426"/>
                  <a:pt x="2682" y="1426"/>
                  <a:pt x="2682" y="1426"/>
                </a:cubicBezTo>
                <a:cubicBezTo>
                  <a:pt x="2683" y="1427"/>
                  <a:pt x="2683" y="1427"/>
                  <a:pt x="2683" y="1427"/>
                </a:cubicBezTo>
                <a:cubicBezTo>
                  <a:pt x="2684" y="1426"/>
                  <a:pt x="2684" y="1426"/>
                  <a:pt x="2684" y="1426"/>
                </a:cubicBezTo>
                <a:cubicBezTo>
                  <a:pt x="2685" y="1424"/>
                  <a:pt x="2685" y="1424"/>
                  <a:pt x="2685" y="1424"/>
                </a:cubicBezTo>
                <a:cubicBezTo>
                  <a:pt x="2690" y="1420"/>
                  <a:pt x="2690" y="1420"/>
                  <a:pt x="2690" y="1420"/>
                </a:cubicBezTo>
                <a:cubicBezTo>
                  <a:pt x="2692" y="1421"/>
                  <a:pt x="2692" y="1421"/>
                  <a:pt x="2692" y="1421"/>
                </a:cubicBezTo>
                <a:cubicBezTo>
                  <a:pt x="2694" y="1421"/>
                  <a:pt x="2694" y="1421"/>
                  <a:pt x="2694" y="1421"/>
                </a:cubicBezTo>
                <a:cubicBezTo>
                  <a:pt x="2696" y="1420"/>
                  <a:pt x="2696" y="1420"/>
                  <a:pt x="2696" y="1420"/>
                </a:cubicBezTo>
                <a:cubicBezTo>
                  <a:pt x="2701" y="1419"/>
                  <a:pt x="2701" y="1419"/>
                  <a:pt x="2701" y="1419"/>
                </a:cubicBezTo>
                <a:cubicBezTo>
                  <a:pt x="2702" y="1420"/>
                  <a:pt x="2702" y="1420"/>
                  <a:pt x="2702" y="1420"/>
                </a:cubicBezTo>
                <a:cubicBezTo>
                  <a:pt x="2705" y="1419"/>
                  <a:pt x="2705" y="1419"/>
                  <a:pt x="2705" y="1419"/>
                </a:cubicBezTo>
                <a:cubicBezTo>
                  <a:pt x="2706" y="1420"/>
                  <a:pt x="2706" y="1420"/>
                  <a:pt x="2706" y="1420"/>
                </a:cubicBezTo>
                <a:cubicBezTo>
                  <a:pt x="2708" y="1420"/>
                  <a:pt x="2708" y="1420"/>
                  <a:pt x="2708" y="1420"/>
                </a:cubicBezTo>
                <a:cubicBezTo>
                  <a:pt x="2710" y="1420"/>
                  <a:pt x="2710" y="1420"/>
                  <a:pt x="2710" y="1420"/>
                </a:cubicBezTo>
                <a:cubicBezTo>
                  <a:pt x="2710" y="1422"/>
                  <a:pt x="2710" y="1422"/>
                  <a:pt x="2710" y="1422"/>
                </a:cubicBezTo>
                <a:cubicBezTo>
                  <a:pt x="2712" y="1422"/>
                  <a:pt x="2712" y="1422"/>
                  <a:pt x="2712" y="1422"/>
                </a:cubicBezTo>
                <a:cubicBezTo>
                  <a:pt x="2713" y="1421"/>
                  <a:pt x="2713" y="1421"/>
                  <a:pt x="2713" y="1421"/>
                </a:cubicBezTo>
                <a:cubicBezTo>
                  <a:pt x="2714" y="1422"/>
                  <a:pt x="2714" y="1422"/>
                  <a:pt x="2714" y="1422"/>
                </a:cubicBezTo>
                <a:cubicBezTo>
                  <a:pt x="2716" y="1421"/>
                  <a:pt x="2716" y="1421"/>
                  <a:pt x="2716" y="1421"/>
                </a:cubicBezTo>
                <a:cubicBezTo>
                  <a:pt x="2720" y="1421"/>
                  <a:pt x="2720" y="1421"/>
                  <a:pt x="2720" y="1421"/>
                </a:cubicBezTo>
                <a:cubicBezTo>
                  <a:pt x="2720" y="1422"/>
                  <a:pt x="2720" y="1422"/>
                  <a:pt x="2720" y="1422"/>
                </a:cubicBezTo>
                <a:cubicBezTo>
                  <a:pt x="2720" y="1423"/>
                  <a:pt x="2720" y="1423"/>
                  <a:pt x="2720" y="1423"/>
                </a:cubicBezTo>
                <a:cubicBezTo>
                  <a:pt x="2722" y="1421"/>
                  <a:pt x="2722" y="1421"/>
                  <a:pt x="2722" y="1421"/>
                </a:cubicBezTo>
                <a:cubicBezTo>
                  <a:pt x="2725" y="1421"/>
                  <a:pt x="2725" y="1421"/>
                  <a:pt x="2725" y="1421"/>
                </a:cubicBezTo>
                <a:cubicBezTo>
                  <a:pt x="2727" y="1419"/>
                  <a:pt x="2727" y="1419"/>
                  <a:pt x="2727" y="1419"/>
                </a:cubicBezTo>
                <a:cubicBezTo>
                  <a:pt x="2728" y="1417"/>
                  <a:pt x="2728" y="1417"/>
                  <a:pt x="2728" y="1417"/>
                </a:cubicBezTo>
                <a:cubicBezTo>
                  <a:pt x="2729" y="1417"/>
                  <a:pt x="2729" y="1417"/>
                  <a:pt x="2729" y="1417"/>
                </a:cubicBezTo>
                <a:cubicBezTo>
                  <a:pt x="2732" y="1415"/>
                  <a:pt x="2732" y="1415"/>
                  <a:pt x="2732" y="1415"/>
                </a:cubicBezTo>
                <a:cubicBezTo>
                  <a:pt x="2733" y="1411"/>
                  <a:pt x="2733" y="1411"/>
                  <a:pt x="2733" y="1411"/>
                </a:cubicBezTo>
                <a:cubicBezTo>
                  <a:pt x="2735" y="1409"/>
                  <a:pt x="2735" y="1409"/>
                  <a:pt x="2735" y="1409"/>
                </a:cubicBezTo>
                <a:cubicBezTo>
                  <a:pt x="2738" y="1408"/>
                  <a:pt x="2738" y="1408"/>
                  <a:pt x="2738" y="1408"/>
                </a:cubicBezTo>
                <a:cubicBezTo>
                  <a:pt x="2739" y="1409"/>
                  <a:pt x="2739" y="1409"/>
                  <a:pt x="2739" y="1409"/>
                </a:cubicBezTo>
                <a:cubicBezTo>
                  <a:pt x="2743" y="1407"/>
                  <a:pt x="2743" y="1407"/>
                  <a:pt x="2743" y="1407"/>
                </a:cubicBezTo>
                <a:cubicBezTo>
                  <a:pt x="2749" y="1404"/>
                  <a:pt x="2749" y="1404"/>
                  <a:pt x="2749" y="1404"/>
                </a:cubicBezTo>
                <a:cubicBezTo>
                  <a:pt x="2752" y="1401"/>
                  <a:pt x="2752" y="1401"/>
                  <a:pt x="2752" y="1401"/>
                </a:cubicBezTo>
                <a:cubicBezTo>
                  <a:pt x="2754" y="1400"/>
                  <a:pt x="2754" y="1400"/>
                  <a:pt x="2754" y="1400"/>
                </a:cubicBezTo>
                <a:cubicBezTo>
                  <a:pt x="2755" y="1401"/>
                  <a:pt x="2755" y="1401"/>
                  <a:pt x="2755" y="1401"/>
                </a:cubicBezTo>
                <a:cubicBezTo>
                  <a:pt x="2757" y="1400"/>
                  <a:pt x="2757" y="1400"/>
                  <a:pt x="2757" y="1400"/>
                </a:cubicBezTo>
                <a:cubicBezTo>
                  <a:pt x="2760" y="1402"/>
                  <a:pt x="2760" y="1402"/>
                  <a:pt x="2760" y="1402"/>
                </a:cubicBezTo>
                <a:cubicBezTo>
                  <a:pt x="2763" y="1402"/>
                  <a:pt x="2763" y="1402"/>
                  <a:pt x="2763" y="1402"/>
                </a:cubicBezTo>
                <a:cubicBezTo>
                  <a:pt x="2764" y="1401"/>
                  <a:pt x="2764" y="1401"/>
                  <a:pt x="2764" y="1401"/>
                </a:cubicBezTo>
                <a:cubicBezTo>
                  <a:pt x="2768" y="1401"/>
                  <a:pt x="2768" y="1401"/>
                  <a:pt x="2768" y="1401"/>
                </a:cubicBezTo>
                <a:cubicBezTo>
                  <a:pt x="2774" y="1399"/>
                  <a:pt x="2774" y="1399"/>
                  <a:pt x="2774" y="1399"/>
                </a:cubicBezTo>
                <a:cubicBezTo>
                  <a:pt x="2777" y="1399"/>
                  <a:pt x="2777" y="1399"/>
                  <a:pt x="2777" y="1399"/>
                </a:cubicBezTo>
                <a:cubicBezTo>
                  <a:pt x="2780" y="1397"/>
                  <a:pt x="2780" y="1397"/>
                  <a:pt x="2780" y="1397"/>
                </a:cubicBezTo>
                <a:cubicBezTo>
                  <a:pt x="2781" y="1397"/>
                  <a:pt x="2781" y="1397"/>
                  <a:pt x="2781" y="1397"/>
                </a:cubicBezTo>
                <a:cubicBezTo>
                  <a:pt x="2784" y="1395"/>
                  <a:pt x="2784" y="1395"/>
                  <a:pt x="2784" y="1395"/>
                </a:cubicBezTo>
                <a:cubicBezTo>
                  <a:pt x="2788" y="1395"/>
                  <a:pt x="2788" y="1395"/>
                  <a:pt x="2788" y="1395"/>
                </a:cubicBezTo>
                <a:cubicBezTo>
                  <a:pt x="2799" y="1394"/>
                  <a:pt x="2799" y="1394"/>
                  <a:pt x="2799" y="1394"/>
                </a:cubicBezTo>
                <a:cubicBezTo>
                  <a:pt x="2803" y="1395"/>
                  <a:pt x="2803" y="1395"/>
                  <a:pt x="2803" y="1395"/>
                </a:cubicBezTo>
                <a:cubicBezTo>
                  <a:pt x="2806" y="1395"/>
                  <a:pt x="2806" y="1395"/>
                  <a:pt x="2806" y="1395"/>
                </a:cubicBezTo>
                <a:cubicBezTo>
                  <a:pt x="2809" y="1394"/>
                  <a:pt x="2809" y="1394"/>
                  <a:pt x="2809" y="1394"/>
                </a:cubicBezTo>
                <a:cubicBezTo>
                  <a:pt x="2811" y="1394"/>
                  <a:pt x="2811" y="1394"/>
                  <a:pt x="2811" y="1394"/>
                </a:cubicBezTo>
                <a:cubicBezTo>
                  <a:pt x="2814" y="1397"/>
                  <a:pt x="2814" y="1397"/>
                  <a:pt x="2814" y="1397"/>
                </a:cubicBezTo>
                <a:cubicBezTo>
                  <a:pt x="2816" y="1401"/>
                  <a:pt x="2816" y="1401"/>
                  <a:pt x="2816" y="1401"/>
                </a:cubicBezTo>
                <a:cubicBezTo>
                  <a:pt x="2818" y="1402"/>
                  <a:pt x="2818" y="1402"/>
                  <a:pt x="2818" y="1402"/>
                </a:cubicBezTo>
                <a:cubicBezTo>
                  <a:pt x="2820" y="1401"/>
                  <a:pt x="2820" y="1401"/>
                  <a:pt x="2820" y="1401"/>
                </a:cubicBezTo>
                <a:cubicBezTo>
                  <a:pt x="2821" y="1400"/>
                  <a:pt x="2821" y="1400"/>
                  <a:pt x="2821" y="1400"/>
                </a:cubicBezTo>
                <a:cubicBezTo>
                  <a:pt x="2822" y="1401"/>
                  <a:pt x="2822" y="1401"/>
                  <a:pt x="2822" y="1401"/>
                </a:cubicBezTo>
                <a:cubicBezTo>
                  <a:pt x="2823" y="1401"/>
                  <a:pt x="2823" y="1401"/>
                  <a:pt x="2823" y="1401"/>
                </a:cubicBezTo>
                <a:cubicBezTo>
                  <a:pt x="2825" y="1401"/>
                  <a:pt x="2825" y="1401"/>
                  <a:pt x="2825" y="1401"/>
                </a:cubicBezTo>
                <a:cubicBezTo>
                  <a:pt x="2827" y="1404"/>
                  <a:pt x="2827" y="1404"/>
                  <a:pt x="2827" y="1404"/>
                </a:cubicBezTo>
                <a:cubicBezTo>
                  <a:pt x="2830" y="1404"/>
                  <a:pt x="2830" y="1404"/>
                  <a:pt x="2830" y="1404"/>
                </a:cubicBezTo>
                <a:cubicBezTo>
                  <a:pt x="2831" y="1403"/>
                  <a:pt x="2831" y="1403"/>
                  <a:pt x="2831" y="1403"/>
                </a:cubicBezTo>
                <a:cubicBezTo>
                  <a:pt x="2835" y="1407"/>
                  <a:pt x="2835" y="1407"/>
                  <a:pt x="2835" y="1407"/>
                </a:cubicBezTo>
                <a:cubicBezTo>
                  <a:pt x="2835" y="1408"/>
                  <a:pt x="2835" y="1408"/>
                  <a:pt x="2835" y="1408"/>
                </a:cubicBezTo>
                <a:cubicBezTo>
                  <a:pt x="2836" y="1408"/>
                  <a:pt x="2836" y="1408"/>
                  <a:pt x="2836" y="1408"/>
                </a:cubicBezTo>
                <a:cubicBezTo>
                  <a:pt x="2838" y="1410"/>
                  <a:pt x="2838" y="1410"/>
                  <a:pt x="2838" y="1410"/>
                </a:cubicBezTo>
                <a:cubicBezTo>
                  <a:pt x="2837" y="1412"/>
                  <a:pt x="2837" y="1412"/>
                  <a:pt x="2837" y="1412"/>
                </a:cubicBezTo>
                <a:cubicBezTo>
                  <a:pt x="2835" y="1412"/>
                  <a:pt x="2835" y="1412"/>
                  <a:pt x="2835" y="1412"/>
                </a:cubicBezTo>
                <a:cubicBezTo>
                  <a:pt x="2835" y="1413"/>
                  <a:pt x="2835" y="1413"/>
                  <a:pt x="2835" y="1413"/>
                </a:cubicBezTo>
                <a:cubicBezTo>
                  <a:pt x="2837" y="1417"/>
                  <a:pt x="2837" y="1417"/>
                  <a:pt x="2837" y="1417"/>
                </a:cubicBezTo>
                <a:cubicBezTo>
                  <a:pt x="2839" y="1417"/>
                  <a:pt x="2839" y="1417"/>
                  <a:pt x="2839" y="1417"/>
                </a:cubicBezTo>
                <a:cubicBezTo>
                  <a:pt x="2841" y="1419"/>
                  <a:pt x="2841" y="1419"/>
                  <a:pt x="2841" y="1419"/>
                </a:cubicBezTo>
                <a:cubicBezTo>
                  <a:pt x="2841" y="1422"/>
                  <a:pt x="2841" y="1422"/>
                  <a:pt x="2841" y="1422"/>
                </a:cubicBezTo>
                <a:cubicBezTo>
                  <a:pt x="2841" y="1424"/>
                  <a:pt x="2841" y="1424"/>
                  <a:pt x="2841" y="1424"/>
                </a:cubicBezTo>
                <a:cubicBezTo>
                  <a:pt x="2843" y="1429"/>
                  <a:pt x="2843" y="1429"/>
                  <a:pt x="2843" y="1429"/>
                </a:cubicBezTo>
                <a:cubicBezTo>
                  <a:pt x="2842" y="1431"/>
                  <a:pt x="2842" y="1431"/>
                  <a:pt x="2842" y="1431"/>
                </a:cubicBezTo>
                <a:cubicBezTo>
                  <a:pt x="2843" y="1433"/>
                  <a:pt x="2843" y="1433"/>
                  <a:pt x="2843" y="1433"/>
                </a:cubicBezTo>
                <a:cubicBezTo>
                  <a:pt x="2843" y="1435"/>
                  <a:pt x="2843" y="1435"/>
                  <a:pt x="2843" y="1435"/>
                </a:cubicBezTo>
                <a:cubicBezTo>
                  <a:pt x="2842" y="1437"/>
                  <a:pt x="2842" y="1437"/>
                  <a:pt x="2842" y="1437"/>
                </a:cubicBezTo>
                <a:cubicBezTo>
                  <a:pt x="2841" y="1436"/>
                  <a:pt x="2841" y="1436"/>
                  <a:pt x="2841" y="1436"/>
                </a:cubicBezTo>
                <a:cubicBezTo>
                  <a:pt x="2840" y="1437"/>
                  <a:pt x="2840" y="1437"/>
                  <a:pt x="2840" y="1437"/>
                </a:cubicBezTo>
                <a:cubicBezTo>
                  <a:pt x="2842" y="1439"/>
                  <a:pt x="2842" y="1439"/>
                  <a:pt x="2842" y="1439"/>
                </a:cubicBezTo>
                <a:cubicBezTo>
                  <a:pt x="2843" y="1439"/>
                  <a:pt x="2843" y="1439"/>
                  <a:pt x="2843" y="1439"/>
                </a:cubicBezTo>
                <a:cubicBezTo>
                  <a:pt x="2844" y="1441"/>
                  <a:pt x="2844" y="1441"/>
                  <a:pt x="2844" y="1441"/>
                </a:cubicBezTo>
                <a:cubicBezTo>
                  <a:pt x="2846" y="1441"/>
                  <a:pt x="2846" y="1441"/>
                  <a:pt x="2846" y="1441"/>
                </a:cubicBezTo>
                <a:cubicBezTo>
                  <a:pt x="2848" y="1442"/>
                  <a:pt x="2848" y="1442"/>
                  <a:pt x="2848" y="1442"/>
                </a:cubicBezTo>
                <a:cubicBezTo>
                  <a:pt x="2848" y="1440"/>
                  <a:pt x="2848" y="1440"/>
                  <a:pt x="2848" y="1440"/>
                </a:cubicBezTo>
                <a:cubicBezTo>
                  <a:pt x="2847" y="1439"/>
                  <a:pt x="2847" y="1439"/>
                  <a:pt x="2847" y="1439"/>
                </a:cubicBezTo>
                <a:cubicBezTo>
                  <a:pt x="2848" y="1438"/>
                  <a:pt x="2848" y="1438"/>
                  <a:pt x="2848" y="1438"/>
                </a:cubicBezTo>
                <a:cubicBezTo>
                  <a:pt x="2849" y="1436"/>
                  <a:pt x="2849" y="1436"/>
                  <a:pt x="2849" y="1436"/>
                </a:cubicBezTo>
                <a:cubicBezTo>
                  <a:pt x="2850" y="1435"/>
                  <a:pt x="2850" y="1435"/>
                  <a:pt x="2850" y="1435"/>
                </a:cubicBezTo>
                <a:cubicBezTo>
                  <a:pt x="2851" y="1434"/>
                  <a:pt x="2851" y="1434"/>
                  <a:pt x="2851" y="1434"/>
                </a:cubicBezTo>
                <a:cubicBezTo>
                  <a:pt x="2853" y="1433"/>
                  <a:pt x="2853" y="1433"/>
                  <a:pt x="2853" y="1433"/>
                </a:cubicBezTo>
                <a:cubicBezTo>
                  <a:pt x="2854" y="1431"/>
                  <a:pt x="2854" y="1431"/>
                  <a:pt x="2854" y="1431"/>
                </a:cubicBezTo>
                <a:cubicBezTo>
                  <a:pt x="2855" y="1429"/>
                  <a:pt x="2855" y="1429"/>
                  <a:pt x="2855" y="1429"/>
                </a:cubicBezTo>
                <a:cubicBezTo>
                  <a:pt x="2860" y="1427"/>
                  <a:pt x="2860" y="1427"/>
                  <a:pt x="2860" y="1427"/>
                </a:cubicBezTo>
                <a:cubicBezTo>
                  <a:pt x="2860" y="1425"/>
                  <a:pt x="2860" y="1425"/>
                  <a:pt x="2860" y="1425"/>
                </a:cubicBezTo>
                <a:cubicBezTo>
                  <a:pt x="2861" y="1425"/>
                  <a:pt x="2861" y="1425"/>
                  <a:pt x="2861" y="1425"/>
                </a:cubicBezTo>
                <a:cubicBezTo>
                  <a:pt x="2864" y="1424"/>
                  <a:pt x="2864" y="1424"/>
                  <a:pt x="2864" y="1424"/>
                </a:cubicBezTo>
                <a:cubicBezTo>
                  <a:pt x="2865" y="1421"/>
                  <a:pt x="2865" y="1421"/>
                  <a:pt x="2865" y="1421"/>
                </a:cubicBezTo>
                <a:cubicBezTo>
                  <a:pt x="2868" y="1417"/>
                  <a:pt x="2868" y="1417"/>
                  <a:pt x="2868" y="1417"/>
                </a:cubicBezTo>
                <a:cubicBezTo>
                  <a:pt x="2871" y="1416"/>
                  <a:pt x="2871" y="1416"/>
                  <a:pt x="2871" y="1416"/>
                </a:cubicBezTo>
                <a:cubicBezTo>
                  <a:pt x="2872" y="1414"/>
                  <a:pt x="2872" y="1414"/>
                  <a:pt x="2872" y="1414"/>
                </a:cubicBezTo>
                <a:cubicBezTo>
                  <a:pt x="2871" y="1412"/>
                  <a:pt x="2871" y="1412"/>
                  <a:pt x="2871" y="1412"/>
                </a:cubicBezTo>
                <a:cubicBezTo>
                  <a:pt x="2872" y="1410"/>
                  <a:pt x="2872" y="1410"/>
                  <a:pt x="2872" y="1410"/>
                </a:cubicBezTo>
                <a:cubicBezTo>
                  <a:pt x="2873" y="1413"/>
                  <a:pt x="2873" y="1413"/>
                  <a:pt x="2873" y="1413"/>
                </a:cubicBezTo>
                <a:cubicBezTo>
                  <a:pt x="2873" y="1415"/>
                  <a:pt x="2873" y="1415"/>
                  <a:pt x="2873" y="1415"/>
                </a:cubicBezTo>
                <a:cubicBezTo>
                  <a:pt x="2873" y="1418"/>
                  <a:pt x="2873" y="1418"/>
                  <a:pt x="2873" y="1418"/>
                </a:cubicBezTo>
                <a:cubicBezTo>
                  <a:pt x="2872" y="1419"/>
                  <a:pt x="2872" y="1419"/>
                  <a:pt x="2872" y="1419"/>
                </a:cubicBezTo>
                <a:cubicBezTo>
                  <a:pt x="2871" y="1425"/>
                  <a:pt x="2871" y="1425"/>
                  <a:pt x="2871" y="1425"/>
                </a:cubicBezTo>
                <a:cubicBezTo>
                  <a:pt x="2867" y="1427"/>
                  <a:pt x="2867" y="1427"/>
                  <a:pt x="2867" y="1427"/>
                </a:cubicBezTo>
                <a:cubicBezTo>
                  <a:pt x="2866" y="1430"/>
                  <a:pt x="2866" y="1430"/>
                  <a:pt x="2866" y="1430"/>
                </a:cubicBezTo>
                <a:cubicBezTo>
                  <a:pt x="2865" y="1431"/>
                  <a:pt x="2865" y="1431"/>
                  <a:pt x="2865" y="1431"/>
                </a:cubicBezTo>
                <a:cubicBezTo>
                  <a:pt x="2865" y="1433"/>
                  <a:pt x="2865" y="1433"/>
                  <a:pt x="2865" y="1433"/>
                </a:cubicBezTo>
                <a:cubicBezTo>
                  <a:pt x="2863" y="1437"/>
                  <a:pt x="2863" y="1437"/>
                  <a:pt x="2863" y="1437"/>
                </a:cubicBezTo>
                <a:cubicBezTo>
                  <a:pt x="2864" y="1438"/>
                  <a:pt x="2864" y="1438"/>
                  <a:pt x="2864" y="1438"/>
                </a:cubicBezTo>
                <a:cubicBezTo>
                  <a:pt x="2862" y="1443"/>
                  <a:pt x="2862" y="1443"/>
                  <a:pt x="2862" y="1443"/>
                </a:cubicBezTo>
                <a:cubicBezTo>
                  <a:pt x="2857" y="1442"/>
                  <a:pt x="2857" y="1442"/>
                  <a:pt x="2857" y="1442"/>
                </a:cubicBezTo>
                <a:cubicBezTo>
                  <a:pt x="2856" y="1445"/>
                  <a:pt x="2856" y="1445"/>
                  <a:pt x="2856" y="1445"/>
                </a:cubicBezTo>
                <a:cubicBezTo>
                  <a:pt x="2855" y="1447"/>
                  <a:pt x="2855" y="1447"/>
                  <a:pt x="2855" y="1447"/>
                </a:cubicBezTo>
                <a:cubicBezTo>
                  <a:pt x="2855" y="1448"/>
                  <a:pt x="2855" y="1448"/>
                  <a:pt x="2855" y="1448"/>
                </a:cubicBezTo>
                <a:cubicBezTo>
                  <a:pt x="2858" y="1447"/>
                  <a:pt x="2858" y="1447"/>
                  <a:pt x="2858" y="1447"/>
                </a:cubicBezTo>
                <a:cubicBezTo>
                  <a:pt x="2861" y="1446"/>
                  <a:pt x="2861" y="1446"/>
                  <a:pt x="2861" y="1446"/>
                </a:cubicBezTo>
                <a:cubicBezTo>
                  <a:pt x="2864" y="1447"/>
                  <a:pt x="2864" y="1447"/>
                  <a:pt x="2864" y="1447"/>
                </a:cubicBezTo>
                <a:cubicBezTo>
                  <a:pt x="2867" y="1441"/>
                  <a:pt x="2867" y="1441"/>
                  <a:pt x="2867" y="1441"/>
                </a:cubicBezTo>
                <a:cubicBezTo>
                  <a:pt x="2868" y="1436"/>
                  <a:pt x="2868" y="1436"/>
                  <a:pt x="2868" y="1436"/>
                </a:cubicBezTo>
                <a:cubicBezTo>
                  <a:pt x="2871" y="1433"/>
                  <a:pt x="2871" y="1433"/>
                  <a:pt x="2871" y="1433"/>
                </a:cubicBezTo>
                <a:cubicBezTo>
                  <a:pt x="2872" y="1434"/>
                  <a:pt x="2872" y="1434"/>
                  <a:pt x="2872" y="1434"/>
                </a:cubicBezTo>
                <a:cubicBezTo>
                  <a:pt x="2872" y="1439"/>
                  <a:pt x="2872" y="1439"/>
                  <a:pt x="2872" y="1439"/>
                </a:cubicBezTo>
                <a:cubicBezTo>
                  <a:pt x="2873" y="1442"/>
                  <a:pt x="2873" y="1442"/>
                  <a:pt x="2873" y="1442"/>
                </a:cubicBezTo>
                <a:cubicBezTo>
                  <a:pt x="2872" y="1442"/>
                  <a:pt x="2872" y="1442"/>
                  <a:pt x="2872" y="1442"/>
                </a:cubicBezTo>
                <a:cubicBezTo>
                  <a:pt x="2873" y="1447"/>
                  <a:pt x="2873" y="1447"/>
                  <a:pt x="2873" y="1447"/>
                </a:cubicBezTo>
                <a:cubicBezTo>
                  <a:pt x="2870" y="1451"/>
                  <a:pt x="2870" y="1451"/>
                  <a:pt x="2870" y="1451"/>
                </a:cubicBezTo>
                <a:cubicBezTo>
                  <a:pt x="2866" y="1453"/>
                  <a:pt x="2866" y="1453"/>
                  <a:pt x="2866" y="1453"/>
                </a:cubicBezTo>
                <a:cubicBezTo>
                  <a:pt x="2867" y="1454"/>
                  <a:pt x="2867" y="1454"/>
                  <a:pt x="2867" y="1454"/>
                </a:cubicBezTo>
                <a:cubicBezTo>
                  <a:pt x="2870" y="1454"/>
                  <a:pt x="2870" y="1454"/>
                  <a:pt x="2870" y="1454"/>
                </a:cubicBezTo>
                <a:cubicBezTo>
                  <a:pt x="2872" y="1454"/>
                  <a:pt x="2872" y="1454"/>
                  <a:pt x="2872" y="1454"/>
                </a:cubicBezTo>
                <a:cubicBezTo>
                  <a:pt x="2873" y="1453"/>
                  <a:pt x="2873" y="1453"/>
                  <a:pt x="2873" y="1453"/>
                </a:cubicBezTo>
                <a:cubicBezTo>
                  <a:pt x="2875" y="1452"/>
                  <a:pt x="2875" y="1452"/>
                  <a:pt x="2875" y="1452"/>
                </a:cubicBezTo>
                <a:cubicBezTo>
                  <a:pt x="2877" y="1450"/>
                  <a:pt x="2877" y="1450"/>
                  <a:pt x="2877" y="1450"/>
                </a:cubicBezTo>
                <a:cubicBezTo>
                  <a:pt x="2879" y="1451"/>
                  <a:pt x="2879" y="1451"/>
                  <a:pt x="2879" y="1451"/>
                </a:cubicBezTo>
                <a:cubicBezTo>
                  <a:pt x="2880" y="1451"/>
                  <a:pt x="2880" y="1451"/>
                  <a:pt x="2880" y="1451"/>
                </a:cubicBezTo>
                <a:cubicBezTo>
                  <a:pt x="2879" y="1452"/>
                  <a:pt x="2879" y="1452"/>
                  <a:pt x="2879" y="1452"/>
                </a:cubicBezTo>
                <a:cubicBezTo>
                  <a:pt x="2878" y="1454"/>
                  <a:pt x="2878" y="1454"/>
                  <a:pt x="2878" y="1454"/>
                </a:cubicBezTo>
                <a:cubicBezTo>
                  <a:pt x="2876" y="1454"/>
                  <a:pt x="2876" y="1454"/>
                  <a:pt x="2876" y="1454"/>
                </a:cubicBezTo>
                <a:cubicBezTo>
                  <a:pt x="2876" y="1455"/>
                  <a:pt x="2876" y="1455"/>
                  <a:pt x="2876" y="1455"/>
                </a:cubicBezTo>
                <a:cubicBezTo>
                  <a:pt x="2878" y="1458"/>
                  <a:pt x="2878" y="1458"/>
                  <a:pt x="2878" y="1458"/>
                </a:cubicBezTo>
                <a:cubicBezTo>
                  <a:pt x="2878" y="1460"/>
                  <a:pt x="2878" y="1460"/>
                  <a:pt x="2878" y="1460"/>
                </a:cubicBezTo>
                <a:cubicBezTo>
                  <a:pt x="2880" y="1463"/>
                  <a:pt x="2880" y="1463"/>
                  <a:pt x="2880" y="1463"/>
                </a:cubicBezTo>
                <a:cubicBezTo>
                  <a:pt x="2880" y="1467"/>
                  <a:pt x="2880" y="1467"/>
                  <a:pt x="2880" y="1467"/>
                </a:cubicBezTo>
                <a:cubicBezTo>
                  <a:pt x="2879" y="1471"/>
                  <a:pt x="2879" y="1471"/>
                  <a:pt x="2879" y="1471"/>
                </a:cubicBezTo>
                <a:cubicBezTo>
                  <a:pt x="2877" y="1474"/>
                  <a:pt x="2877" y="1474"/>
                  <a:pt x="2877" y="1474"/>
                </a:cubicBezTo>
                <a:cubicBezTo>
                  <a:pt x="2877" y="1475"/>
                  <a:pt x="2877" y="1475"/>
                  <a:pt x="2877" y="1475"/>
                </a:cubicBezTo>
                <a:cubicBezTo>
                  <a:pt x="2877" y="1479"/>
                  <a:pt x="2877" y="1479"/>
                  <a:pt x="2877" y="1479"/>
                </a:cubicBezTo>
                <a:cubicBezTo>
                  <a:pt x="2879" y="1481"/>
                  <a:pt x="2879" y="1481"/>
                  <a:pt x="2879" y="1481"/>
                </a:cubicBezTo>
                <a:cubicBezTo>
                  <a:pt x="2880" y="1483"/>
                  <a:pt x="2880" y="1483"/>
                  <a:pt x="2880" y="1483"/>
                </a:cubicBezTo>
                <a:cubicBezTo>
                  <a:pt x="2881" y="1486"/>
                  <a:pt x="2881" y="1486"/>
                  <a:pt x="2881" y="1486"/>
                </a:cubicBezTo>
                <a:cubicBezTo>
                  <a:pt x="2884" y="1491"/>
                  <a:pt x="2884" y="1491"/>
                  <a:pt x="2884" y="1491"/>
                </a:cubicBezTo>
                <a:cubicBezTo>
                  <a:pt x="2887" y="1492"/>
                  <a:pt x="2887" y="1492"/>
                  <a:pt x="2887" y="1492"/>
                </a:cubicBezTo>
                <a:cubicBezTo>
                  <a:pt x="2889" y="1493"/>
                  <a:pt x="2889" y="1493"/>
                  <a:pt x="2889" y="1493"/>
                </a:cubicBezTo>
                <a:cubicBezTo>
                  <a:pt x="2890" y="1496"/>
                  <a:pt x="2890" y="1496"/>
                  <a:pt x="2890" y="1496"/>
                </a:cubicBezTo>
                <a:cubicBezTo>
                  <a:pt x="2892" y="1496"/>
                  <a:pt x="2892" y="1496"/>
                  <a:pt x="2892" y="1496"/>
                </a:cubicBezTo>
                <a:cubicBezTo>
                  <a:pt x="2892" y="1495"/>
                  <a:pt x="2892" y="1495"/>
                  <a:pt x="2892" y="1495"/>
                </a:cubicBezTo>
                <a:cubicBezTo>
                  <a:pt x="2894" y="1495"/>
                  <a:pt x="2894" y="1495"/>
                  <a:pt x="2894" y="1495"/>
                </a:cubicBezTo>
                <a:cubicBezTo>
                  <a:pt x="2896" y="1495"/>
                  <a:pt x="2896" y="1495"/>
                  <a:pt x="2896" y="1495"/>
                </a:cubicBezTo>
                <a:cubicBezTo>
                  <a:pt x="2899" y="1498"/>
                  <a:pt x="2899" y="1498"/>
                  <a:pt x="2899" y="1498"/>
                </a:cubicBezTo>
                <a:cubicBezTo>
                  <a:pt x="2901" y="1498"/>
                  <a:pt x="2901" y="1498"/>
                  <a:pt x="2901" y="1498"/>
                </a:cubicBezTo>
                <a:cubicBezTo>
                  <a:pt x="2903" y="1501"/>
                  <a:pt x="2903" y="1501"/>
                  <a:pt x="2903" y="1501"/>
                </a:cubicBezTo>
                <a:cubicBezTo>
                  <a:pt x="2904" y="1503"/>
                  <a:pt x="2904" y="1503"/>
                  <a:pt x="2904" y="1503"/>
                </a:cubicBezTo>
                <a:cubicBezTo>
                  <a:pt x="2906" y="1503"/>
                  <a:pt x="2906" y="1503"/>
                  <a:pt x="2906" y="1503"/>
                </a:cubicBezTo>
                <a:cubicBezTo>
                  <a:pt x="2908" y="1506"/>
                  <a:pt x="2908" y="1506"/>
                  <a:pt x="2908" y="1506"/>
                </a:cubicBezTo>
                <a:cubicBezTo>
                  <a:pt x="2909" y="1506"/>
                  <a:pt x="2909" y="1506"/>
                  <a:pt x="2909" y="1506"/>
                </a:cubicBezTo>
                <a:cubicBezTo>
                  <a:pt x="2910" y="1504"/>
                  <a:pt x="2910" y="1504"/>
                  <a:pt x="2910" y="1504"/>
                </a:cubicBezTo>
                <a:cubicBezTo>
                  <a:pt x="2914" y="1503"/>
                  <a:pt x="2914" y="1503"/>
                  <a:pt x="2914" y="1503"/>
                </a:cubicBezTo>
                <a:cubicBezTo>
                  <a:pt x="2915" y="1501"/>
                  <a:pt x="2915" y="1501"/>
                  <a:pt x="2915" y="1501"/>
                </a:cubicBezTo>
                <a:cubicBezTo>
                  <a:pt x="2917" y="1501"/>
                  <a:pt x="2917" y="1501"/>
                  <a:pt x="2917" y="1501"/>
                </a:cubicBezTo>
                <a:cubicBezTo>
                  <a:pt x="2920" y="1498"/>
                  <a:pt x="2920" y="1498"/>
                  <a:pt x="2920" y="1498"/>
                </a:cubicBezTo>
                <a:cubicBezTo>
                  <a:pt x="2922" y="1499"/>
                  <a:pt x="2922" y="1499"/>
                  <a:pt x="2922" y="1499"/>
                </a:cubicBezTo>
                <a:cubicBezTo>
                  <a:pt x="2923" y="1498"/>
                  <a:pt x="2923" y="1498"/>
                  <a:pt x="2923" y="1498"/>
                </a:cubicBezTo>
                <a:cubicBezTo>
                  <a:pt x="2922" y="1497"/>
                  <a:pt x="2922" y="1497"/>
                  <a:pt x="2922" y="1497"/>
                </a:cubicBezTo>
                <a:cubicBezTo>
                  <a:pt x="2920" y="1496"/>
                  <a:pt x="2920" y="1496"/>
                  <a:pt x="2920" y="1496"/>
                </a:cubicBezTo>
                <a:cubicBezTo>
                  <a:pt x="2921" y="1495"/>
                  <a:pt x="2921" y="1495"/>
                  <a:pt x="2921" y="1495"/>
                </a:cubicBezTo>
                <a:cubicBezTo>
                  <a:pt x="2925" y="1492"/>
                  <a:pt x="2925" y="1492"/>
                  <a:pt x="2925" y="1492"/>
                </a:cubicBezTo>
                <a:cubicBezTo>
                  <a:pt x="2928" y="1494"/>
                  <a:pt x="2928" y="1494"/>
                  <a:pt x="2928" y="1494"/>
                </a:cubicBezTo>
                <a:cubicBezTo>
                  <a:pt x="2928" y="1497"/>
                  <a:pt x="2928" y="1497"/>
                  <a:pt x="2928" y="1497"/>
                </a:cubicBezTo>
                <a:cubicBezTo>
                  <a:pt x="2924" y="1499"/>
                  <a:pt x="2924" y="1499"/>
                  <a:pt x="2924" y="1499"/>
                </a:cubicBezTo>
                <a:cubicBezTo>
                  <a:pt x="2925" y="1501"/>
                  <a:pt x="2925" y="1501"/>
                  <a:pt x="2925" y="1501"/>
                </a:cubicBezTo>
                <a:cubicBezTo>
                  <a:pt x="2926" y="1501"/>
                  <a:pt x="2926" y="1501"/>
                  <a:pt x="2926" y="1501"/>
                </a:cubicBezTo>
                <a:cubicBezTo>
                  <a:pt x="2928" y="1499"/>
                  <a:pt x="2928" y="1499"/>
                  <a:pt x="2928" y="1499"/>
                </a:cubicBezTo>
                <a:cubicBezTo>
                  <a:pt x="2929" y="1498"/>
                  <a:pt x="2929" y="1498"/>
                  <a:pt x="2929" y="1498"/>
                </a:cubicBezTo>
                <a:cubicBezTo>
                  <a:pt x="2931" y="1499"/>
                  <a:pt x="2931" y="1499"/>
                  <a:pt x="2931" y="1499"/>
                </a:cubicBezTo>
                <a:cubicBezTo>
                  <a:pt x="2931" y="1501"/>
                  <a:pt x="2931" y="1501"/>
                  <a:pt x="2931" y="1501"/>
                </a:cubicBezTo>
                <a:cubicBezTo>
                  <a:pt x="2930" y="1501"/>
                  <a:pt x="2930" y="1501"/>
                  <a:pt x="2930" y="1501"/>
                </a:cubicBezTo>
                <a:cubicBezTo>
                  <a:pt x="2928" y="1503"/>
                  <a:pt x="2928" y="1503"/>
                  <a:pt x="2928" y="1503"/>
                </a:cubicBezTo>
                <a:cubicBezTo>
                  <a:pt x="2931" y="1506"/>
                  <a:pt x="2931" y="1506"/>
                  <a:pt x="2931" y="1506"/>
                </a:cubicBezTo>
                <a:cubicBezTo>
                  <a:pt x="2932" y="1509"/>
                  <a:pt x="2932" y="1509"/>
                  <a:pt x="2932" y="1509"/>
                </a:cubicBezTo>
                <a:cubicBezTo>
                  <a:pt x="2933" y="1509"/>
                  <a:pt x="2933" y="1509"/>
                  <a:pt x="2933" y="1509"/>
                </a:cubicBezTo>
                <a:cubicBezTo>
                  <a:pt x="2934" y="1509"/>
                  <a:pt x="2934" y="1509"/>
                  <a:pt x="2934" y="1509"/>
                </a:cubicBezTo>
                <a:cubicBezTo>
                  <a:pt x="2934" y="1511"/>
                  <a:pt x="2934" y="1511"/>
                  <a:pt x="2934" y="1511"/>
                </a:cubicBezTo>
                <a:cubicBezTo>
                  <a:pt x="2935" y="1513"/>
                  <a:pt x="2935" y="1513"/>
                  <a:pt x="2935" y="1513"/>
                </a:cubicBezTo>
                <a:cubicBezTo>
                  <a:pt x="2937" y="1511"/>
                  <a:pt x="2937" y="1511"/>
                  <a:pt x="2937" y="1511"/>
                </a:cubicBezTo>
                <a:cubicBezTo>
                  <a:pt x="2937" y="1508"/>
                  <a:pt x="2937" y="1508"/>
                  <a:pt x="2937" y="1508"/>
                </a:cubicBezTo>
                <a:cubicBezTo>
                  <a:pt x="2935" y="1509"/>
                  <a:pt x="2935" y="1509"/>
                  <a:pt x="2935" y="1509"/>
                </a:cubicBezTo>
                <a:cubicBezTo>
                  <a:pt x="2935" y="1508"/>
                  <a:pt x="2935" y="1508"/>
                  <a:pt x="2935" y="1508"/>
                </a:cubicBezTo>
                <a:cubicBezTo>
                  <a:pt x="2936" y="1507"/>
                  <a:pt x="2936" y="1507"/>
                  <a:pt x="2936" y="1507"/>
                </a:cubicBezTo>
                <a:cubicBezTo>
                  <a:pt x="2941" y="1507"/>
                  <a:pt x="2941" y="1507"/>
                  <a:pt x="2941" y="1507"/>
                </a:cubicBezTo>
                <a:cubicBezTo>
                  <a:pt x="2942" y="1508"/>
                  <a:pt x="2942" y="1508"/>
                  <a:pt x="2942" y="1508"/>
                </a:cubicBezTo>
                <a:cubicBezTo>
                  <a:pt x="2942" y="1507"/>
                  <a:pt x="2942" y="1507"/>
                  <a:pt x="2942" y="1507"/>
                </a:cubicBezTo>
                <a:cubicBezTo>
                  <a:pt x="2945" y="1503"/>
                  <a:pt x="2945" y="1503"/>
                  <a:pt x="2945" y="1503"/>
                </a:cubicBezTo>
                <a:cubicBezTo>
                  <a:pt x="2950" y="1500"/>
                  <a:pt x="2950" y="1500"/>
                  <a:pt x="2950" y="1500"/>
                </a:cubicBezTo>
                <a:cubicBezTo>
                  <a:pt x="2953" y="1497"/>
                  <a:pt x="2953" y="1497"/>
                  <a:pt x="2953" y="1497"/>
                </a:cubicBezTo>
                <a:cubicBezTo>
                  <a:pt x="2951" y="1497"/>
                  <a:pt x="2951" y="1497"/>
                  <a:pt x="2951" y="1497"/>
                </a:cubicBezTo>
                <a:cubicBezTo>
                  <a:pt x="2950" y="1498"/>
                  <a:pt x="2950" y="1498"/>
                  <a:pt x="2950" y="1498"/>
                </a:cubicBezTo>
                <a:cubicBezTo>
                  <a:pt x="2951" y="1497"/>
                  <a:pt x="2951" y="1497"/>
                  <a:pt x="2951" y="1497"/>
                </a:cubicBezTo>
                <a:cubicBezTo>
                  <a:pt x="2949" y="1497"/>
                  <a:pt x="2949" y="1497"/>
                  <a:pt x="2949" y="1497"/>
                </a:cubicBezTo>
                <a:cubicBezTo>
                  <a:pt x="2951" y="1497"/>
                  <a:pt x="2951" y="1497"/>
                  <a:pt x="2951" y="1497"/>
                </a:cubicBezTo>
                <a:cubicBezTo>
                  <a:pt x="2953" y="1497"/>
                  <a:pt x="2953" y="1497"/>
                  <a:pt x="2953" y="1497"/>
                </a:cubicBezTo>
                <a:cubicBezTo>
                  <a:pt x="2957" y="1496"/>
                  <a:pt x="2957" y="1496"/>
                  <a:pt x="2957" y="1496"/>
                </a:cubicBezTo>
                <a:cubicBezTo>
                  <a:pt x="2965" y="1494"/>
                  <a:pt x="2965" y="1494"/>
                  <a:pt x="2965" y="1494"/>
                </a:cubicBezTo>
                <a:cubicBezTo>
                  <a:pt x="2971" y="1495"/>
                  <a:pt x="2971" y="1495"/>
                  <a:pt x="2971" y="1495"/>
                </a:cubicBezTo>
                <a:cubicBezTo>
                  <a:pt x="2974" y="1494"/>
                  <a:pt x="2974" y="1494"/>
                  <a:pt x="2974" y="1494"/>
                </a:cubicBezTo>
                <a:cubicBezTo>
                  <a:pt x="2974" y="1492"/>
                  <a:pt x="2974" y="1492"/>
                  <a:pt x="2974" y="1492"/>
                </a:cubicBezTo>
                <a:cubicBezTo>
                  <a:pt x="2976" y="1492"/>
                  <a:pt x="2976" y="1492"/>
                  <a:pt x="2976" y="1492"/>
                </a:cubicBezTo>
                <a:cubicBezTo>
                  <a:pt x="2978" y="1491"/>
                  <a:pt x="2978" y="1491"/>
                  <a:pt x="2978" y="1491"/>
                </a:cubicBezTo>
                <a:cubicBezTo>
                  <a:pt x="2979" y="1487"/>
                  <a:pt x="2979" y="1487"/>
                  <a:pt x="2979" y="1487"/>
                </a:cubicBezTo>
                <a:cubicBezTo>
                  <a:pt x="2979" y="1483"/>
                  <a:pt x="2979" y="1483"/>
                  <a:pt x="2979" y="1483"/>
                </a:cubicBezTo>
                <a:cubicBezTo>
                  <a:pt x="2979" y="1481"/>
                  <a:pt x="2979" y="1481"/>
                  <a:pt x="2979" y="1481"/>
                </a:cubicBezTo>
                <a:cubicBezTo>
                  <a:pt x="2982" y="1478"/>
                  <a:pt x="2982" y="1478"/>
                  <a:pt x="2982" y="1478"/>
                </a:cubicBezTo>
                <a:cubicBezTo>
                  <a:pt x="2982" y="1472"/>
                  <a:pt x="2982" y="1472"/>
                  <a:pt x="2982" y="1472"/>
                </a:cubicBezTo>
                <a:cubicBezTo>
                  <a:pt x="2984" y="1469"/>
                  <a:pt x="2984" y="1469"/>
                  <a:pt x="2984" y="1469"/>
                </a:cubicBezTo>
                <a:cubicBezTo>
                  <a:pt x="2984" y="1465"/>
                  <a:pt x="2984" y="1465"/>
                  <a:pt x="2984" y="1465"/>
                </a:cubicBezTo>
                <a:cubicBezTo>
                  <a:pt x="2986" y="1464"/>
                  <a:pt x="2986" y="1464"/>
                  <a:pt x="2986" y="1464"/>
                </a:cubicBezTo>
                <a:cubicBezTo>
                  <a:pt x="2986" y="1462"/>
                  <a:pt x="2986" y="1462"/>
                  <a:pt x="2986" y="1462"/>
                </a:cubicBezTo>
                <a:cubicBezTo>
                  <a:pt x="2992" y="1455"/>
                  <a:pt x="2992" y="1455"/>
                  <a:pt x="2992" y="1455"/>
                </a:cubicBezTo>
                <a:cubicBezTo>
                  <a:pt x="2994" y="1454"/>
                  <a:pt x="2994" y="1454"/>
                  <a:pt x="2994" y="1454"/>
                </a:cubicBezTo>
                <a:cubicBezTo>
                  <a:pt x="2995" y="1450"/>
                  <a:pt x="2995" y="1450"/>
                  <a:pt x="2995" y="1450"/>
                </a:cubicBezTo>
                <a:cubicBezTo>
                  <a:pt x="2998" y="1447"/>
                  <a:pt x="2998" y="1447"/>
                  <a:pt x="2998" y="1447"/>
                </a:cubicBezTo>
                <a:cubicBezTo>
                  <a:pt x="2999" y="1443"/>
                  <a:pt x="2999" y="1443"/>
                  <a:pt x="2999" y="1443"/>
                </a:cubicBezTo>
                <a:cubicBezTo>
                  <a:pt x="3002" y="1440"/>
                  <a:pt x="3002" y="1440"/>
                  <a:pt x="3002" y="1440"/>
                </a:cubicBezTo>
                <a:cubicBezTo>
                  <a:pt x="3001" y="1438"/>
                  <a:pt x="3001" y="1438"/>
                  <a:pt x="3001" y="1438"/>
                </a:cubicBezTo>
                <a:cubicBezTo>
                  <a:pt x="3003" y="1437"/>
                  <a:pt x="3003" y="1437"/>
                  <a:pt x="3003" y="1437"/>
                </a:cubicBezTo>
                <a:cubicBezTo>
                  <a:pt x="3005" y="1433"/>
                  <a:pt x="3005" y="1433"/>
                  <a:pt x="3005" y="1433"/>
                </a:cubicBezTo>
                <a:cubicBezTo>
                  <a:pt x="3003" y="1432"/>
                  <a:pt x="3003" y="1432"/>
                  <a:pt x="3003" y="1432"/>
                </a:cubicBezTo>
                <a:cubicBezTo>
                  <a:pt x="3007" y="1431"/>
                  <a:pt x="3007" y="1431"/>
                  <a:pt x="3007" y="1431"/>
                </a:cubicBezTo>
                <a:cubicBezTo>
                  <a:pt x="3009" y="1427"/>
                  <a:pt x="3009" y="1427"/>
                  <a:pt x="3009" y="1427"/>
                </a:cubicBezTo>
                <a:cubicBezTo>
                  <a:pt x="3010" y="1426"/>
                  <a:pt x="3010" y="1426"/>
                  <a:pt x="3010" y="1426"/>
                </a:cubicBezTo>
                <a:cubicBezTo>
                  <a:pt x="3011" y="1423"/>
                  <a:pt x="3011" y="1423"/>
                  <a:pt x="3011" y="1423"/>
                </a:cubicBezTo>
                <a:cubicBezTo>
                  <a:pt x="3014" y="1422"/>
                  <a:pt x="3014" y="1422"/>
                  <a:pt x="3014" y="1422"/>
                </a:cubicBezTo>
                <a:cubicBezTo>
                  <a:pt x="3016" y="1421"/>
                  <a:pt x="3016" y="1421"/>
                  <a:pt x="3016" y="1421"/>
                </a:cubicBezTo>
                <a:cubicBezTo>
                  <a:pt x="3013" y="1421"/>
                  <a:pt x="3013" y="1421"/>
                  <a:pt x="3013" y="1421"/>
                </a:cubicBezTo>
                <a:cubicBezTo>
                  <a:pt x="3014" y="1420"/>
                  <a:pt x="3014" y="1420"/>
                  <a:pt x="3014" y="1420"/>
                </a:cubicBezTo>
                <a:cubicBezTo>
                  <a:pt x="3018" y="1420"/>
                  <a:pt x="3018" y="1420"/>
                  <a:pt x="3018" y="1420"/>
                </a:cubicBezTo>
                <a:cubicBezTo>
                  <a:pt x="3021" y="1417"/>
                  <a:pt x="3021" y="1417"/>
                  <a:pt x="3021" y="1417"/>
                </a:cubicBezTo>
                <a:cubicBezTo>
                  <a:pt x="3022" y="1415"/>
                  <a:pt x="3022" y="1415"/>
                  <a:pt x="3022" y="1415"/>
                </a:cubicBezTo>
                <a:cubicBezTo>
                  <a:pt x="3021" y="1414"/>
                  <a:pt x="3021" y="1414"/>
                  <a:pt x="3021" y="1414"/>
                </a:cubicBezTo>
                <a:cubicBezTo>
                  <a:pt x="3022" y="1412"/>
                  <a:pt x="3022" y="1412"/>
                  <a:pt x="3022" y="1412"/>
                </a:cubicBezTo>
                <a:cubicBezTo>
                  <a:pt x="3025" y="1409"/>
                  <a:pt x="3025" y="1409"/>
                  <a:pt x="3025" y="1409"/>
                </a:cubicBezTo>
                <a:cubicBezTo>
                  <a:pt x="3025" y="1407"/>
                  <a:pt x="3025" y="1407"/>
                  <a:pt x="3025" y="1407"/>
                </a:cubicBezTo>
                <a:cubicBezTo>
                  <a:pt x="3027" y="1406"/>
                  <a:pt x="3027" y="1406"/>
                  <a:pt x="3027" y="1406"/>
                </a:cubicBezTo>
                <a:cubicBezTo>
                  <a:pt x="3029" y="1402"/>
                  <a:pt x="3029" y="1402"/>
                  <a:pt x="3029" y="1402"/>
                </a:cubicBezTo>
                <a:cubicBezTo>
                  <a:pt x="3029" y="1400"/>
                  <a:pt x="3029" y="1400"/>
                  <a:pt x="3029" y="1400"/>
                </a:cubicBezTo>
                <a:cubicBezTo>
                  <a:pt x="3030" y="1397"/>
                  <a:pt x="3030" y="1397"/>
                  <a:pt x="3030" y="1397"/>
                </a:cubicBezTo>
                <a:cubicBezTo>
                  <a:pt x="3029" y="1396"/>
                  <a:pt x="3029" y="1396"/>
                  <a:pt x="3029" y="1396"/>
                </a:cubicBezTo>
                <a:cubicBezTo>
                  <a:pt x="3030" y="1395"/>
                  <a:pt x="3030" y="1395"/>
                  <a:pt x="3030" y="1395"/>
                </a:cubicBezTo>
                <a:cubicBezTo>
                  <a:pt x="3033" y="1388"/>
                  <a:pt x="3033" y="1388"/>
                  <a:pt x="3033" y="1388"/>
                </a:cubicBezTo>
                <a:cubicBezTo>
                  <a:pt x="3033" y="1385"/>
                  <a:pt x="3033" y="1385"/>
                  <a:pt x="3033" y="1385"/>
                </a:cubicBezTo>
                <a:cubicBezTo>
                  <a:pt x="3037" y="1378"/>
                  <a:pt x="3037" y="1378"/>
                  <a:pt x="3037" y="1378"/>
                </a:cubicBezTo>
                <a:cubicBezTo>
                  <a:pt x="3037" y="1376"/>
                  <a:pt x="3037" y="1376"/>
                  <a:pt x="3037" y="1376"/>
                </a:cubicBezTo>
                <a:cubicBezTo>
                  <a:pt x="3039" y="1371"/>
                  <a:pt x="3039" y="1371"/>
                  <a:pt x="3039" y="1371"/>
                </a:cubicBezTo>
                <a:cubicBezTo>
                  <a:pt x="3041" y="1369"/>
                  <a:pt x="3041" y="1369"/>
                  <a:pt x="3041" y="1369"/>
                </a:cubicBezTo>
                <a:cubicBezTo>
                  <a:pt x="3042" y="1366"/>
                  <a:pt x="3042" y="1366"/>
                  <a:pt x="3042" y="1366"/>
                </a:cubicBezTo>
                <a:cubicBezTo>
                  <a:pt x="3042" y="1363"/>
                  <a:pt x="3042" y="1363"/>
                  <a:pt x="3042" y="1363"/>
                </a:cubicBezTo>
                <a:cubicBezTo>
                  <a:pt x="3043" y="1361"/>
                  <a:pt x="3043" y="1361"/>
                  <a:pt x="3043" y="1361"/>
                </a:cubicBezTo>
                <a:lnTo>
                  <a:pt x="3042" y="1356"/>
                </a:lnTo>
                <a:close/>
                <a:moveTo>
                  <a:pt x="2891" y="1188"/>
                </a:moveTo>
                <a:cubicBezTo>
                  <a:pt x="2892" y="1188"/>
                  <a:pt x="2892" y="1188"/>
                  <a:pt x="2892" y="1188"/>
                </a:cubicBezTo>
                <a:cubicBezTo>
                  <a:pt x="2895" y="1188"/>
                  <a:pt x="2895" y="1188"/>
                  <a:pt x="2895" y="1188"/>
                </a:cubicBezTo>
                <a:cubicBezTo>
                  <a:pt x="2896" y="1187"/>
                  <a:pt x="2896" y="1187"/>
                  <a:pt x="2896" y="1187"/>
                </a:cubicBezTo>
                <a:cubicBezTo>
                  <a:pt x="2895" y="1186"/>
                  <a:pt x="2895" y="1186"/>
                  <a:pt x="2895" y="1186"/>
                </a:cubicBezTo>
                <a:cubicBezTo>
                  <a:pt x="2894" y="1187"/>
                  <a:pt x="2894" y="1187"/>
                  <a:pt x="2894" y="1187"/>
                </a:cubicBezTo>
                <a:cubicBezTo>
                  <a:pt x="2894" y="1186"/>
                  <a:pt x="2894" y="1186"/>
                  <a:pt x="2894" y="1186"/>
                </a:cubicBezTo>
                <a:cubicBezTo>
                  <a:pt x="2895" y="1184"/>
                  <a:pt x="2895" y="1184"/>
                  <a:pt x="2895" y="1184"/>
                </a:cubicBezTo>
                <a:cubicBezTo>
                  <a:pt x="2895" y="1184"/>
                  <a:pt x="2895" y="1184"/>
                  <a:pt x="2895" y="1184"/>
                </a:cubicBezTo>
                <a:cubicBezTo>
                  <a:pt x="2893" y="1185"/>
                  <a:pt x="2893" y="1185"/>
                  <a:pt x="2893" y="1185"/>
                </a:cubicBezTo>
                <a:cubicBezTo>
                  <a:pt x="2893" y="1183"/>
                  <a:pt x="2893" y="1183"/>
                  <a:pt x="2893" y="1183"/>
                </a:cubicBezTo>
                <a:cubicBezTo>
                  <a:pt x="2892" y="1183"/>
                  <a:pt x="2892" y="1183"/>
                  <a:pt x="2892" y="1183"/>
                </a:cubicBezTo>
                <a:cubicBezTo>
                  <a:pt x="2892" y="1184"/>
                  <a:pt x="2892" y="1184"/>
                  <a:pt x="2892" y="1184"/>
                </a:cubicBezTo>
                <a:cubicBezTo>
                  <a:pt x="2890" y="1184"/>
                  <a:pt x="2890" y="1184"/>
                  <a:pt x="2890" y="1184"/>
                </a:cubicBezTo>
                <a:cubicBezTo>
                  <a:pt x="2891" y="1185"/>
                  <a:pt x="2891" y="1185"/>
                  <a:pt x="2891" y="1185"/>
                </a:cubicBezTo>
                <a:cubicBezTo>
                  <a:pt x="2890" y="1185"/>
                  <a:pt x="2890" y="1185"/>
                  <a:pt x="2890" y="1185"/>
                </a:cubicBezTo>
                <a:cubicBezTo>
                  <a:pt x="2891" y="1188"/>
                  <a:pt x="2891" y="1188"/>
                  <a:pt x="2891" y="1188"/>
                </a:cubicBezTo>
                <a:cubicBezTo>
                  <a:pt x="2890" y="1188"/>
                  <a:pt x="2890" y="1188"/>
                  <a:pt x="2890" y="1188"/>
                </a:cubicBezTo>
                <a:lnTo>
                  <a:pt x="2891" y="1188"/>
                </a:lnTo>
                <a:close/>
                <a:moveTo>
                  <a:pt x="2936" y="1570"/>
                </a:moveTo>
                <a:cubicBezTo>
                  <a:pt x="2937" y="1570"/>
                  <a:pt x="2937" y="1570"/>
                  <a:pt x="2937" y="1570"/>
                </a:cubicBezTo>
                <a:cubicBezTo>
                  <a:pt x="2936" y="1569"/>
                  <a:pt x="2936" y="1569"/>
                  <a:pt x="2936" y="1569"/>
                </a:cubicBezTo>
                <a:lnTo>
                  <a:pt x="2936" y="1570"/>
                </a:lnTo>
                <a:close/>
                <a:moveTo>
                  <a:pt x="2683" y="1124"/>
                </a:moveTo>
                <a:cubicBezTo>
                  <a:pt x="2681" y="1121"/>
                  <a:pt x="2681" y="1121"/>
                  <a:pt x="2681" y="1121"/>
                </a:cubicBezTo>
                <a:cubicBezTo>
                  <a:pt x="2678" y="1121"/>
                  <a:pt x="2678" y="1121"/>
                  <a:pt x="2678" y="1121"/>
                </a:cubicBezTo>
                <a:cubicBezTo>
                  <a:pt x="2675" y="1122"/>
                  <a:pt x="2675" y="1122"/>
                  <a:pt x="2675" y="1122"/>
                </a:cubicBezTo>
                <a:cubicBezTo>
                  <a:pt x="2673" y="1121"/>
                  <a:pt x="2673" y="1121"/>
                  <a:pt x="2673" y="1121"/>
                </a:cubicBezTo>
                <a:cubicBezTo>
                  <a:pt x="2671" y="1122"/>
                  <a:pt x="2671" y="1122"/>
                  <a:pt x="2671" y="1122"/>
                </a:cubicBezTo>
                <a:cubicBezTo>
                  <a:pt x="2671" y="1123"/>
                  <a:pt x="2671" y="1123"/>
                  <a:pt x="2671" y="1123"/>
                </a:cubicBezTo>
                <a:cubicBezTo>
                  <a:pt x="2672" y="1125"/>
                  <a:pt x="2672" y="1125"/>
                  <a:pt x="2672" y="1125"/>
                </a:cubicBezTo>
                <a:cubicBezTo>
                  <a:pt x="2674" y="1125"/>
                  <a:pt x="2674" y="1125"/>
                  <a:pt x="2674" y="1125"/>
                </a:cubicBezTo>
                <a:cubicBezTo>
                  <a:pt x="2677" y="1127"/>
                  <a:pt x="2677" y="1127"/>
                  <a:pt x="2677" y="1127"/>
                </a:cubicBezTo>
                <a:cubicBezTo>
                  <a:pt x="2677" y="1128"/>
                  <a:pt x="2677" y="1128"/>
                  <a:pt x="2677" y="1128"/>
                </a:cubicBezTo>
                <a:cubicBezTo>
                  <a:pt x="2678" y="1127"/>
                  <a:pt x="2678" y="1127"/>
                  <a:pt x="2678" y="1127"/>
                </a:cubicBezTo>
                <a:cubicBezTo>
                  <a:pt x="2680" y="1126"/>
                  <a:pt x="2680" y="1126"/>
                  <a:pt x="2680" y="1126"/>
                </a:cubicBezTo>
                <a:cubicBezTo>
                  <a:pt x="2680" y="1125"/>
                  <a:pt x="2680" y="1125"/>
                  <a:pt x="2680" y="1125"/>
                </a:cubicBezTo>
                <a:cubicBezTo>
                  <a:pt x="2682" y="1125"/>
                  <a:pt x="2682" y="1125"/>
                  <a:pt x="2682" y="1125"/>
                </a:cubicBezTo>
                <a:lnTo>
                  <a:pt x="2683" y="1124"/>
                </a:lnTo>
                <a:close/>
                <a:moveTo>
                  <a:pt x="2624" y="1052"/>
                </a:moveTo>
                <a:cubicBezTo>
                  <a:pt x="2625" y="1052"/>
                  <a:pt x="2625" y="1052"/>
                  <a:pt x="2625" y="1052"/>
                </a:cubicBezTo>
                <a:cubicBezTo>
                  <a:pt x="2627" y="1050"/>
                  <a:pt x="2627" y="1050"/>
                  <a:pt x="2627" y="1050"/>
                </a:cubicBezTo>
                <a:cubicBezTo>
                  <a:pt x="2625" y="1048"/>
                  <a:pt x="2625" y="1048"/>
                  <a:pt x="2625" y="1048"/>
                </a:cubicBezTo>
                <a:cubicBezTo>
                  <a:pt x="2623" y="1048"/>
                  <a:pt x="2623" y="1048"/>
                  <a:pt x="2623" y="1048"/>
                </a:cubicBezTo>
                <a:cubicBezTo>
                  <a:pt x="2623" y="1048"/>
                  <a:pt x="2623" y="1050"/>
                  <a:pt x="2623" y="1050"/>
                </a:cubicBezTo>
                <a:cubicBezTo>
                  <a:pt x="2623" y="1051"/>
                  <a:pt x="2623" y="1051"/>
                  <a:pt x="2623" y="1051"/>
                </a:cubicBezTo>
                <a:lnTo>
                  <a:pt x="2624" y="1052"/>
                </a:lnTo>
                <a:close/>
                <a:moveTo>
                  <a:pt x="2616" y="1055"/>
                </a:moveTo>
                <a:cubicBezTo>
                  <a:pt x="2618" y="1056"/>
                  <a:pt x="2618" y="1056"/>
                  <a:pt x="2618" y="1056"/>
                </a:cubicBezTo>
                <a:cubicBezTo>
                  <a:pt x="2618" y="1055"/>
                  <a:pt x="2618" y="1055"/>
                  <a:pt x="2618" y="1055"/>
                </a:cubicBezTo>
                <a:cubicBezTo>
                  <a:pt x="2618" y="1054"/>
                  <a:pt x="2618" y="1054"/>
                  <a:pt x="2618" y="1054"/>
                </a:cubicBezTo>
                <a:cubicBezTo>
                  <a:pt x="2616" y="1054"/>
                  <a:pt x="2616" y="1054"/>
                  <a:pt x="2616" y="1054"/>
                </a:cubicBezTo>
                <a:lnTo>
                  <a:pt x="2616" y="1055"/>
                </a:lnTo>
                <a:close/>
                <a:moveTo>
                  <a:pt x="2622" y="1041"/>
                </a:moveTo>
                <a:cubicBezTo>
                  <a:pt x="2620" y="1041"/>
                  <a:pt x="2620" y="1041"/>
                  <a:pt x="2620" y="1041"/>
                </a:cubicBezTo>
                <a:cubicBezTo>
                  <a:pt x="2619" y="1041"/>
                  <a:pt x="2619" y="1041"/>
                  <a:pt x="2619" y="1041"/>
                </a:cubicBezTo>
                <a:cubicBezTo>
                  <a:pt x="2620" y="1042"/>
                  <a:pt x="2620" y="1042"/>
                  <a:pt x="2620" y="1042"/>
                </a:cubicBezTo>
                <a:cubicBezTo>
                  <a:pt x="2622" y="1043"/>
                  <a:pt x="2622" y="1043"/>
                  <a:pt x="2622" y="1043"/>
                </a:cubicBezTo>
                <a:cubicBezTo>
                  <a:pt x="2623" y="1042"/>
                  <a:pt x="2623" y="1042"/>
                  <a:pt x="2623" y="1042"/>
                </a:cubicBezTo>
                <a:lnTo>
                  <a:pt x="2622" y="1041"/>
                </a:lnTo>
                <a:close/>
                <a:moveTo>
                  <a:pt x="2681" y="1129"/>
                </a:moveTo>
                <a:cubicBezTo>
                  <a:pt x="2682" y="1128"/>
                  <a:pt x="2682" y="1128"/>
                  <a:pt x="2682" y="1128"/>
                </a:cubicBezTo>
                <a:cubicBezTo>
                  <a:pt x="2681" y="1127"/>
                  <a:pt x="2681" y="1127"/>
                  <a:pt x="2681" y="1127"/>
                </a:cubicBezTo>
                <a:cubicBezTo>
                  <a:pt x="2680" y="1128"/>
                  <a:pt x="2680" y="1128"/>
                  <a:pt x="2680" y="1128"/>
                </a:cubicBezTo>
                <a:lnTo>
                  <a:pt x="2681" y="1129"/>
                </a:lnTo>
                <a:close/>
                <a:moveTo>
                  <a:pt x="2680" y="1109"/>
                </a:moveTo>
                <a:cubicBezTo>
                  <a:pt x="2681" y="1109"/>
                  <a:pt x="2681" y="1109"/>
                  <a:pt x="2681" y="1109"/>
                </a:cubicBezTo>
                <a:cubicBezTo>
                  <a:pt x="2682" y="1109"/>
                  <a:pt x="2682" y="1109"/>
                  <a:pt x="2682" y="1109"/>
                </a:cubicBezTo>
                <a:cubicBezTo>
                  <a:pt x="2682" y="1109"/>
                  <a:pt x="2682" y="1109"/>
                  <a:pt x="2682" y="1109"/>
                </a:cubicBezTo>
                <a:cubicBezTo>
                  <a:pt x="2680" y="1108"/>
                  <a:pt x="2680" y="1108"/>
                  <a:pt x="2680" y="1108"/>
                </a:cubicBezTo>
                <a:cubicBezTo>
                  <a:pt x="2679" y="1108"/>
                  <a:pt x="2679" y="1108"/>
                  <a:pt x="2679" y="1108"/>
                </a:cubicBezTo>
                <a:cubicBezTo>
                  <a:pt x="2678" y="1109"/>
                  <a:pt x="2678" y="1109"/>
                  <a:pt x="2678" y="1109"/>
                </a:cubicBezTo>
                <a:cubicBezTo>
                  <a:pt x="2678" y="1109"/>
                  <a:pt x="2678" y="1109"/>
                  <a:pt x="2678" y="1109"/>
                </a:cubicBezTo>
                <a:cubicBezTo>
                  <a:pt x="2679" y="1111"/>
                  <a:pt x="2679" y="1111"/>
                  <a:pt x="2679" y="1111"/>
                </a:cubicBezTo>
                <a:lnTo>
                  <a:pt x="2680" y="1109"/>
                </a:lnTo>
                <a:close/>
                <a:moveTo>
                  <a:pt x="2663" y="1110"/>
                </a:moveTo>
                <a:cubicBezTo>
                  <a:pt x="2662" y="1109"/>
                  <a:pt x="2662" y="1109"/>
                  <a:pt x="2662" y="1109"/>
                </a:cubicBezTo>
                <a:cubicBezTo>
                  <a:pt x="2656" y="1109"/>
                  <a:pt x="2656" y="1109"/>
                  <a:pt x="2656" y="1109"/>
                </a:cubicBezTo>
                <a:cubicBezTo>
                  <a:pt x="2655" y="1108"/>
                  <a:pt x="2655" y="1108"/>
                  <a:pt x="2655" y="1108"/>
                </a:cubicBezTo>
                <a:cubicBezTo>
                  <a:pt x="2654" y="1110"/>
                  <a:pt x="2654" y="1110"/>
                  <a:pt x="2654" y="1110"/>
                </a:cubicBezTo>
                <a:cubicBezTo>
                  <a:pt x="2656" y="1112"/>
                  <a:pt x="2656" y="1112"/>
                  <a:pt x="2656" y="1112"/>
                </a:cubicBezTo>
                <a:cubicBezTo>
                  <a:pt x="2657" y="1113"/>
                  <a:pt x="2657" y="1113"/>
                  <a:pt x="2657" y="1113"/>
                </a:cubicBezTo>
                <a:cubicBezTo>
                  <a:pt x="2659" y="1112"/>
                  <a:pt x="2659" y="1112"/>
                  <a:pt x="2659" y="1112"/>
                </a:cubicBezTo>
                <a:cubicBezTo>
                  <a:pt x="2662" y="1112"/>
                  <a:pt x="2662" y="1112"/>
                  <a:pt x="2662" y="1112"/>
                </a:cubicBezTo>
                <a:cubicBezTo>
                  <a:pt x="2664" y="1111"/>
                  <a:pt x="2664" y="1111"/>
                  <a:pt x="2664" y="1111"/>
                </a:cubicBezTo>
                <a:cubicBezTo>
                  <a:pt x="2666" y="1111"/>
                  <a:pt x="2666" y="1111"/>
                  <a:pt x="2666" y="1111"/>
                </a:cubicBezTo>
                <a:cubicBezTo>
                  <a:pt x="2667" y="1110"/>
                  <a:pt x="2667" y="1110"/>
                  <a:pt x="2667" y="1110"/>
                </a:cubicBezTo>
                <a:cubicBezTo>
                  <a:pt x="2666" y="1109"/>
                  <a:pt x="2666" y="1109"/>
                  <a:pt x="2666" y="1109"/>
                </a:cubicBezTo>
                <a:lnTo>
                  <a:pt x="2663" y="1110"/>
                </a:lnTo>
                <a:close/>
                <a:moveTo>
                  <a:pt x="2625" y="1048"/>
                </a:moveTo>
                <a:cubicBezTo>
                  <a:pt x="2625" y="1047"/>
                  <a:pt x="2625" y="1047"/>
                  <a:pt x="2625" y="1047"/>
                </a:cubicBezTo>
                <a:cubicBezTo>
                  <a:pt x="2625" y="1047"/>
                  <a:pt x="2625" y="1047"/>
                  <a:pt x="2625" y="1047"/>
                </a:cubicBezTo>
                <a:cubicBezTo>
                  <a:pt x="2623" y="1046"/>
                  <a:pt x="2623" y="1046"/>
                  <a:pt x="2623" y="1046"/>
                </a:cubicBezTo>
                <a:cubicBezTo>
                  <a:pt x="2621" y="1045"/>
                  <a:pt x="2621" y="1045"/>
                  <a:pt x="2621" y="1045"/>
                </a:cubicBezTo>
                <a:cubicBezTo>
                  <a:pt x="2621" y="1046"/>
                  <a:pt x="2621" y="1046"/>
                  <a:pt x="2621" y="1046"/>
                </a:cubicBezTo>
                <a:cubicBezTo>
                  <a:pt x="2622" y="1048"/>
                  <a:pt x="2622" y="1048"/>
                  <a:pt x="2622" y="1048"/>
                </a:cubicBezTo>
                <a:cubicBezTo>
                  <a:pt x="2623" y="1048"/>
                  <a:pt x="2623" y="1048"/>
                  <a:pt x="2623" y="1048"/>
                </a:cubicBezTo>
                <a:lnTo>
                  <a:pt x="2625" y="1048"/>
                </a:lnTo>
                <a:close/>
                <a:moveTo>
                  <a:pt x="2864" y="1456"/>
                </a:moveTo>
                <a:cubicBezTo>
                  <a:pt x="2862" y="1456"/>
                  <a:pt x="2862" y="1456"/>
                  <a:pt x="2862" y="1456"/>
                </a:cubicBezTo>
                <a:cubicBezTo>
                  <a:pt x="2863" y="1455"/>
                  <a:pt x="2863" y="1455"/>
                  <a:pt x="2863" y="1455"/>
                </a:cubicBezTo>
                <a:cubicBezTo>
                  <a:pt x="2862" y="1455"/>
                  <a:pt x="2862" y="1455"/>
                  <a:pt x="2862" y="1455"/>
                </a:cubicBezTo>
                <a:cubicBezTo>
                  <a:pt x="2861" y="1454"/>
                  <a:pt x="2861" y="1454"/>
                  <a:pt x="2861" y="1454"/>
                </a:cubicBezTo>
                <a:cubicBezTo>
                  <a:pt x="2862" y="1453"/>
                  <a:pt x="2862" y="1453"/>
                  <a:pt x="2862" y="1453"/>
                </a:cubicBezTo>
                <a:cubicBezTo>
                  <a:pt x="2860" y="1453"/>
                  <a:pt x="2860" y="1453"/>
                  <a:pt x="2860" y="1453"/>
                </a:cubicBezTo>
                <a:cubicBezTo>
                  <a:pt x="2858" y="1453"/>
                  <a:pt x="2858" y="1453"/>
                  <a:pt x="2858" y="1453"/>
                </a:cubicBezTo>
                <a:cubicBezTo>
                  <a:pt x="2853" y="1454"/>
                  <a:pt x="2853" y="1454"/>
                  <a:pt x="2853" y="1454"/>
                </a:cubicBezTo>
                <a:cubicBezTo>
                  <a:pt x="2850" y="1456"/>
                  <a:pt x="2850" y="1456"/>
                  <a:pt x="2850" y="1456"/>
                </a:cubicBezTo>
                <a:cubicBezTo>
                  <a:pt x="2850" y="1457"/>
                  <a:pt x="2850" y="1457"/>
                  <a:pt x="2850" y="1457"/>
                </a:cubicBezTo>
                <a:cubicBezTo>
                  <a:pt x="2852" y="1458"/>
                  <a:pt x="2852" y="1458"/>
                  <a:pt x="2852" y="1458"/>
                </a:cubicBezTo>
                <a:cubicBezTo>
                  <a:pt x="2854" y="1458"/>
                  <a:pt x="2854" y="1458"/>
                  <a:pt x="2854" y="1458"/>
                </a:cubicBezTo>
                <a:cubicBezTo>
                  <a:pt x="2855" y="1458"/>
                  <a:pt x="2855" y="1458"/>
                  <a:pt x="2855" y="1458"/>
                </a:cubicBezTo>
                <a:cubicBezTo>
                  <a:pt x="2857" y="1458"/>
                  <a:pt x="2857" y="1458"/>
                  <a:pt x="2857" y="1458"/>
                </a:cubicBezTo>
                <a:cubicBezTo>
                  <a:pt x="2858" y="1458"/>
                  <a:pt x="2858" y="1458"/>
                  <a:pt x="2858" y="1458"/>
                </a:cubicBezTo>
                <a:cubicBezTo>
                  <a:pt x="2859" y="1459"/>
                  <a:pt x="2859" y="1459"/>
                  <a:pt x="2859" y="1459"/>
                </a:cubicBezTo>
                <a:cubicBezTo>
                  <a:pt x="2860" y="1459"/>
                  <a:pt x="2860" y="1459"/>
                  <a:pt x="2860" y="1459"/>
                </a:cubicBezTo>
                <a:cubicBezTo>
                  <a:pt x="2860" y="1458"/>
                  <a:pt x="2860" y="1458"/>
                  <a:pt x="2860" y="1458"/>
                </a:cubicBezTo>
                <a:cubicBezTo>
                  <a:pt x="2861" y="1458"/>
                  <a:pt x="2861" y="1458"/>
                  <a:pt x="2861" y="1458"/>
                </a:cubicBezTo>
                <a:cubicBezTo>
                  <a:pt x="2862" y="1457"/>
                  <a:pt x="2862" y="1457"/>
                  <a:pt x="2862" y="1457"/>
                </a:cubicBezTo>
                <a:cubicBezTo>
                  <a:pt x="2865" y="1457"/>
                  <a:pt x="2865" y="1457"/>
                  <a:pt x="2865" y="1457"/>
                </a:cubicBezTo>
                <a:cubicBezTo>
                  <a:pt x="2866" y="1456"/>
                  <a:pt x="2866" y="1456"/>
                  <a:pt x="2866" y="1456"/>
                </a:cubicBezTo>
                <a:cubicBezTo>
                  <a:pt x="2865" y="1456"/>
                  <a:pt x="2865" y="1456"/>
                  <a:pt x="2865" y="1456"/>
                </a:cubicBezTo>
                <a:lnTo>
                  <a:pt x="2864" y="1456"/>
                </a:lnTo>
                <a:close/>
                <a:moveTo>
                  <a:pt x="2910" y="1524"/>
                </a:moveTo>
                <a:cubicBezTo>
                  <a:pt x="2911" y="1522"/>
                  <a:pt x="2911" y="1522"/>
                  <a:pt x="2911" y="1522"/>
                </a:cubicBezTo>
                <a:cubicBezTo>
                  <a:pt x="2911" y="1520"/>
                  <a:pt x="2911" y="1520"/>
                  <a:pt x="2911" y="1520"/>
                </a:cubicBezTo>
                <a:cubicBezTo>
                  <a:pt x="2911" y="1517"/>
                  <a:pt x="2911" y="1517"/>
                  <a:pt x="2911" y="1517"/>
                </a:cubicBezTo>
                <a:cubicBezTo>
                  <a:pt x="2910" y="1516"/>
                  <a:pt x="2910" y="1516"/>
                  <a:pt x="2910" y="1516"/>
                </a:cubicBezTo>
                <a:cubicBezTo>
                  <a:pt x="2909" y="1517"/>
                  <a:pt x="2909" y="1517"/>
                  <a:pt x="2909" y="1517"/>
                </a:cubicBezTo>
                <a:cubicBezTo>
                  <a:pt x="2907" y="1519"/>
                  <a:pt x="2907" y="1519"/>
                  <a:pt x="2907" y="1519"/>
                </a:cubicBezTo>
                <a:cubicBezTo>
                  <a:pt x="2908" y="1521"/>
                  <a:pt x="2908" y="1521"/>
                  <a:pt x="2908" y="1521"/>
                </a:cubicBezTo>
                <a:cubicBezTo>
                  <a:pt x="2906" y="1523"/>
                  <a:pt x="2906" y="1523"/>
                  <a:pt x="2906" y="1523"/>
                </a:cubicBezTo>
                <a:cubicBezTo>
                  <a:pt x="2907" y="1524"/>
                  <a:pt x="2907" y="1524"/>
                  <a:pt x="2907" y="1524"/>
                </a:cubicBezTo>
                <a:cubicBezTo>
                  <a:pt x="2906" y="1526"/>
                  <a:pt x="2906" y="1526"/>
                  <a:pt x="2906" y="1526"/>
                </a:cubicBezTo>
                <a:cubicBezTo>
                  <a:pt x="2908" y="1526"/>
                  <a:pt x="2908" y="1526"/>
                  <a:pt x="2908" y="1526"/>
                </a:cubicBezTo>
                <a:cubicBezTo>
                  <a:pt x="2909" y="1525"/>
                  <a:pt x="2909" y="1525"/>
                  <a:pt x="2909" y="1525"/>
                </a:cubicBezTo>
                <a:lnTo>
                  <a:pt x="2910" y="1524"/>
                </a:lnTo>
                <a:close/>
                <a:moveTo>
                  <a:pt x="2924" y="1578"/>
                </a:moveTo>
                <a:cubicBezTo>
                  <a:pt x="2924" y="1579"/>
                  <a:pt x="2924" y="1579"/>
                  <a:pt x="2924" y="1579"/>
                </a:cubicBezTo>
                <a:cubicBezTo>
                  <a:pt x="2923" y="1582"/>
                  <a:pt x="2923" y="1582"/>
                  <a:pt x="2923" y="1582"/>
                </a:cubicBezTo>
                <a:cubicBezTo>
                  <a:pt x="2924" y="1582"/>
                  <a:pt x="2924" y="1582"/>
                  <a:pt x="2924" y="1582"/>
                </a:cubicBezTo>
                <a:cubicBezTo>
                  <a:pt x="2925" y="1579"/>
                  <a:pt x="2925" y="1579"/>
                  <a:pt x="2925" y="1579"/>
                </a:cubicBezTo>
                <a:cubicBezTo>
                  <a:pt x="2926" y="1578"/>
                  <a:pt x="2926" y="1578"/>
                  <a:pt x="2926" y="1578"/>
                </a:cubicBezTo>
                <a:cubicBezTo>
                  <a:pt x="2925" y="1577"/>
                  <a:pt x="2925" y="1577"/>
                  <a:pt x="2925" y="1577"/>
                </a:cubicBezTo>
                <a:lnTo>
                  <a:pt x="2924" y="1578"/>
                </a:lnTo>
                <a:close/>
                <a:moveTo>
                  <a:pt x="2636" y="1317"/>
                </a:moveTo>
                <a:cubicBezTo>
                  <a:pt x="2637" y="1321"/>
                  <a:pt x="2637" y="1321"/>
                  <a:pt x="2637" y="1321"/>
                </a:cubicBezTo>
                <a:cubicBezTo>
                  <a:pt x="2638" y="1318"/>
                  <a:pt x="2638" y="1318"/>
                  <a:pt x="2638" y="1318"/>
                </a:cubicBezTo>
                <a:cubicBezTo>
                  <a:pt x="2637" y="1315"/>
                  <a:pt x="2637" y="1315"/>
                  <a:pt x="2637" y="1315"/>
                </a:cubicBezTo>
                <a:lnTo>
                  <a:pt x="2636" y="1317"/>
                </a:lnTo>
                <a:close/>
                <a:moveTo>
                  <a:pt x="2638" y="1312"/>
                </a:moveTo>
                <a:cubicBezTo>
                  <a:pt x="2638" y="1309"/>
                  <a:pt x="2638" y="1309"/>
                  <a:pt x="2638" y="1309"/>
                </a:cubicBezTo>
                <a:cubicBezTo>
                  <a:pt x="2637" y="1313"/>
                  <a:pt x="2637" y="1313"/>
                  <a:pt x="2637" y="1313"/>
                </a:cubicBezTo>
                <a:cubicBezTo>
                  <a:pt x="2637" y="1313"/>
                  <a:pt x="2638" y="1312"/>
                  <a:pt x="2638" y="1312"/>
                </a:cubicBezTo>
                <a:close/>
                <a:moveTo>
                  <a:pt x="2668" y="1261"/>
                </a:moveTo>
                <a:cubicBezTo>
                  <a:pt x="2669" y="1260"/>
                  <a:pt x="2669" y="1260"/>
                  <a:pt x="2669" y="1260"/>
                </a:cubicBezTo>
                <a:cubicBezTo>
                  <a:pt x="2669" y="1257"/>
                  <a:pt x="2669" y="1257"/>
                  <a:pt x="2669" y="1257"/>
                </a:cubicBezTo>
                <a:cubicBezTo>
                  <a:pt x="2667" y="1260"/>
                  <a:pt x="2667" y="1260"/>
                  <a:pt x="2667" y="1260"/>
                </a:cubicBezTo>
                <a:lnTo>
                  <a:pt x="2668" y="1261"/>
                </a:lnTo>
                <a:close/>
                <a:moveTo>
                  <a:pt x="2783" y="633"/>
                </a:moveTo>
                <a:cubicBezTo>
                  <a:pt x="2782" y="633"/>
                  <a:pt x="2782" y="633"/>
                  <a:pt x="2782" y="633"/>
                </a:cubicBezTo>
                <a:cubicBezTo>
                  <a:pt x="2781" y="635"/>
                  <a:pt x="2781" y="635"/>
                  <a:pt x="2781" y="635"/>
                </a:cubicBezTo>
                <a:cubicBezTo>
                  <a:pt x="2781" y="636"/>
                  <a:pt x="2781" y="636"/>
                  <a:pt x="2781" y="636"/>
                </a:cubicBezTo>
                <a:cubicBezTo>
                  <a:pt x="2782" y="638"/>
                  <a:pt x="2782" y="638"/>
                  <a:pt x="2782" y="638"/>
                </a:cubicBezTo>
                <a:cubicBezTo>
                  <a:pt x="2783" y="637"/>
                  <a:pt x="2783" y="637"/>
                  <a:pt x="2783" y="637"/>
                </a:cubicBezTo>
                <a:cubicBezTo>
                  <a:pt x="2784" y="635"/>
                  <a:pt x="2784" y="635"/>
                  <a:pt x="2784" y="635"/>
                </a:cubicBezTo>
                <a:cubicBezTo>
                  <a:pt x="2783" y="634"/>
                  <a:pt x="2783" y="634"/>
                  <a:pt x="2783" y="634"/>
                </a:cubicBezTo>
                <a:lnTo>
                  <a:pt x="2783" y="633"/>
                </a:lnTo>
                <a:close/>
                <a:moveTo>
                  <a:pt x="824" y="1635"/>
                </a:moveTo>
                <a:cubicBezTo>
                  <a:pt x="825" y="1634"/>
                  <a:pt x="825" y="1634"/>
                  <a:pt x="825" y="1634"/>
                </a:cubicBezTo>
                <a:cubicBezTo>
                  <a:pt x="826" y="1634"/>
                  <a:pt x="826" y="1634"/>
                  <a:pt x="826" y="1634"/>
                </a:cubicBezTo>
                <a:cubicBezTo>
                  <a:pt x="826" y="1633"/>
                  <a:pt x="826" y="1633"/>
                  <a:pt x="826" y="1633"/>
                </a:cubicBezTo>
                <a:cubicBezTo>
                  <a:pt x="823" y="1631"/>
                  <a:pt x="823" y="1631"/>
                  <a:pt x="823" y="1631"/>
                </a:cubicBezTo>
                <a:cubicBezTo>
                  <a:pt x="822" y="1631"/>
                  <a:pt x="822" y="1631"/>
                  <a:pt x="822" y="1631"/>
                </a:cubicBezTo>
                <a:cubicBezTo>
                  <a:pt x="821" y="1630"/>
                  <a:pt x="821" y="1630"/>
                  <a:pt x="821" y="1630"/>
                </a:cubicBezTo>
                <a:cubicBezTo>
                  <a:pt x="820" y="1630"/>
                  <a:pt x="820" y="1630"/>
                  <a:pt x="820" y="1630"/>
                </a:cubicBezTo>
                <a:cubicBezTo>
                  <a:pt x="821" y="1632"/>
                  <a:pt x="821" y="1632"/>
                  <a:pt x="821" y="1632"/>
                </a:cubicBezTo>
                <a:cubicBezTo>
                  <a:pt x="820" y="1634"/>
                  <a:pt x="820" y="1634"/>
                  <a:pt x="820" y="1634"/>
                </a:cubicBezTo>
                <a:cubicBezTo>
                  <a:pt x="819" y="1635"/>
                  <a:pt x="819" y="1635"/>
                  <a:pt x="819" y="1635"/>
                </a:cubicBezTo>
                <a:cubicBezTo>
                  <a:pt x="820" y="1635"/>
                  <a:pt x="820" y="1635"/>
                  <a:pt x="820" y="1635"/>
                </a:cubicBezTo>
                <a:cubicBezTo>
                  <a:pt x="822" y="1635"/>
                  <a:pt x="822" y="1635"/>
                  <a:pt x="822" y="1635"/>
                </a:cubicBezTo>
                <a:lnTo>
                  <a:pt x="824" y="1635"/>
                </a:lnTo>
                <a:close/>
                <a:moveTo>
                  <a:pt x="820" y="1625"/>
                </a:moveTo>
                <a:cubicBezTo>
                  <a:pt x="820" y="1624"/>
                  <a:pt x="820" y="1624"/>
                  <a:pt x="820" y="1624"/>
                </a:cubicBezTo>
                <a:cubicBezTo>
                  <a:pt x="819" y="1623"/>
                  <a:pt x="819" y="1623"/>
                  <a:pt x="819" y="1623"/>
                </a:cubicBezTo>
                <a:cubicBezTo>
                  <a:pt x="818" y="1624"/>
                  <a:pt x="818" y="1624"/>
                  <a:pt x="818" y="1624"/>
                </a:cubicBezTo>
                <a:cubicBezTo>
                  <a:pt x="819" y="1626"/>
                  <a:pt x="819" y="1626"/>
                  <a:pt x="819" y="1626"/>
                </a:cubicBezTo>
                <a:lnTo>
                  <a:pt x="820" y="1625"/>
                </a:lnTo>
                <a:close/>
                <a:moveTo>
                  <a:pt x="823" y="1638"/>
                </a:moveTo>
                <a:cubicBezTo>
                  <a:pt x="823" y="1639"/>
                  <a:pt x="823" y="1639"/>
                  <a:pt x="823" y="1639"/>
                </a:cubicBezTo>
                <a:cubicBezTo>
                  <a:pt x="823" y="1639"/>
                  <a:pt x="823" y="1639"/>
                  <a:pt x="823" y="1639"/>
                </a:cubicBezTo>
                <a:cubicBezTo>
                  <a:pt x="823" y="1640"/>
                  <a:pt x="823" y="1640"/>
                  <a:pt x="823" y="1640"/>
                </a:cubicBezTo>
                <a:cubicBezTo>
                  <a:pt x="822" y="1641"/>
                  <a:pt x="822" y="1641"/>
                  <a:pt x="822" y="1641"/>
                </a:cubicBezTo>
                <a:cubicBezTo>
                  <a:pt x="823" y="1642"/>
                  <a:pt x="823" y="1642"/>
                  <a:pt x="823" y="1642"/>
                </a:cubicBezTo>
                <a:cubicBezTo>
                  <a:pt x="824" y="1643"/>
                  <a:pt x="824" y="1643"/>
                  <a:pt x="824" y="1643"/>
                </a:cubicBezTo>
                <a:cubicBezTo>
                  <a:pt x="825" y="1643"/>
                  <a:pt x="825" y="1643"/>
                  <a:pt x="825" y="1643"/>
                </a:cubicBezTo>
                <a:cubicBezTo>
                  <a:pt x="824" y="1642"/>
                  <a:pt x="824" y="1642"/>
                  <a:pt x="824" y="1642"/>
                </a:cubicBezTo>
                <a:cubicBezTo>
                  <a:pt x="825" y="1641"/>
                  <a:pt x="825" y="1641"/>
                  <a:pt x="825" y="1641"/>
                </a:cubicBezTo>
                <a:cubicBezTo>
                  <a:pt x="825" y="1639"/>
                  <a:pt x="825" y="1639"/>
                  <a:pt x="825" y="1639"/>
                </a:cubicBezTo>
                <a:cubicBezTo>
                  <a:pt x="824" y="1638"/>
                  <a:pt x="824" y="1638"/>
                  <a:pt x="824" y="1638"/>
                </a:cubicBezTo>
                <a:lnTo>
                  <a:pt x="823" y="1638"/>
                </a:lnTo>
                <a:close/>
                <a:moveTo>
                  <a:pt x="828" y="1642"/>
                </a:moveTo>
                <a:cubicBezTo>
                  <a:pt x="828" y="1641"/>
                  <a:pt x="828" y="1641"/>
                  <a:pt x="828" y="1641"/>
                </a:cubicBezTo>
                <a:cubicBezTo>
                  <a:pt x="827" y="1640"/>
                  <a:pt x="827" y="1640"/>
                  <a:pt x="827" y="1640"/>
                </a:cubicBezTo>
                <a:cubicBezTo>
                  <a:pt x="826" y="1639"/>
                  <a:pt x="826" y="1639"/>
                  <a:pt x="826" y="1639"/>
                </a:cubicBezTo>
                <a:cubicBezTo>
                  <a:pt x="826" y="1639"/>
                  <a:pt x="826" y="1639"/>
                  <a:pt x="826" y="1639"/>
                </a:cubicBezTo>
                <a:cubicBezTo>
                  <a:pt x="825" y="1640"/>
                  <a:pt x="825" y="1640"/>
                  <a:pt x="825" y="1640"/>
                </a:cubicBezTo>
                <a:cubicBezTo>
                  <a:pt x="826" y="1642"/>
                  <a:pt x="826" y="1642"/>
                  <a:pt x="826" y="1642"/>
                </a:cubicBezTo>
                <a:cubicBezTo>
                  <a:pt x="826" y="1642"/>
                  <a:pt x="826" y="1642"/>
                  <a:pt x="826" y="1642"/>
                </a:cubicBezTo>
                <a:cubicBezTo>
                  <a:pt x="826" y="1643"/>
                  <a:pt x="826" y="1643"/>
                  <a:pt x="826" y="1643"/>
                </a:cubicBezTo>
                <a:cubicBezTo>
                  <a:pt x="827" y="1643"/>
                  <a:pt x="827" y="1643"/>
                  <a:pt x="827" y="1643"/>
                </a:cubicBezTo>
                <a:lnTo>
                  <a:pt x="828" y="1642"/>
                </a:lnTo>
                <a:close/>
                <a:moveTo>
                  <a:pt x="827" y="1645"/>
                </a:moveTo>
                <a:cubicBezTo>
                  <a:pt x="827" y="1647"/>
                  <a:pt x="827" y="1647"/>
                  <a:pt x="827" y="1647"/>
                </a:cubicBezTo>
                <a:cubicBezTo>
                  <a:pt x="827" y="1648"/>
                  <a:pt x="827" y="1648"/>
                  <a:pt x="827" y="1648"/>
                </a:cubicBezTo>
                <a:cubicBezTo>
                  <a:pt x="827" y="1648"/>
                  <a:pt x="827" y="1648"/>
                  <a:pt x="827" y="1648"/>
                </a:cubicBezTo>
                <a:cubicBezTo>
                  <a:pt x="828" y="1648"/>
                  <a:pt x="828" y="1648"/>
                  <a:pt x="828" y="1648"/>
                </a:cubicBezTo>
                <a:cubicBezTo>
                  <a:pt x="829" y="1645"/>
                  <a:pt x="829" y="1645"/>
                  <a:pt x="829" y="1645"/>
                </a:cubicBezTo>
                <a:cubicBezTo>
                  <a:pt x="828" y="1644"/>
                  <a:pt x="828" y="1644"/>
                  <a:pt x="828" y="1644"/>
                </a:cubicBezTo>
                <a:lnTo>
                  <a:pt x="827" y="1645"/>
                </a:lnTo>
                <a:close/>
                <a:moveTo>
                  <a:pt x="821" y="1625"/>
                </a:moveTo>
                <a:cubicBezTo>
                  <a:pt x="820" y="1625"/>
                  <a:pt x="820" y="1625"/>
                  <a:pt x="820" y="1625"/>
                </a:cubicBezTo>
                <a:cubicBezTo>
                  <a:pt x="821" y="1628"/>
                  <a:pt x="821" y="1628"/>
                  <a:pt x="821" y="1628"/>
                </a:cubicBezTo>
                <a:cubicBezTo>
                  <a:pt x="823" y="1630"/>
                  <a:pt x="823" y="1630"/>
                  <a:pt x="823" y="1630"/>
                </a:cubicBezTo>
                <a:cubicBezTo>
                  <a:pt x="825" y="1630"/>
                  <a:pt x="825" y="1630"/>
                  <a:pt x="825" y="1630"/>
                </a:cubicBezTo>
                <a:cubicBezTo>
                  <a:pt x="826" y="1629"/>
                  <a:pt x="826" y="1629"/>
                  <a:pt x="826" y="1629"/>
                </a:cubicBezTo>
                <a:cubicBezTo>
                  <a:pt x="824" y="1626"/>
                  <a:pt x="824" y="1626"/>
                  <a:pt x="824" y="1626"/>
                </a:cubicBezTo>
                <a:lnTo>
                  <a:pt x="821" y="1625"/>
                </a:lnTo>
                <a:close/>
                <a:moveTo>
                  <a:pt x="819" y="1616"/>
                </a:moveTo>
                <a:cubicBezTo>
                  <a:pt x="817" y="1616"/>
                  <a:pt x="817" y="1616"/>
                  <a:pt x="817" y="1616"/>
                </a:cubicBezTo>
                <a:cubicBezTo>
                  <a:pt x="816" y="1616"/>
                  <a:pt x="816" y="1616"/>
                  <a:pt x="816" y="1616"/>
                </a:cubicBezTo>
                <a:cubicBezTo>
                  <a:pt x="815" y="1616"/>
                  <a:pt x="815" y="1616"/>
                  <a:pt x="815" y="1616"/>
                </a:cubicBezTo>
                <a:cubicBezTo>
                  <a:pt x="815" y="1617"/>
                  <a:pt x="815" y="1617"/>
                  <a:pt x="815" y="1617"/>
                </a:cubicBezTo>
                <a:cubicBezTo>
                  <a:pt x="815" y="1618"/>
                  <a:pt x="815" y="1618"/>
                  <a:pt x="815" y="1618"/>
                </a:cubicBezTo>
                <a:cubicBezTo>
                  <a:pt x="816" y="1619"/>
                  <a:pt x="816" y="1619"/>
                  <a:pt x="816" y="1619"/>
                </a:cubicBezTo>
                <a:cubicBezTo>
                  <a:pt x="816" y="1621"/>
                  <a:pt x="816" y="1621"/>
                  <a:pt x="816" y="1621"/>
                </a:cubicBezTo>
                <a:cubicBezTo>
                  <a:pt x="817" y="1621"/>
                  <a:pt x="817" y="1621"/>
                  <a:pt x="817" y="1621"/>
                </a:cubicBezTo>
                <a:cubicBezTo>
                  <a:pt x="818" y="1620"/>
                  <a:pt x="818" y="1620"/>
                  <a:pt x="818" y="1620"/>
                </a:cubicBezTo>
                <a:cubicBezTo>
                  <a:pt x="818" y="1618"/>
                  <a:pt x="818" y="1618"/>
                  <a:pt x="818" y="1618"/>
                </a:cubicBezTo>
                <a:lnTo>
                  <a:pt x="819" y="1616"/>
                </a:lnTo>
                <a:close/>
                <a:moveTo>
                  <a:pt x="815" y="1624"/>
                </a:moveTo>
                <a:cubicBezTo>
                  <a:pt x="816" y="1623"/>
                  <a:pt x="816" y="1623"/>
                  <a:pt x="816" y="1623"/>
                </a:cubicBezTo>
                <a:cubicBezTo>
                  <a:pt x="817" y="1622"/>
                  <a:pt x="817" y="1622"/>
                  <a:pt x="817" y="1622"/>
                </a:cubicBezTo>
                <a:cubicBezTo>
                  <a:pt x="815" y="1622"/>
                  <a:pt x="815" y="1622"/>
                  <a:pt x="815" y="1622"/>
                </a:cubicBezTo>
                <a:lnTo>
                  <a:pt x="815" y="1624"/>
                </a:lnTo>
                <a:close/>
                <a:moveTo>
                  <a:pt x="831" y="1643"/>
                </a:moveTo>
                <a:cubicBezTo>
                  <a:pt x="831" y="1642"/>
                  <a:pt x="831" y="1642"/>
                  <a:pt x="831" y="1642"/>
                </a:cubicBezTo>
                <a:cubicBezTo>
                  <a:pt x="829" y="1641"/>
                  <a:pt x="829" y="1641"/>
                  <a:pt x="829" y="1641"/>
                </a:cubicBezTo>
                <a:cubicBezTo>
                  <a:pt x="829" y="1642"/>
                  <a:pt x="829" y="1642"/>
                  <a:pt x="829" y="1642"/>
                </a:cubicBezTo>
                <a:cubicBezTo>
                  <a:pt x="831" y="1643"/>
                  <a:pt x="831" y="1643"/>
                  <a:pt x="831" y="1643"/>
                </a:cubicBezTo>
                <a:close/>
                <a:moveTo>
                  <a:pt x="832" y="1639"/>
                </a:moveTo>
                <a:cubicBezTo>
                  <a:pt x="831" y="1637"/>
                  <a:pt x="831" y="1637"/>
                  <a:pt x="831" y="1637"/>
                </a:cubicBezTo>
                <a:cubicBezTo>
                  <a:pt x="830" y="1637"/>
                  <a:pt x="830" y="1637"/>
                  <a:pt x="830" y="1637"/>
                </a:cubicBezTo>
                <a:cubicBezTo>
                  <a:pt x="830" y="1640"/>
                  <a:pt x="830" y="1640"/>
                  <a:pt x="830" y="1640"/>
                </a:cubicBezTo>
                <a:cubicBezTo>
                  <a:pt x="831" y="1641"/>
                  <a:pt x="831" y="1641"/>
                  <a:pt x="831" y="1641"/>
                </a:cubicBezTo>
                <a:cubicBezTo>
                  <a:pt x="834" y="1643"/>
                  <a:pt x="834" y="1643"/>
                  <a:pt x="834" y="1643"/>
                </a:cubicBezTo>
                <a:cubicBezTo>
                  <a:pt x="834" y="1642"/>
                  <a:pt x="834" y="1642"/>
                  <a:pt x="834" y="1642"/>
                </a:cubicBezTo>
                <a:cubicBezTo>
                  <a:pt x="834" y="1641"/>
                  <a:pt x="834" y="1641"/>
                  <a:pt x="834" y="1641"/>
                </a:cubicBezTo>
                <a:lnTo>
                  <a:pt x="832" y="1639"/>
                </a:lnTo>
                <a:close/>
                <a:moveTo>
                  <a:pt x="849" y="1674"/>
                </a:moveTo>
                <a:cubicBezTo>
                  <a:pt x="850" y="1674"/>
                  <a:pt x="850" y="1674"/>
                  <a:pt x="850" y="1674"/>
                </a:cubicBezTo>
                <a:cubicBezTo>
                  <a:pt x="851" y="1675"/>
                  <a:pt x="851" y="1675"/>
                  <a:pt x="851" y="1675"/>
                </a:cubicBezTo>
                <a:cubicBezTo>
                  <a:pt x="852" y="1674"/>
                  <a:pt x="852" y="1674"/>
                  <a:pt x="852" y="1674"/>
                </a:cubicBezTo>
                <a:cubicBezTo>
                  <a:pt x="851" y="1673"/>
                  <a:pt x="851" y="1673"/>
                  <a:pt x="851" y="1673"/>
                </a:cubicBezTo>
                <a:lnTo>
                  <a:pt x="849" y="1674"/>
                </a:lnTo>
                <a:close/>
                <a:moveTo>
                  <a:pt x="844" y="1665"/>
                </a:moveTo>
                <a:cubicBezTo>
                  <a:pt x="846" y="1665"/>
                  <a:pt x="846" y="1665"/>
                  <a:pt x="846" y="1665"/>
                </a:cubicBezTo>
                <a:cubicBezTo>
                  <a:pt x="847" y="1664"/>
                  <a:pt x="847" y="1664"/>
                  <a:pt x="847" y="1664"/>
                </a:cubicBezTo>
                <a:cubicBezTo>
                  <a:pt x="846" y="1664"/>
                  <a:pt x="846" y="1664"/>
                  <a:pt x="846" y="1664"/>
                </a:cubicBezTo>
                <a:cubicBezTo>
                  <a:pt x="845" y="1664"/>
                  <a:pt x="845" y="1664"/>
                  <a:pt x="845" y="1664"/>
                </a:cubicBezTo>
                <a:cubicBezTo>
                  <a:pt x="843" y="1662"/>
                  <a:pt x="843" y="1662"/>
                  <a:pt x="843" y="1662"/>
                </a:cubicBezTo>
                <a:cubicBezTo>
                  <a:pt x="842" y="1661"/>
                  <a:pt x="842" y="1661"/>
                  <a:pt x="842" y="1661"/>
                </a:cubicBezTo>
                <a:cubicBezTo>
                  <a:pt x="840" y="1661"/>
                  <a:pt x="840" y="1661"/>
                  <a:pt x="840" y="1661"/>
                </a:cubicBezTo>
                <a:cubicBezTo>
                  <a:pt x="839" y="1660"/>
                  <a:pt x="839" y="1660"/>
                  <a:pt x="839" y="1660"/>
                </a:cubicBezTo>
                <a:cubicBezTo>
                  <a:pt x="837" y="1660"/>
                  <a:pt x="837" y="1660"/>
                  <a:pt x="837" y="1660"/>
                </a:cubicBezTo>
                <a:cubicBezTo>
                  <a:pt x="835" y="1660"/>
                  <a:pt x="835" y="1660"/>
                  <a:pt x="835" y="1660"/>
                </a:cubicBezTo>
                <a:cubicBezTo>
                  <a:pt x="834" y="1659"/>
                  <a:pt x="834" y="1659"/>
                  <a:pt x="834" y="1659"/>
                </a:cubicBezTo>
                <a:cubicBezTo>
                  <a:pt x="832" y="1656"/>
                  <a:pt x="832" y="1656"/>
                  <a:pt x="832" y="1656"/>
                </a:cubicBezTo>
                <a:cubicBezTo>
                  <a:pt x="830" y="1655"/>
                  <a:pt x="830" y="1655"/>
                  <a:pt x="830" y="1655"/>
                </a:cubicBezTo>
                <a:cubicBezTo>
                  <a:pt x="830" y="1656"/>
                  <a:pt x="830" y="1656"/>
                  <a:pt x="830" y="1656"/>
                </a:cubicBezTo>
                <a:cubicBezTo>
                  <a:pt x="830" y="1658"/>
                  <a:pt x="830" y="1658"/>
                  <a:pt x="830" y="1658"/>
                </a:cubicBezTo>
                <a:cubicBezTo>
                  <a:pt x="832" y="1661"/>
                  <a:pt x="832" y="1661"/>
                  <a:pt x="832" y="1661"/>
                </a:cubicBezTo>
                <a:cubicBezTo>
                  <a:pt x="834" y="1661"/>
                  <a:pt x="834" y="1661"/>
                  <a:pt x="834" y="1661"/>
                </a:cubicBezTo>
                <a:cubicBezTo>
                  <a:pt x="837" y="1662"/>
                  <a:pt x="837" y="1662"/>
                  <a:pt x="837" y="1662"/>
                </a:cubicBezTo>
                <a:cubicBezTo>
                  <a:pt x="838" y="1664"/>
                  <a:pt x="838" y="1664"/>
                  <a:pt x="838" y="1664"/>
                </a:cubicBezTo>
                <a:cubicBezTo>
                  <a:pt x="839" y="1664"/>
                  <a:pt x="839" y="1664"/>
                  <a:pt x="839" y="1664"/>
                </a:cubicBezTo>
                <a:cubicBezTo>
                  <a:pt x="840" y="1663"/>
                  <a:pt x="840" y="1663"/>
                  <a:pt x="840" y="1663"/>
                </a:cubicBezTo>
                <a:cubicBezTo>
                  <a:pt x="843" y="1664"/>
                  <a:pt x="843" y="1664"/>
                  <a:pt x="843" y="1664"/>
                </a:cubicBezTo>
                <a:lnTo>
                  <a:pt x="844" y="1665"/>
                </a:lnTo>
                <a:close/>
                <a:moveTo>
                  <a:pt x="831" y="1646"/>
                </a:moveTo>
                <a:cubicBezTo>
                  <a:pt x="832" y="1647"/>
                  <a:pt x="832" y="1647"/>
                  <a:pt x="832" y="1647"/>
                </a:cubicBezTo>
                <a:cubicBezTo>
                  <a:pt x="834" y="1649"/>
                  <a:pt x="834" y="1649"/>
                  <a:pt x="834" y="1649"/>
                </a:cubicBezTo>
                <a:cubicBezTo>
                  <a:pt x="835" y="1649"/>
                  <a:pt x="835" y="1649"/>
                  <a:pt x="835" y="1649"/>
                </a:cubicBezTo>
                <a:cubicBezTo>
                  <a:pt x="835" y="1648"/>
                  <a:pt x="835" y="1648"/>
                  <a:pt x="835" y="1648"/>
                </a:cubicBezTo>
                <a:cubicBezTo>
                  <a:pt x="832" y="1645"/>
                  <a:pt x="832" y="1645"/>
                  <a:pt x="832" y="1645"/>
                </a:cubicBezTo>
                <a:lnTo>
                  <a:pt x="831" y="1646"/>
                </a:lnTo>
                <a:close/>
                <a:moveTo>
                  <a:pt x="834" y="1645"/>
                </a:moveTo>
                <a:cubicBezTo>
                  <a:pt x="834" y="1644"/>
                  <a:pt x="834" y="1644"/>
                  <a:pt x="834" y="1644"/>
                </a:cubicBezTo>
                <a:cubicBezTo>
                  <a:pt x="832" y="1644"/>
                  <a:pt x="832" y="1644"/>
                  <a:pt x="832" y="1644"/>
                </a:cubicBezTo>
                <a:cubicBezTo>
                  <a:pt x="832" y="1644"/>
                  <a:pt x="832" y="1644"/>
                  <a:pt x="832" y="1644"/>
                </a:cubicBezTo>
                <a:cubicBezTo>
                  <a:pt x="833" y="1646"/>
                  <a:pt x="833" y="1646"/>
                  <a:pt x="833" y="1646"/>
                </a:cubicBezTo>
                <a:lnTo>
                  <a:pt x="834" y="1645"/>
                </a:lnTo>
                <a:close/>
                <a:moveTo>
                  <a:pt x="826" y="1625"/>
                </a:moveTo>
                <a:cubicBezTo>
                  <a:pt x="824" y="1622"/>
                  <a:pt x="824" y="1622"/>
                  <a:pt x="824" y="1622"/>
                </a:cubicBezTo>
                <a:cubicBezTo>
                  <a:pt x="823" y="1622"/>
                  <a:pt x="823" y="1622"/>
                  <a:pt x="823" y="1622"/>
                </a:cubicBezTo>
                <a:cubicBezTo>
                  <a:pt x="821" y="1621"/>
                  <a:pt x="821" y="1621"/>
                  <a:pt x="821" y="1621"/>
                </a:cubicBezTo>
                <a:cubicBezTo>
                  <a:pt x="821" y="1621"/>
                  <a:pt x="821" y="1621"/>
                  <a:pt x="821" y="1621"/>
                </a:cubicBezTo>
                <a:cubicBezTo>
                  <a:pt x="821" y="1622"/>
                  <a:pt x="821" y="1622"/>
                  <a:pt x="821" y="1622"/>
                </a:cubicBezTo>
                <a:cubicBezTo>
                  <a:pt x="822" y="1624"/>
                  <a:pt x="822" y="1624"/>
                  <a:pt x="822" y="1624"/>
                </a:cubicBezTo>
                <a:cubicBezTo>
                  <a:pt x="824" y="1625"/>
                  <a:pt x="824" y="1625"/>
                  <a:pt x="824" y="1625"/>
                </a:cubicBezTo>
                <a:cubicBezTo>
                  <a:pt x="827" y="1627"/>
                  <a:pt x="827" y="1627"/>
                  <a:pt x="827" y="1627"/>
                </a:cubicBezTo>
                <a:lnTo>
                  <a:pt x="826" y="1625"/>
                </a:lnTo>
                <a:close/>
                <a:moveTo>
                  <a:pt x="833" y="1651"/>
                </a:moveTo>
                <a:cubicBezTo>
                  <a:pt x="832" y="1651"/>
                  <a:pt x="832" y="1651"/>
                  <a:pt x="832" y="1651"/>
                </a:cubicBezTo>
                <a:cubicBezTo>
                  <a:pt x="832" y="1652"/>
                  <a:pt x="832" y="1652"/>
                  <a:pt x="832" y="1652"/>
                </a:cubicBezTo>
                <a:cubicBezTo>
                  <a:pt x="834" y="1652"/>
                  <a:pt x="834" y="1652"/>
                  <a:pt x="834" y="1652"/>
                </a:cubicBezTo>
                <a:cubicBezTo>
                  <a:pt x="835" y="1653"/>
                  <a:pt x="835" y="1653"/>
                  <a:pt x="835" y="1653"/>
                </a:cubicBezTo>
                <a:cubicBezTo>
                  <a:pt x="836" y="1654"/>
                  <a:pt x="836" y="1654"/>
                  <a:pt x="836" y="1654"/>
                </a:cubicBezTo>
                <a:cubicBezTo>
                  <a:pt x="837" y="1654"/>
                  <a:pt x="837" y="1654"/>
                  <a:pt x="837" y="1654"/>
                </a:cubicBezTo>
                <a:cubicBezTo>
                  <a:pt x="838" y="1652"/>
                  <a:pt x="838" y="1652"/>
                  <a:pt x="838" y="1652"/>
                </a:cubicBezTo>
                <a:cubicBezTo>
                  <a:pt x="837" y="1651"/>
                  <a:pt x="837" y="1651"/>
                  <a:pt x="837" y="1651"/>
                </a:cubicBezTo>
                <a:cubicBezTo>
                  <a:pt x="835" y="1651"/>
                  <a:pt x="835" y="1651"/>
                  <a:pt x="835" y="1651"/>
                </a:cubicBezTo>
                <a:lnTo>
                  <a:pt x="833" y="1651"/>
                </a:lnTo>
                <a:close/>
                <a:moveTo>
                  <a:pt x="836" y="1665"/>
                </a:moveTo>
                <a:cubicBezTo>
                  <a:pt x="835" y="1666"/>
                  <a:pt x="835" y="1666"/>
                  <a:pt x="835" y="1666"/>
                </a:cubicBezTo>
                <a:cubicBezTo>
                  <a:pt x="837" y="1666"/>
                  <a:pt x="837" y="1666"/>
                  <a:pt x="837" y="1666"/>
                </a:cubicBezTo>
                <a:cubicBezTo>
                  <a:pt x="837" y="1666"/>
                  <a:pt x="836" y="1665"/>
                  <a:pt x="836" y="1665"/>
                </a:cubicBezTo>
                <a:close/>
                <a:moveTo>
                  <a:pt x="305" y="284"/>
                </a:moveTo>
                <a:cubicBezTo>
                  <a:pt x="304" y="283"/>
                  <a:pt x="304" y="283"/>
                  <a:pt x="304" y="283"/>
                </a:cubicBezTo>
                <a:cubicBezTo>
                  <a:pt x="303" y="284"/>
                  <a:pt x="303" y="284"/>
                  <a:pt x="303" y="284"/>
                </a:cubicBezTo>
                <a:cubicBezTo>
                  <a:pt x="303" y="283"/>
                  <a:pt x="303" y="283"/>
                  <a:pt x="303" y="283"/>
                </a:cubicBezTo>
                <a:cubicBezTo>
                  <a:pt x="304" y="281"/>
                  <a:pt x="304" y="281"/>
                  <a:pt x="304" y="281"/>
                </a:cubicBezTo>
                <a:cubicBezTo>
                  <a:pt x="302" y="279"/>
                  <a:pt x="302" y="279"/>
                  <a:pt x="302" y="279"/>
                </a:cubicBezTo>
                <a:cubicBezTo>
                  <a:pt x="301" y="279"/>
                  <a:pt x="301" y="279"/>
                  <a:pt x="301" y="279"/>
                </a:cubicBezTo>
                <a:cubicBezTo>
                  <a:pt x="301" y="281"/>
                  <a:pt x="301" y="281"/>
                  <a:pt x="301" y="281"/>
                </a:cubicBezTo>
                <a:cubicBezTo>
                  <a:pt x="299" y="280"/>
                  <a:pt x="299" y="280"/>
                  <a:pt x="299" y="280"/>
                </a:cubicBezTo>
                <a:cubicBezTo>
                  <a:pt x="298" y="281"/>
                  <a:pt x="298" y="281"/>
                  <a:pt x="298" y="281"/>
                </a:cubicBezTo>
                <a:cubicBezTo>
                  <a:pt x="298" y="283"/>
                  <a:pt x="298" y="283"/>
                  <a:pt x="298" y="283"/>
                </a:cubicBezTo>
                <a:cubicBezTo>
                  <a:pt x="299" y="284"/>
                  <a:pt x="299" y="284"/>
                  <a:pt x="299" y="284"/>
                </a:cubicBezTo>
                <a:cubicBezTo>
                  <a:pt x="298" y="286"/>
                  <a:pt x="298" y="286"/>
                  <a:pt x="298" y="286"/>
                </a:cubicBezTo>
                <a:cubicBezTo>
                  <a:pt x="299" y="287"/>
                  <a:pt x="299" y="287"/>
                  <a:pt x="299" y="287"/>
                </a:cubicBezTo>
                <a:cubicBezTo>
                  <a:pt x="299" y="289"/>
                  <a:pt x="299" y="289"/>
                  <a:pt x="299" y="289"/>
                </a:cubicBezTo>
                <a:cubicBezTo>
                  <a:pt x="298" y="290"/>
                  <a:pt x="298" y="290"/>
                  <a:pt x="298" y="290"/>
                </a:cubicBezTo>
                <a:cubicBezTo>
                  <a:pt x="297" y="289"/>
                  <a:pt x="297" y="289"/>
                  <a:pt x="297" y="289"/>
                </a:cubicBezTo>
                <a:cubicBezTo>
                  <a:pt x="296" y="290"/>
                  <a:pt x="296" y="290"/>
                  <a:pt x="296" y="290"/>
                </a:cubicBezTo>
                <a:cubicBezTo>
                  <a:pt x="296" y="291"/>
                  <a:pt x="296" y="291"/>
                  <a:pt x="296" y="291"/>
                </a:cubicBezTo>
                <a:cubicBezTo>
                  <a:pt x="296" y="293"/>
                  <a:pt x="296" y="293"/>
                  <a:pt x="296" y="293"/>
                </a:cubicBezTo>
                <a:cubicBezTo>
                  <a:pt x="295" y="294"/>
                  <a:pt x="295" y="294"/>
                  <a:pt x="295" y="294"/>
                </a:cubicBezTo>
                <a:cubicBezTo>
                  <a:pt x="296" y="295"/>
                  <a:pt x="296" y="295"/>
                  <a:pt x="296" y="295"/>
                </a:cubicBezTo>
                <a:cubicBezTo>
                  <a:pt x="297" y="292"/>
                  <a:pt x="297" y="292"/>
                  <a:pt x="297" y="292"/>
                </a:cubicBezTo>
                <a:cubicBezTo>
                  <a:pt x="298" y="293"/>
                  <a:pt x="298" y="293"/>
                  <a:pt x="298" y="293"/>
                </a:cubicBezTo>
                <a:cubicBezTo>
                  <a:pt x="297" y="295"/>
                  <a:pt x="297" y="295"/>
                  <a:pt x="297" y="295"/>
                </a:cubicBezTo>
                <a:cubicBezTo>
                  <a:pt x="299" y="294"/>
                  <a:pt x="299" y="294"/>
                  <a:pt x="299" y="294"/>
                </a:cubicBezTo>
                <a:cubicBezTo>
                  <a:pt x="300" y="293"/>
                  <a:pt x="300" y="293"/>
                  <a:pt x="300" y="293"/>
                </a:cubicBezTo>
                <a:cubicBezTo>
                  <a:pt x="300" y="291"/>
                  <a:pt x="300" y="291"/>
                  <a:pt x="300" y="291"/>
                </a:cubicBezTo>
                <a:cubicBezTo>
                  <a:pt x="303" y="288"/>
                  <a:pt x="303" y="288"/>
                  <a:pt x="303" y="288"/>
                </a:cubicBezTo>
                <a:lnTo>
                  <a:pt x="305" y="284"/>
                </a:lnTo>
                <a:close/>
                <a:moveTo>
                  <a:pt x="299" y="270"/>
                </a:moveTo>
                <a:cubicBezTo>
                  <a:pt x="298" y="270"/>
                  <a:pt x="298" y="270"/>
                  <a:pt x="298" y="270"/>
                </a:cubicBezTo>
                <a:cubicBezTo>
                  <a:pt x="299" y="271"/>
                  <a:pt x="299" y="271"/>
                  <a:pt x="299" y="271"/>
                </a:cubicBezTo>
                <a:lnTo>
                  <a:pt x="299" y="270"/>
                </a:lnTo>
                <a:close/>
                <a:moveTo>
                  <a:pt x="302" y="297"/>
                </a:moveTo>
                <a:cubicBezTo>
                  <a:pt x="304" y="296"/>
                  <a:pt x="304" y="296"/>
                  <a:pt x="304" y="296"/>
                </a:cubicBezTo>
                <a:cubicBezTo>
                  <a:pt x="302" y="295"/>
                  <a:pt x="302" y="295"/>
                  <a:pt x="302" y="295"/>
                </a:cubicBezTo>
                <a:cubicBezTo>
                  <a:pt x="301" y="295"/>
                  <a:pt x="301" y="295"/>
                  <a:pt x="301" y="295"/>
                </a:cubicBezTo>
                <a:cubicBezTo>
                  <a:pt x="299" y="298"/>
                  <a:pt x="299" y="298"/>
                  <a:pt x="299" y="298"/>
                </a:cubicBezTo>
                <a:cubicBezTo>
                  <a:pt x="300" y="298"/>
                  <a:pt x="300" y="298"/>
                  <a:pt x="300" y="298"/>
                </a:cubicBezTo>
                <a:cubicBezTo>
                  <a:pt x="301" y="297"/>
                  <a:pt x="301" y="297"/>
                  <a:pt x="301" y="297"/>
                </a:cubicBezTo>
                <a:lnTo>
                  <a:pt x="302" y="297"/>
                </a:lnTo>
                <a:close/>
                <a:moveTo>
                  <a:pt x="297" y="321"/>
                </a:moveTo>
                <a:cubicBezTo>
                  <a:pt x="298" y="322"/>
                  <a:pt x="298" y="322"/>
                  <a:pt x="298" y="322"/>
                </a:cubicBezTo>
                <a:cubicBezTo>
                  <a:pt x="300" y="320"/>
                  <a:pt x="300" y="320"/>
                  <a:pt x="300" y="320"/>
                </a:cubicBezTo>
                <a:cubicBezTo>
                  <a:pt x="298" y="317"/>
                  <a:pt x="298" y="317"/>
                  <a:pt x="298" y="317"/>
                </a:cubicBezTo>
                <a:cubicBezTo>
                  <a:pt x="299" y="316"/>
                  <a:pt x="299" y="316"/>
                  <a:pt x="299" y="316"/>
                </a:cubicBezTo>
                <a:cubicBezTo>
                  <a:pt x="297" y="315"/>
                  <a:pt x="297" y="315"/>
                  <a:pt x="297" y="315"/>
                </a:cubicBezTo>
                <a:cubicBezTo>
                  <a:pt x="296" y="316"/>
                  <a:pt x="296" y="316"/>
                  <a:pt x="296" y="316"/>
                </a:cubicBezTo>
                <a:cubicBezTo>
                  <a:pt x="296" y="317"/>
                  <a:pt x="296" y="317"/>
                  <a:pt x="296" y="317"/>
                </a:cubicBezTo>
                <a:cubicBezTo>
                  <a:pt x="297" y="319"/>
                  <a:pt x="297" y="319"/>
                  <a:pt x="297" y="319"/>
                </a:cubicBezTo>
                <a:lnTo>
                  <a:pt x="297" y="321"/>
                </a:lnTo>
                <a:close/>
                <a:moveTo>
                  <a:pt x="300" y="301"/>
                </a:moveTo>
                <a:cubicBezTo>
                  <a:pt x="300" y="300"/>
                  <a:pt x="300" y="300"/>
                  <a:pt x="300" y="300"/>
                </a:cubicBezTo>
                <a:cubicBezTo>
                  <a:pt x="299" y="301"/>
                  <a:pt x="299" y="301"/>
                  <a:pt x="299" y="301"/>
                </a:cubicBezTo>
                <a:cubicBezTo>
                  <a:pt x="299" y="302"/>
                  <a:pt x="299" y="302"/>
                  <a:pt x="299" y="302"/>
                </a:cubicBezTo>
                <a:lnTo>
                  <a:pt x="300" y="301"/>
                </a:lnTo>
                <a:close/>
                <a:moveTo>
                  <a:pt x="301" y="334"/>
                </a:moveTo>
                <a:cubicBezTo>
                  <a:pt x="299" y="337"/>
                  <a:pt x="299" y="337"/>
                  <a:pt x="299" y="337"/>
                </a:cubicBezTo>
                <a:cubicBezTo>
                  <a:pt x="297" y="341"/>
                  <a:pt x="297" y="341"/>
                  <a:pt x="297" y="341"/>
                </a:cubicBezTo>
                <a:cubicBezTo>
                  <a:pt x="295" y="341"/>
                  <a:pt x="295" y="341"/>
                  <a:pt x="295" y="341"/>
                </a:cubicBezTo>
                <a:cubicBezTo>
                  <a:pt x="295" y="340"/>
                  <a:pt x="295" y="340"/>
                  <a:pt x="295" y="340"/>
                </a:cubicBezTo>
                <a:cubicBezTo>
                  <a:pt x="294" y="339"/>
                  <a:pt x="294" y="339"/>
                  <a:pt x="294" y="339"/>
                </a:cubicBezTo>
                <a:cubicBezTo>
                  <a:pt x="297" y="338"/>
                  <a:pt x="297" y="338"/>
                  <a:pt x="297" y="338"/>
                </a:cubicBezTo>
                <a:cubicBezTo>
                  <a:pt x="299" y="336"/>
                  <a:pt x="299" y="336"/>
                  <a:pt x="299" y="336"/>
                </a:cubicBezTo>
                <a:cubicBezTo>
                  <a:pt x="299" y="334"/>
                  <a:pt x="299" y="334"/>
                  <a:pt x="299" y="334"/>
                </a:cubicBezTo>
                <a:cubicBezTo>
                  <a:pt x="299" y="332"/>
                  <a:pt x="299" y="332"/>
                  <a:pt x="299" y="332"/>
                </a:cubicBezTo>
                <a:cubicBezTo>
                  <a:pt x="298" y="332"/>
                  <a:pt x="298" y="332"/>
                  <a:pt x="298" y="332"/>
                </a:cubicBezTo>
                <a:cubicBezTo>
                  <a:pt x="297" y="333"/>
                  <a:pt x="297" y="333"/>
                  <a:pt x="297" y="333"/>
                </a:cubicBezTo>
                <a:cubicBezTo>
                  <a:pt x="295" y="333"/>
                  <a:pt x="295" y="333"/>
                  <a:pt x="295" y="333"/>
                </a:cubicBezTo>
                <a:cubicBezTo>
                  <a:pt x="296" y="331"/>
                  <a:pt x="296" y="331"/>
                  <a:pt x="296" y="331"/>
                </a:cubicBezTo>
                <a:cubicBezTo>
                  <a:pt x="293" y="330"/>
                  <a:pt x="293" y="330"/>
                  <a:pt x="293" y="330"/>
                </a:cubicBezTo>
                <a:cubicBezTo>
                  <a:pt x="290" y="335"/>
                  <a:pt x="290" y="335"/>
                  <a:pt x="290" y="335"/>
                </a:cubicBezTo>
                <a:cubicBezTo>
                  <a:pt x="290" y="339"/>
                  <a:pt x="290" y="339"/>
                  <a:pt x="290" y="339"/>
                </a:cubicBezTo>
                <a:cubicBezTo>
                  <a:pt x="289" y="341"/>
                  <a:pt x="289" y="341"/>
                  <a:pt x="289" y="341"/>
                </a:cubicBezTo>
                <a:cubicBezTo>
                  <a:pt x="289" y="342"/>
                  <a:pt x="289" y="342"/>
                  <a:pt x="289" y="342"/>
                </a:cubicBezTo>
                <a:cubicBezTo>
                  <a:pt x="291" y="343"/>
                  <a:pt x="291" y="343"/>
                  <a:pt x="291" y="343"/>
                </a:cubicBezTo>
                <a:cubicBezTo>
                  <a:pt x="292" y="344"/>
                  <a:pt x="292" y="344"/>
                  <a:pt x="292" y="344"/>
                </a:cubicBezTo>
                <a:cubicBezTo>
                  <a:pt x="292" y="346"/>
                  <a:pt x="292" y="346"/>
                  <a:pt x="292" y="346"/>
                </a:cubicBezTo>
                <a:cubicBezTo>
                  <a:pt x="291" y="346"/>
                  <a:pt x="291" y="346"/>
                  <a:pt x="291" y="346"/>
                </a:cubicBezTo>
                <a:cubicBezTo>
                  <a:pt x="289" y="345"/>
                  <a:pt x="289" y="345"/>
                  <a:pt x="289" y="345"/>
                </a:cubicBezTo>
                <a:cubicBezTo>
                  <a:pt x="289" y="347"/>
                  <a:pt x="289" y="347"/>
                  <a:pt x="289" y="347"/>
                </a:cubicBezTo>
                <a:cubicBezTo>
                  <a:pt x="291" y="348"/>
                  <a:pt x="291" y="348"/>
                  <a:pt x="291" y="348"/>
                </a:cubicBezTo>
                <a:cubicBezTo>
                  <a:pt x="290" y="350"/>
                  <a:pt x="290" y="350"/>
                  <a:pt x="290" y="350"/>
                </a:cubicBezTo>
                <a:cubicBezTo>
                  <a:pt x="291" y="351"/>
                  <a:pt x="291" y="351"/>
                  <a:pt x="291" y="351"/>
                </a:cubicBezTo>
                <a:cubicBezTo>
                  <a:pt x="293" y="353"/>
                  <a:pt x="293" y="353"/>
                  <a:pt x="293" y="353"/>
                </a:cubicBezTo>
                <a:cubicBezTo>
                  <a:pt x="290" y="353"/>
                  <a:pt x="290" y="353"/>
                  <a:pt x="290" y="353"/>
                </a:cubicBezTo>
                <a:cubicBezTo>
                  <a:pt x="289" y="354"/>
                  <a:pt x="289" y="354"/>
                  <a:pt x="289" y="354"/>
                </a:cubicBezTo>
                <a:cubicBezTo>
                  <a:pt x="290" y="356"/>
                  <a:pt x="290" y="356"/>
                  <a:pt x="290" y="356"/>
                </a:cubicBezTo>
                <a:cubicBezTo>
                  <a:pt x="292" y="356"/>
                  <a:pt x="292" y="356"/>
                  <a:pt x="292" y="356"/>
                </a:cubicBezTo>
                <a:cubicBezTo>
                  <a:pt x="292" y="358"/>
                  <a:pt x="292" y="358"/>
                  <a:pt x="292" y="358"/>
                </a:cubicBezTo>
                <a:cubicBezTo>
                  <a:pt x="292" y="360"/>
                  <a:pt x="292" y="360"/>
                  <a:pt x="292" y="360"/>
                </a:cubicBezTo>
                <a:cubicBezTo>
                  <a:pt x="295" y="367"/>
                  <a:pt x="295" y="367"/>
                  <a:pt x="295" y="367"/>
                </a:cubicBezTo>
                <a:cubicBezTo>
                  <a:pt x="298" y="368"/>
                  <a:pt x="298" y="368"/>
                  <a:pt x="298" y="368"/>
                </a:cubicBezTo>
                <a:cubicBezTo>
                  <a:pt x="299" y="366"/>
                  <a:pt x="299" y="366"/>
                  <a:pt x="299" y="366"/>
                </a:cubicBezTo>
                <a:cubicBezTo>
                  <a:pt x="298" y="365"/>
                  <a:pt x="298" y="365"/>
                  <a:pt x="298" y="365"/>
                </a:cubicBezTo>
                <a:cubicBezTo>
                  <a:pt x="297" y="365"/>
                  <a:pt x="297" y="365"/>
                  <a:pt x="297" y="365"/>
                </a:cubicBezTo>
                <a:cubicBezTo>
                  <a:pt x="296" y="362"/>
                  <a:pt x="296" y="362"/>
                  <a:pt x="296" y="362"/>
                </a:cubicBezTo>
                <a:cubicBezTo>
                  <a:pt x="295" y="359"/>
                  <a:pt x="295" y="359"/>
                  <a:pt x="295" y="359"/>
                </a:cubicBezTo>
                <a:cubicBezTo>
                  <a:pt x="295" y="356"/>
                  <a:pt x="295" y="356"/>
                  <a:pt x="295" y="356"/>
                </a:cubicBezTo>
                <a:cubicBezTo>
                  <a:pt x="295" y="354"/>
                  <a:pt x="295" y="354"/>
                  <a:pt x="295" y="354"/>
                </a:cubicBezTo>
                <a:cubicBezTo>
                  <a:pt x="296" y="351"/>
                  <a:pt x="296" y="351"/>
                  <a:pt x="296" y="351"/>
                </a:cubicBezTo>
                <a:cubicBezTo>
                  <a:pt x="298" y="351"/>
                  <a:pt x="298" y="351"/>
                  <a:pt x="298" y="351"/>
                </a:cubicBezTo>
                <a:cubicBezTo>
                  <a:pt x="298" y="349"/>
                  <a:pt x="298" y="349"/>
                  <a:pt x="298" y="349"/>
                </a:cubicBezTo>
                <a:cubicBezTo>
                  <a:pt x="296" y="349"/>
                  <a:pt x="296" y="349"/>
                  <a:pt x="296" y="349"/>
                </a:cubicBezTo>
                <a:cubicBezTo>
                  <a:pt x="295" y="349"/>
                  <a:pt x="295" y="349"/>
                  <a:pt x="295" y="349"/>
                </a:cubicBezTo>
                <a:cubicBezTo>
                  <a:pt x="293" y="349"/>
                  <a:pt x="293" y="349"/>
                  <a:pt x="293" y="349"/>
                </a:cubicBezTo>
                <a:cubicBezTo>
                  <a:pt x="295" y="348"/>
                  <a:pt x="295" y="348"/>
                  <a:pt x="295" y="348"/>
                </a:cubicBezTo>
                <a:cubicBezTo>
                  <a:pt x="296" y="348"/>
                  <a:pt x="296" y="348"/>
                  <a:pt x="296" y="348"/>
                </a:cubicBezTo>
                <a:cubicBezTo>
                  <a:pt x="299" y="346"/>
                  <a:pt x="299" y="346"/>
                  <a:pt x="299" y="346"/>
                </a:cubicBezTo>
                <a:cubicBezTo>
                  <a:pt x="299" y="343"/>
                  <a:pt x="299" y="343"/>
                  <a:pt x="299" y="343"/>
                </a:cubicBezTo>
                <a:cubicBezTo>
                  <a:pt x="301" y="340"/>
                  <a:pt x="301" y="340"/>
                  <a:pt x="301" y="340"/>
                </a:cubicBezTo>
                <a:cubicBezTo>
                  <a:pt x="301" y="337"/>
                  <a:pt x="301" y="337"/>
                  <a:pt x="301" y="337"/>
                </a:cubicBezTo>
                <a:cubicBezTo>
                  <a:pt x="305" y="333"/>
                  <a:pt x="305" y="333"/>
                  <a:pt x="305" y="333"/>
                </a:cubicBezTo>
                <a:cubicBezTo>
                  <a:pt x="304" y="333"/>
                  <a:pt x="304" y="333"/>
                  <a:pt x="304" y="333"/>
                </a:cubicBezTo>
                <a:lnTo>
                  <a:pt x="301" y="334"/>
                </a:lnTo>
                <a:close/>
                <a:moveTo>
                  <a:pt x="298" y="312"/>
                </a:moveTo>
                <a:cubicBezTo>
                  <a:pt x="297" y="313"/>
                  <a:pt x="297" y="313"/>
                  <a:pt x="297" y="313"/>
                </a:cubicBezTo>
                <a:cubicBezTo>
                  <a:pt x="297" y="315"/>
                  <a:pt x="297" y="315"/>
                  <a:pt x="297" y="315"/>
                </a:cubicBezTo>
                <a:cubicBezTo>
                  <a:pt x="299" y="314"/>
                  <a:pt x="299" y="314"/>
                  <a:pt x="299" y="314"/>
                </a:cubicBezTo>
                <a:cubicBezTo>
                  <a:pt x="298" y="313"/>
                  <a:pt x="298" y="313"/>
                  <a:pt x="298" y="313"/>
                </a:cubicBezTo>
                <a:lnTo>
                  <a:pt x="298" y="312"/>
                </a:lnTo>
                <a:close/>
                <a:moveTo>
                  <a:pt x="814" y="1594"/>
                </a:moveTo>
                <a:cubicBezTo>
                  <a:pt x="816" y="1594"/>
                  <a:pt x="816" y="1594"/>
                  <a:pt x="816" y="1594"/>
                </a:cubicBezTo>
                <a:cubicBezTo>
                  <a:pt x="818" y="1594"/>
                  <a:pt x="818" y="1594"/>
                  <a:pt x="818" y="1594"/>
                </a:cubicBezTo>
                <a:cubicBezTo>
                  <a:pt x="817" y="1591"/>
                  <a:pt x="817" y="1591"/>
                  <a:pt x="817" y="1591"/>
                </a:cubicBezTo>
                <a:cubicBezTo>
                  <a:pt x="815" y="1590"/>
                  <a:pt x="815" y="1590"/>
                  <a:pt x="815" y="1590"/>
                </a:cubicBezTo>
                <a:cubicBezTo>
                  <a:pt x="815" y="1587"/>
                  <a:pt x="815" y="1587"/>
                  <a:pt x="815" y="1587"/>
                </a:cubicBezTo>
                <a:cubicBezTo>
                  <a:pt x="813" y="1587"/>
                  <a:pt x="813" y="1587"/>
                  <a:pt x="813" y="1587"/>
                </a:cubicBezTo>
                <a:cubicBezTo>
                  <a:pt x="813" y="1583"/>
                  <a:pt x="813" y="1583"/>
                  <a:pt x="813" y="1583"/>
                </a:cubicBezTo>
                <a:cubicBezTo>
                  <a:pt x="812" y="1584"/>
                  <a:pt x="812" y="1584"/>
                  <a:pt x="812" y="1584"/>
                </a:cubicBezTo>
                <a:cubicBezTo>
                  <a:pt x="810" y="1585"/>
                  <a:pt x="810" y="1585"/>
                  <a:pt x="810" y="1585"/>
                </a:cubicBezTo>
                <a:cubicBezTo>
                  <a:pt x="809" y="1586"/>
                  <a:pt x="809" y="1586"/>
                  <a:pt x="809" y="1586"/>
                </a:cubicBezTo>
                <a:cubicBezTo>
                  <a:pt x="811" y="1587"/>
                  <a:pt x="811" y="1587"/>
                  <a:pt x="811" y="1587"/>
                </a:cubicBezTo>
                <a:cubicBezTo>
                  <a:pt x="813" y="1591"/>
                  <a:pt x="813" y="1591"/>
                  <a:pt x="813" y="1591"/>
                </a:cubicBezTo>
                <a:cubicBezTo>
                  <a:pt x="814" y="1590"/>
                  <a:pt x="814" y="1590"/>
                  <a:pt x="814" y="1590"/>
                </a:cubicBezTo>
                <a:cubicBezTo>
                  <a:pt x="815" y="1591"/>
                  <a:pt x="815" y="1591"/>
                  <a:pt x="815" y="1591"/>
                </a:cubicBezTo>
                <a:cubicBezTo>
                  <a:pt x="813" y="1592"/>
                  <a:pt x="813" y="1592"/>
                  <a:pt x="813" y="1592"/>
                </a:cubicBezTo>
                <a:lnTo>
                  <a:pt x="814" y="1594"/>
                </a:lnTo>
                <a:close/>
                <a:moveTo>
                  <a:pt x="810" y="1604"/>
                </a:moveTo>
                <a:cubicBezTo>
                  <a:pt x="812" y="1601"/>
                  <a:pt x="812" y="1601"/>
                  <a:pt x="812" y="1601"/>
                </a:cubicBezTo>
                <a:cubicBezTo>
                  <a:pt x="813" y="1600"/>
                  <a:pt x="813" y="1600"/>
                  <a:pt x="813" y="1600"/>
                </a:cubicBezTo>
                <a:cubicBezTo>
                  <a:pt x="812" y="1599"/>
                  <a:pt x="812" y="1599"/>
                  <a:pt x="812" y="1599"/>
                </a:cubicBezTo>
                <a:cubicBezTo>
                  <a:pt x="810" y="1598"/>
                  <a:pt x="810" y="1598"/>
                  <a:pt x="810" y="1598"/>
                </a:cubicBezTo>
                <a:cubicBezTo>
                  <a:pt x="809" y="1597"/>
                  <a:pt x="809" y="1597"/>
                  <a:pt x="809" y="1597"/>
                </a:cubicBezTo>
                <a:cubicBezTo>
                  <a:pt x="808" y="1598"/>
                  <a:pt x="808" y="1598"/>
                  <a:pt x="808" y="1598"/>
                </a:cubicBezTo>
                <a:cubicBezTo>
                  <a:pt x="809" y="1602"/>
                  <a:pt x="809" y="1602"/>
                  <a:pt x="809" y="1602"/>
                </a:cubicBezTo>
                <a:cubicBezTo>
                  <a:pt x="809" y="1603"/>
                  <a:pt x="809" y="1603"/>
                  <a:pt x="809" y="1603"/>
                </a:cubicBezTo>
                <a:lnTo>
                  <a:pt x="810" y="1604"/>
                </a:lnTo>
                <a:close/>
                <a:moveTo>
                  <a:pt x="302" y="315"/>
                </a:moveTo>
                <a:cubicBezTo>
                  <a:pt x="301" y="314"/>
                  <a:pt x="301" y="314"/>
                  <a:pt x="301" y="314"/>
                </a:cubicBezTo>
                <a:cubicBezTo>
                  <a:pt x="300" y="315"/>
                  <a:pt x="300" y="315"/>
                  <a:pt x="300" y="315"/>
                </a:cubicBezTo>
                <a:cubicBezTo>
                  <a:pt x="301" y="316"/>
                  <a:pt x="301" y="316"/>
                  <a:pt x="301" y="316"/>
                </a:cubicBezTo>
                <a:lnTo>
                  <a:pt x="302" y="315"/>
                </a:lnTo>
                <a:close/>
                <a:moveTo>
                  <a:pt x="810" y="1609"/>
                </a:moveTo>
                <a:cubicBezTo>
                  <a:pt x="811" y="1610"/>
                  <a:pt x="811" y="1610"/>
                  <a:pt x="811" y="1610"/>
                </a:cubicBezTo>
                <a:cubicBezTo>
                  <a:pt x="810" y="1611"/>
                  <a:pt x="810" y="1611"/>
                  <a:pt x="810" y="1611"/>
                </a:cubicBezTo>
                <a:cubicBezTo>
                  <a:pt x="811" y="1612"/>
                  <a:pt x="811" y="1612"/>
                  <a:pt x="811" y="1612"/>
                </a:cubicBezTo>
                <a:cubicBezTo>
                  <a:pt x="813" y="1611"/>
                  <a:pt x="813" y="1611"/>
                  <a:pt x="813" y="1611"/>
                </a:cubicBezTo>
                <a:cubicBezTo>
                  <a:pt x="813" y="1610"/>
                  <a:pt x="813" y="1610"/>
                  <a:pt x="813" y="1610"/>
                </a:cubicBezTo>
                <a:cubicBezTo>
                  <a:pt x="812" y="1608"/>
                  <a:pt x="812" y="1608"/>
                  <a:pt x="812" y="1608"/>
                </a:cubicBezTo>
                <a:lnTo>
                  <a:pt x="810" y="1609"/>
                </a:lnTo>
                <a:close/>
                <a:moveTo>
                  <a:pt x="809" y="1594"/>
                </a:moveTo>
                <a:cubicBezTo>
                  <a:pt x="808" y="1592"/>
                  <a:pt x="808" y="1592"/>
                  <a:pt x="808" y="1592"/>
                </a:cubicBezTo>
                <a:cubicBezTo>
                  <a:pt x="807" y="1592"/>
                  <a:pt x="807" y="1592"/>
                  <a:pt x="807" y="1592"/>
                </a:cubicBezTo>
                <a:cubicBezTo>
                  <a:pt x="806" y="1592"/>
                  <a:pt x="806" y="1592"/>
                  <a:pt x="806" y="1592"/>
                </a:cubicBezTo>
                <a:cubicBezTo>
                  <a:pt x="806" y="1594"/>
                  <a:pt x="806" y="1594"/>
                  <a:pt x="806" y="1594"/>
                </a:cubicBezTo>
                <a:cubicBezTo>
                  <a:pt x="807" y="1595"/>
                  <a:pt x="807" y="1595"/>
                  <a:pt x="807" y="1595"/>
                </a:cubicBezTo>
                <a:cubicBezTo>
                  <a:pt x="808" y="1596"/>
                  <a:pt x="808" y="1596"/>
                  <a:pt x="808" y="1596"/>
                </a:cubicBezTo>
                <a:cubicBezTo>
                  <a:pt x="809" y="1596"/>
                  <a:pt x="809" y="1596"/>
                  <a:pt x="809" y="1596"/>
                </a:cubicBezTo>
                <a:lnTo>
                  <a:pt x="809" y="1594"/>
                </a:lnTo>
                <a:close/>
                <a:moveTo>
                  <a:pt x="307" y="320"/>
                </a:moveTo>
                <a:cubicBezTo>
                  <a:pt x="308" y="319"/>
                  <a:pt x="308" y="319"/>
                  <a:pt x="308" y="319"/>
                </a:cubicBezTo>
                <a:cubicBezTo>
                  <a:pt x="307" y="318"/>
                  <a:pt x="307" y="318"/>
                  <a:pt x="307" y="318"/>
                </a:cubicBezTo>
                <a:cubicBezTo>
                  <a:pt x="306" y="318"/>
                  <a:pt x="306" y="318"/>
                  <a:pt x="306" y="318"/>
                </a:cubicBezTo>
                <a:cubicBezTo>
                  <a:pt x="307" y="316"/>
                  <a:pt x="307" y="316"/>
                  <a:pt x="307" y="316"/>
                </a:cubicBezTo>
                <a:cubicBezTo>
                  <a:pt x="308" y="316"/>
                  <a:pt x="308" y="316"/>
                  <a:pt x="308" y="316"/>
                </a:cubicBezTo>
                <a:cubicBezTo>
                  <a:pt x="310" y="314"/>
                  <a:pt x="310" y="314"/>
                  <a:pt x="310" y="314"/>
                </a:cubicBezTo>
                <a:cubicBezTo>
                  <a:pt x="310" y="313"/>
                  <a:pt x="310" y="313"/>
                  <a:pt x="310" y="313"/>
                </a:cubicBezTo>
                <a:cubicBezTo>
                  <a:pt x="309" y="313"/>
                  <a:pt x="309" y="313"/>
                  <a:pt x="309" y="313"/>
                </a:cubicBezTo>
                <a:cubicBezTo>
                  <a:pt x="308" y="313"/>
                  <a:pt x="308" y="313"/>
                  <a:pt x="308" y="313"/>
                </a:cubicBezTo>
                <a:cubicBezTo>
                  <a:pt x="308" y="312"/>
                  <a:pt x="308" y="312"/>
                  <a:pt x="308" y="312"/>
                </a:cubicBezTo>
                <a:cubicBezTo>
                  <a:pt x="310" y="311"/>
                  <a:pt x="310" y="311"/>
                  <a:pt x="310" y="311"/>
                </a:cubicBezTo>
                <a:cubicBezTo>
                  <a:pt x="309" y="309"/>
                  <a:pt x="309" y="309"/>
                  <a:pt x="309" y="309"/>
                </a:cubicBezTo>
                <a:cubicBezTo>
                  <a:pt x="307" y="307"/>
                  <a:pt x="307" y="307"/>
                  <a:pt x="307" y="307"/>
                </a:cubicBezTo>
                <a:cubicBezTo>
                  <a:pt x="307" y="306"/>
                  <a:pt x="307" y="306"/>
                  <a:pt x="307" y="306"/>
                </a:cubicBezTo>
                <a:cubicBezTo>
                  <a:pt x="308" y="306"/>
                  <a:pt x="308" y="306"/>
                  <a:pt x="308" y="306"/>
                </a:cubicBezTo>
                <a:cubicBezTo>
                  <a:pt x="309" y="306"/>
                  <a:pt x="309" y="306"/>
                  <a:pt x="309" y="306"/>
                </a:cubicBezTo>
                <a:cubicBezTo>
                  <a:pt x="309" y="304"/>
                  <a:pt x="309" y="304"/>
                  <a:pt x="309" y="304"/>
                </a:cubicBezTo>
                <a:cubicBezTo>
                  <a:pt x="308" y="303"/>
                  <a:pt x="308" y="303"/>
                  <a:pt x="308" y="303"/>
                </a:cubicBezTo>
                <a:cubicBezTo>
                  <a:pt x="309" y="303"/>
                  <a:pt x="309" y="303"/>
                  <a:pt x="309" y="303"/>
                </a:cubicBezTo>
                <a:cubicBezTo>
                  <a:pt x="309" y="300"/>
                  <a:pt x="309" y="300"/>
                  <a:pt x="309" y="300"/>
                </a:cubicBezTo>
                <a:cubicBezTo>
                  <a:pt x="307" y="298"/>
                  <a:pt x="307" y="298"/>
                  <a:pt x="307" y="298"/>
                </a:cubicBezTo>
                <a:cubicBezTo>
                  <a:pt x="306" y="299"/>
                  <a:pt x="306" y="299"/>
                  <a:pt x="306" y="299"/>
                </a:cubicBezTo>
                <a:cubicBezTo>
                  <a:pt x="305" y="297"/>
                  <a:pt x="305" y="297"/>
                  <a:pt x="305" y="297"/>
                </a:cubicBezTo>
                <a:cubicBezTo>
                  <a:pt x="305" y="296"/>
                  <a:pt x="305" y="296"/>
                  <a:pt x="305" y="296"/>
                </a:cubicBezTo>
                <a:cubicBezTo>
                  <a:pt x="307" y="294"/>
                  <a:pt x="307" y="294"/>
                  <a:pt x="307" y="294"/>
                </a:cubicBezTo>
                <a:cubicBezTo>
                  <a:pt x="305" y="292"/>
                  <a:pt x="305" y="292"/>
                  <a:pt x="305" y="292"/>
                </a:cubicBezTo>
                <a:cubicBezTo>
                  <a:pt x="304" y="292"/>
                  <a:pt x="304" y="292"/>
                  <a:pt x="304" y="292"/>
                </a:cubicBezTo>
                <a:cubicBezTo>
                  <a:pt x="303" y="293"/>
                  <a:pt x="303" y="293"/>
                  <a:pt x="303" y="293"/>
                </a:cubicBezTo>
                <a:cubicBezTo>
                  <a:pt x="304" y="294"/>
                  <a:pt x="304" y="294"/>
                  <a:pt x="304" y="294"/>
                </a:cubicBezTo>
                <a:cubicBezTo>
                  <a:pt x="305" y="296"/>
                  <a:pt x="305" y="296"/>
                  <a:pt x="305" y="296"/>
                </a:cubicBezTo>
                <a:cubicBezTo>
                  <a:pt x="304" y="299"/>
                  <a:pt x="304" y="299"/>
                  <a:pt x="304" y="299"/>
                </a:cubicBezTo>
                <a:cubicBezTo>
                  <a:pt x="304" y="301"/>
                  <a:pt x="304" y="301"/>
                  <a:pt x="304" y="301"/>
                </a:cubicBezTo>
                <a:cubicBezTo>
                  <a:pt x="303" y="303"/>
                  <a:pt x="303" y="303"/>
                  <a:pt x="303" y="303"/>
                </a:cubicBezTo>
                <a:cubicBezTo>
                  <a:pt x="301" y="303"/>
                  <a:pt x="301" y="303"/>
                  <a:pt x="301" y="303"/>
                </a:cubicBezTo>
                <a:cubicBezTo>
                  <a:pt x="301" y="304"/>
                  <a:pt x="301" y="304"/>
                  <a:pt x="301" y="304"/>
                </a:cubicBezTo>
                <a:cubicBezTo>
                  <a:pt x="301" y="305"/>
                  <a:pt x="301" y="305"/>
                  <a:pt x="301" y="305"/>
                </a:cubicBezTo>
                <a:cubicBezTo>
                  <a:pt x="302" y="304"/>
                  <a:pt x="302" y="304"/>
                  <a:pt x="302" y="304"/>
                </a:cubicBezTo>
                <a:cubicBezTo>
                  <a:pt x="304" y="305"/>
                  <a:pt x="304" y="305"/>
                  <a:pt x="304" y="305"/>
                </a:cubicBezTo>
                <a:cubicBezTo>
                  <a:pt x="304" y="306"/>
                  <a:pt x="304" y="306"/>
                  <a:pt x="304" y="306"/>
                </a:cubicBezTo>
                <a:cubicBezTo>
                  <a:pt x="302" y="307"/>
                  <a:pt x="302" y="307"/>
                  <a:pt x="302" y="307"/>
                </a:cubicBezTo>
                <a:cubicBezTo>
                  <a:pt x="302" y="308"/>
                  <a:pt x="302" y="308"/>
                  <a:pt x="302" y="308"/>
                </a:cubicBezTo>
                <a:cubicBezTo>
                  <a:pt x="301" y="309"/>
                  <a:pt x="301" y="309"/>
                  <a:pt x="301" y="309"/>
                </a:cubicBezTo>
                <a:cubicBezTo>
                  <a:pt x="300" y="309"/>
                  <a:pt x="300" y="309"/>
                  <a:pt x="300" y="309"/>
                </a:cubicBezTo>
                <a:cubicBezTo>
                  <a:pt x="299" y="310"/>
                  <a:pt x="299" y="310"/>
                  <a:pt x="299" y="310"/>
                </a:cubicBezTo>
                <a:cubicBezTo>
                  <a:pt x="300" y="311"/>
                  <a:pt x="300" y="311"/>
                  <a:pt x="300" y="311"/>
                </a:cubicBezTo>
                <a:cubicBezTo>
                  <a:pt x="301" y="311"/>
                  <a:pt x="301" y="311"/>
                  <a:pt x="301" y="311"/>
                </a:cubicBezTo>
                <a:cubicBezTo>
                  <a:pt x="302" y="312"/>
                  <a:pt x="302" y="312"/>
                  <a:pt x="302" y="312"/>
                </a:cubicBezTo>
                <a:cubicBezTo>
                  <a:pt x="303" y="311"/>
                  <a:pt x="303" y="311"/>
                  <a:pt x="303" y="311"/>
                </a:cubicBezTo>
                <a:cubicBezTo>
                  <a:pt x="304" y="311"/>
                  <a:pt x="304" y="311"/>
                  <a:pt x="304" y="311"/>
                </a:cubicBezTo>
                <a:cubicBezTo>
                  <a:pt x="305" y="312"/>
                  <a:pt x="305" y="312"/>
                  <a:pt x="305" y="312"/>
                </a:cubicBezTo>
                <a:cubicBezTo>
                  <a:pt x="303" y="313"/>
                  <a:pt x="303" y="313"/>
                  <a:pt x="303" y="313"/>
                </a:cubicBezTo>
                <a:cubicBezTo>
                  <a:pt x="303" y="314"/>
                  <a:pt x="303" y="314"/>
                  <a:pt x="303" y="314"/>
                </a:cubicBezTo>
                <a:cubicBezTo>
                  <a:pt x="304" y="315"/>
                  <a:pt x="304" y="315"/>
                  <a:pt x="304" y="315"/>
                </a:cubicBezTo>
                <a:cubicBezTo>
                  <a:pt x="303" y="316"/>
                  <a:pt x="303" y="316"/>
                  <a:pt x="303" y="316"/>
                </a:cubicBezTo>
                <a:cubicBezTo>
                  <a:pt x="302" y="318"/>
                  <a:pt x="302" y="318"/>
                  <a:pt x="302" y="318"/>
                </a:cubicBezTo>
                <a:cubicBezTo>
                  <a:pt x="304" y="320"/>
                  <a:pt x="304" y="320"/>
                  <a:pt x="304" y="320"/>
                </a:cubicBezTo>
                <a:cubicBezTo>
                  <a:pt x="304" y="321"/>
                  <a:pt x="304" y="321"/>
                  <a:pt x="304" y="321"/>
                </a:cubicBezTo>
                <a:cubicBezTo>
                  <a:pt x="305" y="322"/>
                  <a:pt x="305" y="322"/>
                  <a:pt x="305" y="322"/>
                </a:cubicBezTo>
                <a:cubicBezTo>
                  <a:pt x="306" y="322"/>
                  <a:pt x="306" y="322"/>
                  <a:pt x="306" y="322"/>
                </a:cubicBezTo>
                <a:cubicBezTo>
                  <a:pt x="307" y="321"/>
                  <a:pt x="307" y="321"/>
                  <a:pt x="307" y="321"/>
                </a:cubicBezTo>
                <a:lnTo>
                  <a:pt x="307" y="320"/>
                </a:lnTo>
                <a:close/>
                <a:moveTo>
                  <a:pt x="807" y="1586"/>
                </a:moveTo>
                <a:cubicBezTo>
                  <a:pt x="806" y="1587"/>
                  <a:pt x="806" y="1587"/>
                  <a:pt x="806" y="1587"/>
                </a:cubicBezTo>
                <a:cubicBezTo>
                  <a:pt x="806" y="1588"/>
                  <a:pt x="806" y="1588"/>
                  <a:pt x="806" y="1588"/>
                </a:cubicBezTo>
                <a:cubicBezTo>
                  <a:pt x="806" y="1591"/>
                  <a:pt x="806" y="1591"/>
                  <a:pt x="806" y="1591"/>
                </a:cubicBezTo>
                <a:cubicBezTo>
                  <a:pt x="808" y="1591"/>
                  <a:pt x="808" y="1591"/>
                  <a:pt x="808" y="1591"/>
                </a:cubicBezTo>
                <a:cubicBezTo>
                  <a:pt x="810" y="1592"/>
                  <a:pt x="810" y="1592"/>
                  <a:pt x="810" y="1592"/>
                </a:cubicBezTo>
                <a:cubicBezTo>
                  <a:pt x="810" y="1593"/>
                  <a:pt x="810" y="1593"/>
                  <a:pt x="810" y="1593"/>
                </a:cubicBezTo>
                <a:cubicBezTo>
                  <a:pt x="810" y="1596"/>
                  <a:pt x="810" y="1596"/>
                  <a:pt x="810" y="1596"/>
                </a:cubicBezTo>
                <a:cubicBezTo>
                  <a:pt x="812" y="1597"/>
                  <a:pt x="812" y="1597"/>
                  <a:pt x="812" y="1597"/>
                </a:cubicBezTo>
                <a:cubicBezTo>
                  <a:pt x="813" y="1596"/>
                  <a:pt x="813" y="1596"/>
                  <a:pt x="813" y="1596"/>
                </a:cubicBezTo>
                <a:cubicBezTo>
                  <a:pt x="813" y="1594"/>
                  <a:pt x="813" y="1594"/>
                  <a:pt x="813" y="1594"/>
                </a:cubicBezTo>
                <a:cubicBezTo>
                  <a:pt x="811" y="1591"/>
                  <a:pt x="811" y="1591"/>
                  <a:pt x="811" y="1591"/>
                </a:cubicBezTo>
                <a:cubicBezTo>
                  <a:pt x="808" y="1587"/>
                  <a:pt x="808" y="1587"/>
                  <a:pt x="808" y="1587"/>
                </a:cubicBezTo>
                <a:lnTo>
                  <a:pt x="807" y="1586"/>
                </a:lnTo>
                <a:close/>
                <a:moveTo>
                  <a:pt x="816" y="1613"/>
                </a:moveTo>
                <a:cubicBezTo>
                  <a:pt x="817" y="1612"/>
                  <a:pt x="817" y="1612"/>
                  <a:pt x="817" y="1612"/>
                </a:cubicBezTo>
                <a:cubicBezTo>
                  <a:pt x="818" y="1610"/>
                  <a:pt x="818" y="1610"/>
                  <a:pt x="818" y="1610"/>
                </a:cubicBezTo>
                <a:cubicBezTo>
                  <a:pt x="818" y="1612"/>
                  <a:pt x="818" y="1612"/>
                  <a:pt x="818" y="1612"/>
                </a:cubicBezTo>
                <a:cubicBezTo>
                  <a:pt x="819" y="1614"/>
                  <a:pt x="819" y="1614"/>
                  <a:pt x="819" y="1614"/>
                </a:cubicBezTo>
                <a:cubicBezTo>
                  <a:pt x="820" y="1615"/>
                  <a:pt x="820" y="1615"/>
                  <a:pt x="820" y="1615"/>
                </a:cubicBezTo>
                <a:cubicBezTo>
                  <a:pt x="821" y="1614"/>
                  <a:pt x="821" y="1614"/>
                  <a:pt x="821" y="1614"/>
                </a:cubicBezTo>
                <a:cubicBezTo>
                  <a:pt x="821" y="1611"/>
                  <a:pt x="821" y="1611"/>
                  <a:pt x="821" y="1611"/>
                </a:cubicBezTo>
                <a:cubicBezTo>
                  <a:pt x="820" y="1608"/>
                  <a:pt x="820" y="1608"/>
                  <a:pt x="820" y="1608"/>
                </a:cubicBezTo>
                <a:cubicBezTo>
                  <a:pt x="821" y="1607"/>
                  <a:pt x="821" y="1607"/>
                  <a:pt x="821" y="1607"/>
                </a:cubicBezTo>
                <a:cubicBezTo>
                  <a:pt x="820" y="1604"/>
                  <a:pt x="820" y="1604"/>
                  <a:pt x="820" y="1604"/>
                </a:cubicBezTo>
                <a:cubicBezTo>
                  <a:pt x="819" y="1601"/>
                  <a:pt x="819" y="1601"/>
                  <a:pt x="819" y="1601"/>
                </a:cubicBezTo>
                <a:cubicBezTo>
                  <a:pt x="818" y="1597"/>
                  <a:pt x="818" y="1597"/>
                  <a:pt x="818" y="1597"/>
                </a:cubicBezTo>
                <a:cubicBezTo>
                  <a:pt x="817" y="1596"/>
                  <a:pt x="817" y="1596"/>
                  <a:pt x="817" y="1596"/>
                </a:cubicBezTo>
                <a:cubicBezTo>
                  <a:pt x="814" y="1596"/>
                  <a:pt x="814" y="1596"/>
                  <a:pt x="814" y="1596"/>
                </a:cubicBezTo>
                <a:cubicBezTo>
                  <a:pt x="813" y="1597"/>
                  <a:pt x="813" y="1597"/>
                  <a:pt x="813" y="1597"/>
                </a:cubicBezTo>
                <a:cubicBezTo>
                  <a:pt x="813" y="1599"/>
                  <a:pt x="813" y="1599"/>
                  <a:pt x="813" y="1599"/>
                </a:cubicBezTo>
                <a:cubicBezTo>
                  <a:pt x="814" y="1600"/>
                  <a:pt x="814" y="1600"/>
                  <a:pt x="814" y="1600"/>
                </a:cubicBezTo>
                <a:cubicBezTo>
                  <a:pt x="814" y="1602"/>
                  <a:pt x="814" y="1602"/>
                  <a:pt x="814" y="1602"/>
                </a:cubicBezTo>
                <a:cubicBezTo>
                  <a:pt x="814" y="1603"/>
                  <a:pt x="814" y="1603"/>
                  <a:pt x="814" y="1603"/>
                </a:cubicBezTo>
                <a:cubicBezTo>
                  <a:pt x="815" y="1603"/>
                  <a:pt x="815" y="1603"/>
                  <a:pt x="815" y="1603"/>
                </a:cubicBezTo>
                <a:cubicBezTo>
                  <a:pt x="816" y="1602"/>
                  <a:pt x="816" y="1602"/>
                  <a:pt x="816" y="1602"/>
                </a:cubicBezTo>
                <a:cubicBezTo>
                  <a:pt x="815" y="1603"/>
                  <a:pt x="815" y="1603"/>
                  <a:pt x="815" y="1603"/>
                </a:cubicBezTo>
                <a:cubicBezTo>
                  <a:pt x="814" y="1605"/>
                  <a:pt x="814" y="1605"/>
                  <a:pt x="814" y="1605"/>
                </a:cubicBezTo>
                <a:cubicBezTo>
                  <a:pt x="812" y="1605"/>
                  <a:pt x="812" y="1605"/>
                  <a:pt x="812" y="1605"/>
                </a:cubicBezTo>
                <a:cubicBezTo>
                  <a:pt x="814" y="1609"/>
                  <a:pt x="814" y="1609"/>
                  <a:pt x="814" y="1609"/>
                </a:cubicBezTo>
                <a:cubicBezTo>
                  <a:pt x="815" y="1611"/>
                  <a:pt x="815" y="1611"/>
                  <a:pt x="815" y="1611"/>
                </a:cubicBezTo>
                <a:lnTo>
                  <a:pt x="816" y="1613"/>
                </a:lnTo>
                <a:close/>
                <a:moveTo>
                  <a:pt x="1997" y="1171"/>
                </a:moveTo>
                <a:cubicBezTo>
                  <a:pt x="1998" y="1170"/>
                  <a:pt x="1998" y="1170"/>
                  <a:pt x="1998" y="1170"/>
                </a:cubicBezTo>
                <a:cubicBezTo>
                  <a:pt x="1997" y="1169"/>
                  <a:pt x="1997" y="1169"/>
                  <a:pt x="1997" y="1169"/>
                </a:cubicBezTo>
                <a:cubicBezTo>
                  <a:pt x="1997" y="1170"/>
                  <a:pt x="1997" y="1170"/>
                  <a:pt x="1997" y="1170"/>
                </a:cubicBezTo>
                <a:lnTo>
                  <a:pt x="1997" y="1171"/>
                </a:lnTo>
                <a:close/>
                <a:moveTo>
                  <a:pt x="1349" y="58"/>
                </a:moveTo>
                <a:cubicBezTo>
                  <a:pt x="1347" y="58"/>
                  <a:pt x="1347" y="58"/>
                  <a:pt x="1347" y="58"/>
                </a:cubicBezTo>
                <a:cubicBezTo>
                  <a:pt x="1345" y="61"/>
                  <a:pt x="1345" y="61"/>
                  <a:pt x="1345" y="61"/>
                </a:cubicBezTo>
                <a:cubicBezTo>
                  <a:pt x="1345" y="63"/>
                  <a:pt x="1345" y="63"/>
                  <a:pt x="1345" y="63"/>
                </a:cubicBezTo>
                <a:cubicBezTo>
                  <a:pt x="1347" y="64"/>
                  <a:pt x="1347" y="64"/>
                  <a:pt x="1347" y="64"/>
                </a:cubicBezTo>
                <a:cubicBezTo>
                  <a:pt x="1348" y="64"/>
                  <a:pt x="1348" y="64"/>
                  <a:pt x="1348" y="64"/>
                </a:cubicBezTo>
                <a:cubicBezTo>
                  <a:pt x="1350" y="66"/>
                  <a:pt x="1350" y="66"/>
                  <a:pt x="1350" y="66"/>
                </a:cubicBezTo>
                <a:cubicBezTo>
                  <a:pt x="1351" y="66"/>
                  <a:pt x="1351" y="66"/>
                  <a:pt x="1351" y="66"/>
                </a:cubicBezTo>
                <a:cubicBezTo>
                  <a:pt x="1354" y="66"/>
                  <a:pt x="1354" y="66"/>
                  <a:pt x="1354" y="66"/>
                </a:cubicBezTo>
                <a:cubicBezTo>
                  <a:pt x="1355" y="65"/>
                  <a:pt x="1355" y="65"/>
                  <a:pt x="1355" y="65"/>
                </a:cubicBezTo>
                <a:cubicBezTo>
                  <a:pt x="1356" y="63"/>
                  <a:pt x="1356" y="63"/>
                  <a:pt x="1356" y="63"/>
                </a:cubicBezTo>
                <a:cubicBezTo>
                  <a:pt x="1356" y="62"/>
                  <a:pt x="1356" y="62"/>
                  <a:pt x="1356" y="62"/>
                </a:cubicBezTo>
                <a:cubicBezTo>
                  <a:pt x="1356" y="60"/>
                  <a:pt x="1356" y="60"/>
                  <a:pt x="1356" y="60"/>
                </a:cubicBezTo>
                <a:cubicBezTo>
                  <a:pt x="1352" y="57"/>
                  <a:pt x="1352" y="57"/>
                  <a:pt x="1352" y="57"/>
                </a:cubicBezTo>
                <a:lnTo>
                  <a:pt x="1349" y="58"/>
                </a:lnTo>
                <a:close/>
                <a:moveTo>
                  <a:pt x="1336" y="276"/>
                </a:moveTo>
                <a:cubicBezTo>
                  <a:pt x="1335" y="277"/>
                  <a:pt x="1335" y="277"/>
                  <a:pt x="1335" y="277"/>
                </a:cubicBezTo>
                <a:cubicBezTo>
                  <a:pt x="1336" y="278"/>
                  <a:pt x="1336" y="278"/>
                  <a:pt x="1336" y="278"/>
                </a:cubicBezTo>
                <a:cubicBezTo>
                  <a:pt x="1337" y="278"/>
                  <a:pt x="1337" y="278"/>
                  <a:pt x="1337" y="278"/>
                </a:cubicBezTo>
                <a:cubicBezTo>
                  <a:pt x="1337" y="275"/>
                  <a:pt x="1337" y="275"/>
                  <a:pt x="1337" y="275"/>
                </a:cubicBezTo>
                <a:lnTo>
                  <a:pt x="1336" y="276"/>
                </a:lnTo>
                <a:close/>
                <a:moveTo>
                  <a:pt x="1366" y="57"/>
                </a:moveTo>
                <a:cubicBezTo>
                  <a:pt x="1367" y="57"/>
                  <a:pt x="1367" y="57"/>
                  <a:pt x="1367" y="57"/>
                </a:cubicBezTo>
                <a:cubicBezTo>
                  <a:pt x="1368" y="55"/>
                  <a:pt x="1368" y="55"/>
                  <a:pt x="1368" y="55"/>
                </a:cubicBezTo>
                <a:cubicBezTo>
                  <a:pt x="1368" y="54"/>
                  <a:pt x="1368" y="54"/>
                  <a:pt x="1368" y="54"/>
                </a:cubicBezTo>
                <a:cubicBezTo>
                  <a:pt x="1367" y="54"/>
                  <a:pt x="1367" y="54"/>
                  <a:pt x="1367" y="54"/>
                </a:cubicBezTo>
                <a:cubicBezTo>
                  <a:pt x="1366" y="55"/>
                  <a:pt x="1366" y="55"/>
                  <a:pt x="1366" y="55"/>
                </a:cubicBezTo>
                <a:lnTo>
                  <a:pt x="1366" y="57"/>
                </a:lnTo>
                <a:close/>
                <a:moveTo>
                  <a:pt x="1378" y="44"/>
                </a:moveTo>
                <a:cubicBezTo>
                  <a:pt x="1377" y="44"/>
                  <a:pt x="1377" y="44"/>
                  <a:pt x="1377" y="44"/>
                </a:cubicBezTo>
                <a:cubicBezTo>
                  <a:pt x="1376" y="42"/>
                  <a:pt x="1376" y="42"/>
                  <a:pt x="1376" y="42"/>
                </a:cubicBezTo>
                <a:cubicBezTo>
                  <a:pt x="1376" y="40"/>
                  <a:pt x="1376" y="40"/>
                  <a:pt x="1376" y="40"/>
                </a:cubicBezTo>
                <a:cubicBezTo>
                  <a:pt x="1375" y="39"/>
                  <a:pt x="1375" y="39"/>
                  <a:pt x="1375" y="39"/>
                </a:cubicBezTo>
                <a:cubicBezTo>
                  <a:pt x="1375" y="38"/>
                  <a:pt x="1375" y="38"/>
                  <a:pt x="1375" y="38"/>
                </a:cubicBezTo>
                <a:cubicBezTo>
                  <a:pt x="1376" y="38"/>
                  <a:pt x="1376" y="38"/>
                  <a:pt x="1376" y="38"/>
                </a:cubicBezTo>
                <a:cubicBezTo>
                  <a:pt x="1377" y="36"/>
                  <a:pt x="1377" y="36"/>
                  <a:pt x="1377" y="36"/>
                </a:cubicBezTo>
                <a:cubicBezTo>
                  <a:pt x="1375" y="35"/>
                  <a:pt x="1375" y="35"/>
                  <a:pt x="1375" y="35"/>
                </a:cubicBezTo>
                <a:cubicBezTo>
                  <a:pt x="1374" y="37"/>
                  <a:pt x="1374" y="37"/>
                  <a:pt x="1374" y="37"/>
                </a:cubicBezTo>
                <a:cubicBezTo>
                  <a:pt x="1372" y="37"/>
                  <a:pt x="1372" y="37"/>
                  <a:pt x="1372" y="37"/>
                </a:cubicBezTo>
                <a:cubicBezTo>
                  <a:pt x="1371" y="37"/>
                  <a:pt x="1371" y="37"/>
                  <a:pt x="1371" y="37"/>
                </a:cubicBezTo>
                <a:cubicBezTo>
                  <a:pt x="1370" y="37"/>
                  <a:pt x="1370" y="37"/>
                  <a:pt x="1370" y="37"/>
                </a:cubicBezTo>
                <a:cubicBezTo>
                  <a:pt x="1370" y="42"/>
                  <a:pt x="1370" y="42"/>
                  <a:pt x="1370" y="42"/>
                </a:cubicBezTo>
                <a:cubicBezTo>
                  <a:pt x="1369" y="44"/>
                  <a:pt x="1369" y="44"/>
                  <a:pt x="1369" y="44"/>
                </a:cubicBezTo>
                <a:cubicBezTo>
                  <a:pt x="1370" y="46"/>
                  <a:pt x="1370" y="46"/>
                  <a:pt x="1370" y="46"/>
                </a:cubicBezTo>
                <a:cubicBezTo>
                  <a:pt x="1371" y="47"/>
                  <a:pt x="1371" y="47"/>
                  <a:pt x="1371" y="47"/>
                </a:cubicBezTo>
                <a:cubicBezTo>
                  <a:pt x="1373" y="47"/>
                  <a:pt x="1373" y="47"/>
                  <a:pt x="1373" y="47"/>
                </a:cubicBezTo>
                <a:cubicBezTo>
                  <a:pt x="1376" y="47"/>
                  <a:pt x="1376" y="47"/>
                  <a:pt x="1376" y="47"/>
                </a:cubicBezTo>
                <a:cubicBezTo>
                  <a:pt x="1376" y="46"/>
                  <a:pt x="1376" y="46"/>
                  <a:pt x="1376" y="46"/>
                </a:cubicBezTo>
                <a:cubicBezTo>
                  <a:pt x="1377" y="47"/>
                  <a:pt x="1377" y="47"/>
                  <a:pt x="1377" y="47"/>
                </a:cubicBezTo>
                <a:cubicBezTo>
                  <a:pt x="1378" y="48"/>
                  <a:pt x="1378" y="48"/>
                  <a:pt x="1378" y="48"/>
                </a:cubicBezTo>
                <a:cubicBezTo>
                  <a:pt x="1379" y="46"/>
                  <a:pt x="1379" y="46"/>
                  <a:pt x="1379" y="46"/>
                </a:cubicBezTo>
                <a:cubicBezTo>
                  <a:pt x="1380" y="45"/>
                  <a:pt x="1380" y="45"/>
                  <a:pt x="1380" y="45"/>
                </a:cubicBezTo>
                <a:cubicBezTo>
                  <a:pt x="1380" y="42"/>
                  <a:pt x="1380" y="42"/>
                  <a:pt x="1380" y="42"/>
                </a:cubicBezTo>
                <a:cubicBezTo>
                  <a:pt x="1379" y="42"/>
                  <a:pt x="1379" y="42"/>
                  <a:pt x="1379" y="42"/>
                </a:cubicBezTo>
                <a:cubicBezTo>
                  <a:pt x="1378" y="43"/>
                  <a:pt x="1378" y="43"/>
                  <a:pt x="1378" y="43"/>
                </a:cubicBezTo>
                <a:lnTo>
                  <a:pt x="1378" y="44"/>
                </a:lnTo>
                <a:close/>
                <a:moveTo>
                  <a:pt x="1373" y="6"/>
                </a:moveTo>
                <a:cubicBezTo>
                  <a:pt x="1372" y="5"/>
                  <a:pt x="1372" y="5"/>
                  <a:pt x="1372" y="5"/>
                </a:cubicBezTo>
                <a:cubicBezTo>
                  <a:pt x="1371" y="7"/>
                  <a:pt x="1371" y="7"/>
                  <a:pt x="1371" y="7"/>
                </a:cubicBezTo>
                <a:cubicBezTo>
                  <a:pt x="1371" y="7"/>
                  <a:pt x="1371" y="7"/>
                  <a:pt x="1371" y="7"/>
                </a:cubicBezTo>
                <a:cubicBezTo>
                  <a:pt x="1372" y="8"/>
                  <a:pt x="1372" y="8"/>
                  <a:pt x="1372" y="8"/>
                </a:cubicBezTo>
                <a:cubicBezTo>
                  <a:pt x="1372" y="9"/>
                  <a:pt x="1372" y="9"/>
                  <a:pt x="1372" y="9"/>
                </a:cubicBezTo>
                <a:cubicBezTo>
                  <a:pt x="1371" y="10"/>
                  <a:pt x="1371" y="10"/>
                  <a:pt x="1371" y="10"/>
                </a:cubicBezTo>
                <a:cubicBezTo>
                  <a:pt x="1371" y="13"/>
                  <a:pt x="1371" y="13"/>
                  <a:pt x="1371" y="13"/>
                </a:cubicBezTo>
                <a:cubicBezTo>
                  <a:pt x="1373" y="15"/>
                  <a:pt x="1373" y="15"/>
                  <a:pt x="1373" y="15"/>
                </a:cubicBezTo>
                <a:cubicBezTo>
                  <a:pt x="1373" y="19"/>
                  <a:pt x="1373" y="19"/>
                  <a:pt x="1373" y="19"/>
                </a:cubicBezTo>
                <a:cubicBezTo>
                  <a:pt x="1372" y="21"/>
                  <a:pt x="1372" y="21"/>
                  <a:pt x="1372" y="21"/>
                </a:cubicBezTo>
                <a:cubicBezTo>
                  <a:pt x="1372" y="23"/>
                  <a:pt x="1372" y="23"/>
                  <a:pt x="1372" y="23"/>
                </a:cubicBezTo>
                <a:cubicBezTo>
                  <a:pt x="1373" y="24"/>
                  <a:pt x="1373" y="24"/>
                  <a:pt x="1373" y="24"/>
                </a:cubicBezTo>
                <a:cubicBezTo>
                  <a:pt x="1374" y="23"/>
                  <a:pt x="1374" y="23"/>
                  <a:pt x="1374" y="23"/>
                </a:cubicBezTo>
                <a:cubicBezTo>
                  <a:pt x="1374" y="20"/>
                  <a:pt x="1374" y="20"/>
                  <a:pt x="1374" y="20"/>
                </a:cubicBezTo>
                <a:cubicBezTo>
                  <a:pt x="1375" y="19"/>
                  <a:pt x="1375" y="19"/>
                  <a:pt x="1375" y="19"/>
                </a:cubicBezTo>
                <a:cubicBezTo>
                  <a:pt x="1375" y="16"/>
                  <a:pt x="1375" y="16"/>
                  <a:pt x="1375" y="16"/>
                </a:cubicBezTo>
                <a:cubicBezTo>
                  <a:pt x="1373" y="14"/>
                  <a:pt x="1373" y="14"/>
                  <a:pt x="1373" y="14"/>
                </a:cubicBezTo>
                <a:cubicBezTo>
                  <a:pt x="1373" y="10"/>
                  <a:pt x="1373" y="10"/>
                  <a:pt x="1373" y="10"/>
                </a:cubicBezTo>
                <a:cubicBezTo>
                  <a:pt x="1374" y="8"/>
                  <a:pt x="1374" y="8"/>
                  <a:pt x="1374" y="8"/>
                </a:cubicBezTo>
                <a:lnTo>
                  <a:pt x="1373" y="6"/>
                </a:lnTo>
                <a:close/>
                <a:moveTo>
                  <a:pt x="1323" y="82"/>
                </a:moveTo>
                <a:cubicBezTo>
                  <a:pt x="1326" y="85"/>
                  <a:pt x="1326" y="85"/>
                  <a:pt x="1326" y="85"/>
                </a:cubicBezTo>
                <a:cubicBezTo>
                  <a:pt x="1330" y="85"/>
                  <a:pt x="1330" y="85"/>
                  <a:pt x="1330" y="85"/>
                </a:cubicBezTo>
                <a:cubicBezTo>
                  <a:pt x="1331" y="85"/>
                  <a:pt x="1331" y="85"/>
                  <a:pt x="1331" y="85"/>
                </a:cubicBezTo>
                <a:cubicBezTo>
                  <a:pt x="1330" y="84"/>
                  <a:pt x="1330" y="84"/>
                  <a:pt x="1330" y="84"/>
                </a:cubicBezTo>
                <a:cubicBezTo>
                  <a:pt x="1325" y="81"/>
                  <a:pt x="1325" y="81"/>
                  <a:pt x="1325" y="81"/>
                </a:cubicBezTo>
                <a:cubicBezTo>
                  <a:pt x="1319" y="80"/>
                  <a:pt x="1319" y="80"/>
                  <a:pt x="1319" y="80"/>
                </a:cubicBezTo>
                <a:cubicBezTo>
                  <a:pt x="1318" y="80"/>
                  <a:pt x="1318" y="80"/>
                  <a:pt x="1318" y="80"/>
                </a:cubicBezTo>
                <a:cubicBezTo>
                  <a:pt x="1318" y="82"/>
                  <a:pt x="1318" y="82"/>
                  <a:pt x="1318" y="82"/>
                </a:cubicBezTo>
                <a:cubicBezTo>
                  <a:pt x="1315" y="82"/>
                  <a:pt x="1315" y="82"/>
                  <a:pt x="1315" y="82"/>
                </a:cubicBezTo>
                <a:cubicBezTo>
                  <a:pt x="1314" y="83"/>
                  <a:pt x="1314" y="83"/>
                  <a:pt x="1314" y="83"/>
                </a:cubicBezTo>
                <a:cubicBezTo>
                  <a:pt x="1315" y="85"/>
                  <a:pt x="1315" y="85"/>
                  <a:pt x="1315" y="85"/>
                </a:cubicBezTo>
                <a:cubicBezTo>
                  <a:pt x="1318" y="85"/>
                  <a:pt x="1318" y="85"/>
                  <a:pt x="1318" y="85"/>
                </a:cubicBezTo>
                <a:cubicBezTo>
                  <a:pt x="1320" y="88"/>
                  <a:pt x="1320" y="88"/>
                  <a:pt x="1320" y="88"/>
                </a:cubicBezTo>
                <a:cubicBezTo>
                  <a:pt x="1323" y="89"/>
                  <a:pt x="1323" y="89"/>
                  <a:pt x="1323" y="89"/>
                </a:cubicBezTo>
                <a:cubicBezTo>
                  <a:pt x="1327" y="88"/>
                  <a:pt x="1327" y="88"/>
                  <a:pt x="1327" y="88"/>
                </a:cubicBezTo>
                <a:cubicBezTo>
                  <a:pt x="1333" y="89"/>
                  <a:pt x="1333" y="89"/>
                  <a:pt x="1333" y="89"/>
                </a:cubicBezTo>
                <a:cubicBezTo>
                  <a:pt x="1335" y="88"/>
                  <a:pt x="1335" y="88"/>
                  <a:pt x="1335" y="88"/>
                </a:cubicBezTo>
                <a:cubicBezTo>
                  <a:pt x="1335" y="87"/>
                  <a:pt x="1335" y="87"/>
                  <a:pt x="1335" y="87"/>
                </a:cubicBezTo>
                <a:cubicBezTo>
                  <a:pt x="1333" y="87"/>
                  <a:pt x="1333" y="87"/>
                  <a:pt x="1333" y="87"/>
                </a:cubicBezTo>
                <a:cubicBezTo>
                  <a:pt x="1328" y="87"/>
                  <a:pt x="1328" y="87"/>
                  <a:pt x="1328" y="87"/>
                </a:cubicBezTo>
                <a:cubicBezTo>
                  <a:pt x="1326" y="86"/>
                  <a:pt x="1326" y="86"/>
                  <a:pt x="1326" y="86"/>
                </a:cubicBezTo>
                <a:cubicBezTo>
                  <a:pt x="1323" y="85"/>
                  <a:pt x="1323" y="85"/>
                  <a:pt x="1323" y="85"/>
                </a:cubicBezTo>
                <a:cubicBezTo>
                  <a:pt x="1321" y="84"/>
                  <a:pt x="1321" y="84"/>
                  <a:pt x="1321" y="84"/>
                </a:cubicBezTo>
                <a:cubicBezTo>
                  <a:pt x="1320" y="83"/>
                  <a:pt x="1320" y="83"/>
                  <a:pt x="1320" y="83"/>
                </a:cubicBezTo>
                <a:cubicBezTo>
                  <a:pt x="1321" y="82"/>
                  <a:pt x="1321" y="82"/>
                  <a:pt x="1321" y="82"/>
                </a:cubicBezTo>
                <a:lnTo>
                  <a:pt x="1323" y="82"/>
                </a:lnTo>
                <a:close/>
                <a:moveTo>
                  <a:pt x="1345" y="88"/>
                </a:moveTo>
                <a:cubicBezTo>
                  <a:pt x="1346" y="89"/>
                  <a:pt x="1346" y="89"/>
                  <a:pt x="1346" y="89"/>
                </a:cubicBezTo>
                <a:cubicBezTo>
                  <a:pt x="1347" y="88"/>
                  <a:pt x="1347" y="88"/>
                  <a:pt x="1347" y="88"/>
                </a:cubicBezTo>
                <a:cubicBezTo>
                  <a:pt x="1347" y="87"/>
                  <a:pt x="1347" y="87"/>
                  <a:pt x="1347" y="87"/>
                </a:cubicBezTo>
                <a:cubicBezTo>
                  <a:pt x="1345" y="88"/>
                  <a:pt x="1345" y="88"/>
                  <a:pt x="1345" y="88"/>
                </a:cubicBezTo>
                <a:close/>
                <a:moveTo>
                  <a:pt x="1342" y="93"/>
                </a:moveTo>
                <a:cubicBezTo>
                  <a:pt x="1339" y="91"/>
                  <a:pt x="1339" y="91"/>
                  <a:pt x="1339" y="91"/>
                </a:cubicBezTo>
                <a:cubicBezTo>
                  <a:pt x="1338" y="91"/>
                  <a:pt x="1338" y="91"/>
                  <a:pt x="1338" y="91"/>
                </a:cubicBezTo>
                <a:cubicBezTo>
                  <a:pt x="1335" y="89"/>
                  <a:pt x="1335" y="89"/>
                  <a:pt x="1335" y="89"/>
                </a:cubicBezTo>
                <a:cubicBezTo>
                  <a:pt x="1333" y="89"/>
                  <a:pt x="1333" y="89"/>
                  <a:pt x="1333" y="89"/>
                </a:cubicBezTo>
                <a:cubicBezTo>
                  <a:pt x="1329" y="90"/>
                  <a:pt x="1329" y="90"/>
                  <a:pt x="1329" y="90"/>
                </a:cubicBezTo>
                <a:cubicBezTo>
                  <a:pt x="1327" y="89"/>
                  <a:pt x="1327" y="89"/>
                  <a:pt x="1327" y="89"/>
                </a:cubicBezTo>
                <a:cubicBezTo>
                  <a:pt x="1324" y="90"/>
                  <a:pt x="1324" y="90"/>
                  <a:pt x="1324" y="90"/>
                </a:cubicBezTo>
                <a:cubicBezTo>
                  <a:pt x="1323" y="89"/>
                  <a:pt x="1323" y="89"/>
                  <a:pt x="1323" y="89"/>
                </a:cubicBezTo>
                <a:cubicBezTo>
                  <a:pt x="1323" y="89"/>
                  <a:pt x="1322" y="90"/>
                  <a:pt x="1322" y="90"/>
                </a:cubicBezTo>
                <a:cubicBezTo>
                  <a:pt x="1323" y="91"/>
                  <a:pt x="1323" y="91"/>
                  <a:pt x="1323" y="91"/>
                </a:cubicBezTo>
                <a:cubicBezTo>
                  <a:pt x="1326" y="91"/>
                  <a:pt x="1326" y="91"/>
                  <a:pt x="1326" y="91"/>
                </a:cubicBezTo>
                <a:cubicBezTo>
                  <a:pt x="1328" y="93"/>
                  <a:pt x="1328" y="93"/>
                  <a:pt x="1328" y="93"/>
                </a:cubicBezTo>
                <a:cubicBezTo>
                  <a:pt x="1331" y="93"/>
                  <a:pt x="1331" y="93"/>
                  <a:pt x="1331" y="93"/>
                </a:cubicBezTo>
                <a:cubicBezTo>
                  <a:pt x="1333" y="94"/>
                  <a:pt x="1333" y="94"/>
                  <a:pt x="1333" y="94"/>
                </a:cubicBezTo>
                <a:cubicBezTo>
                  <a:pt x="1335" y="94"/>
                  <a:pt x="1335" y="94"/>
                  <a:pt x="1335" y="94"/>
                </a:cubicBezTo>
                <a:cubicBezTo>
                  <a:pt x="1335" y="94"/>
                  <a:pt x="1335" y="94"/>
                  <a:pt x="1335" y="94"/>
                </a:cubicBezTo>
                <a:cubicBezTo>
                  <a:pt x="1335" y="96"/>
                  <a:pt x="1335" y="96"/>
                  <a:pt x="1335" y="96"/>
                </a:cubicBezTo>
                <a:cubicBezTo>
                  <a:pt x="1337" y="97"/>
                  <a:pt x="1337" y="97"/>
                  <a:pt x="1337" y="97"/>
                </a:cubicBezTo>
                <a:cubicBezTo>
                  <a:pt x="1339" y="96"/>
                  <a:pt x="1339" y="96"/>
                  <a:pt x="1339" y="96"/>
                </a:cubicBezTo>
                <a:cubicBezTo>
                  <a:pt x="1340" y="97"/>
                  <a:pt x="1340" y="97"/>
                  <a:pt x="1340" y="97"/>
                </a:cubicBezTo>
                <a:cubicBezTo>
                  <a:pt x="1341" y="96"/>
                  <a:pt x="1341" y="96"/>
                  <a:pt x="1341" y="96"/>
                </a:cubicBezTo>
                <a:cubicBezTo>
                  <a:pt x="1341" y="95"/>
                  <a:pt x="1341" y="95"/>
                  <a:pt x="1341" y="95"/>
                </a:cubicBezTo>
                <a:cubicBezTo>
                  <a:pt x="1341" y="94"/>
                  <a:pt x="1341" y="94"/>
                  <a:pt x="1341" y="94"/>
                </a:cubicBezTo>
                <a:cubicBezTo>
                  <a:pt x="1341" y="93"/>
                  <a:pt x="1341" y="93"/>
                  <a:pt x="1341" y="93"/>
                </a:cubicBezTo>
                <a:lnTo>
                  <a:pt x="1342" y="93"/>
                </a:lnTo>
                <a:close/>
                <a:moveTo>
                  <a:pt x="2008" y="1206"/>
                </a:moveTo>
                <a:cubicBezTo>
                  <a:pt x="2008" y="1207"/>
                  <a:pt x="2008" y="1207"/>
                  <a:pt x="2008" y="1207"/>
                </a:cubicBezTo>
                <a:cubicBezTo>
                  <a:pt x="2008" y="1209"/>
                  <a:pt x="2008" y="1209"/>
                  <a:pt x="2008" y="1209"/>
                </a:cubicBezTo>
                <a:cubicBezTo>
                  <a:pt x="2008" y="1210"/>
                  <a:pt x="2008" y="1210"/>
                  <a:pt x="2008" y="1210"/>
                </a:cubicBezTo>
                <a:cubicBezTo>
                  <a:pt x="2009" y="1208"/>
                  <a:pt x="2009" y="1208"/>
                  <a:pt x="2009" y="1208"/>
                </a:cubicBezTo>
                <a:cubicBezTo>
                  <a:pt x="2009" y="1207"/>
                  <a:pt x="2009" y="1207"/>
                  <a:pt x="2009" y="1207"/>
                </a:cubicBezTo>
                <a:cubicBezTo>
                  <a:pt x="2010" y="1205"/>
                  <a:pt x="2010" y="1205"/>
                  <a:pt x="2010" y="1205"/>
                </a:cubicBezTo>
                <a:cubicBezTo>
                  <a:pt x="2009" y="1206"/>
                  <a:pt x="2009" y="1206"/>
                  <a:pt x="2009" y="1206"/>
                </a:cubicBezTo>
                <a:lnTo>
                  <a:pt x="2008" y="1206"/>
                </a:lnTo>
                <a:close/>
                <a:moveTo>
                  <a:pt x="297" y="309"/>
                </a:moveTo>
                <a:cubicBezTo>
                  <a:pt x="296" y="311"/>
                  <a:pt x="296" y="311"/>
                  <a:pt x="296" y="311"/>
                </a:cubicBezTo>
                <a:cubicBezTo>
                  <a:pt x="297" y="311"/>
                  <a:pt x="297" y="311"/>
                  <a:pt x="297" y="311"/>
                </a:cubicBezTo>
                <a:lnTo>
                  <a:pt x="297" y="309"/>
                </a:lnTo>
                <a:close/>
                <a:moveTo>
                  <a:pt x="1995" y="1172"/>
                </a:moveTo>
                <a:cubicBezTo>
                  <a:pt x="1996" y="1170"/>
                  <a:pt x="1996" y="1170"/>
                  <a:pt x="1996" y="1170"/>
                </a:cubicBezTo>
                <a:cubicBezTo>
                  <a:pt x="1995" y="1170"/>
                  <a:pt x="1995" y="1170"/>
                  <a:pt x="1995" y="1170"/>
                </a:cubicBezTo>
                <a:cubicBezTo>
                  <a:pt x="1994" y="1169"/>
                  <a:pt x="1994" y="1169"/>
                  <a:pt x="1994" y="1169"/>
                </a:cubicBezTo>
                <a:cubicBezTo>
                  <a:pt x="1994" y="1169"/>
                  <a:pt x="1994" y="1169"/>
                  <a:pt x="1994" y="1169"/>
                </a:cubicBezTo>
                <a:cubicBezTo>
                  <a:pt x="1993" y="1171"/>
                  <a:pt x="1993" y="1171"/>
                  <a:pt x="1993" y="1171"/>
                </a:cubicBezTo>
                <a:cubicBezTo>
                  <a:pt x="1994" y="1171"/>
                  <a:pt x="1994" y="1171"/>
                  <a:pt x="1994" y="1171"/>
                </a:cubicBezTo>
                <a:lnTo>
                  <a:pt x="1995" y="1172"/>
                </a:lnTo>
                <a:close/>
                <a:moveTo>
                  <a:pt x="1384" y="956"/>
                </a:moveTo>
                <a:cubicBezTo>
                  <a:pt x="1383" y="956"/>
                  <a:pt x="1383" y="956"/>
                  <a:pt x="1383" y="956"/>
                </a:cubicBezTo>
                <a:cubicBezTo>
                  <a:pt x="1383" y="957"/>
                  <a:pt x="1383" y="957"/>
                  <a:pt x="1383" y="957"/>
                </a:cubicBezTo>
                <a:cubicBezTo>
                  <a:pt x="1383" y="958"/>
                  <a:pt x="1383" y="958"/>
                  <a:pt x="1383" y="958"/>
                </a:cubicBezTo>
                <a:cubicBezTo>
                  <a:pt x="1384" y="959"/>
                  <a:pt x="1384" y="959"/>
                  <a:pt x="1384" y="959"/>
                </a:cubicBezTo>
                <a:cubicBezTo>
                  <a:pt x="1385" y="959"/>
                  <a:pt x="1385" y="959"/>
                  <a:pt x="1385" y="959"/>
                </a:cubicBezTo>
                <a:cubicBezTo>
                  <a:pt x="1385" y="957"/>
                  <a:pt x="1385" y="957"/>
                  <a:pt x="1385" y="957"/>
                </a:cubicBezTo>
                <a:lnTo>
                  <a:pt x="1384" y="956"/>
                </a:lnTo>
                <a:close/>
                <a:moveTo>
                  <a:pt x="1999" y="1165"/>
                </a:moveTo>
                <a:cubicBezTo>
                  <a:pt x="1999" y="1164"/>
                  <a:pt x="1999" y="1164"/>
                  <a:pt x="1999" y="1164"/>
                </a:cubicBezTo>
                <a:cubicBezTo>
                  <a:pt x="1997" y="1166"/>
                  <a:pt x="1997" y="1166"/>
                  <a:pt x="1997" y="1166"/>
                </a:cubicBezTo>
                <a:cubicBezTo>
                  <a:pt x="1998" y="1167"/>
                  <a:pt x="1998" y="1167"/>
                  <a:pt x="1998" y="1167"/>
                </a:cubicBezTo>
                <a:lnTo>
                  <a:pt x="1999" y="1165"/>
                </a:lnTo>
                <a:close/>
                <a:moveTo>
                  <a:pt x="2012" y="1187"/>
                </a:moveTo>
                <a:cubicBezTo>
                  <a:pt x="2012" y="1185"/>
                  <a:pt x="2012" y="1185"/>
                  <a:pt x="2012" y="1185"/>
                </a:cubicBezTo>
                <a:cubicBezTo>
                  <a:pt x="2013" y="1185"/>
                  <a:pt x="2013" y="1185"/>
                  <a:pt x="2013" y="1185"/>
                </a:cubicBezTo>
                <a:cubicBezTo>
                  <a:pt x="2013" y="1182"/>
                  <a:pt x="2013" y="1182"/>
                  <a:pt x="2013" y="1182"/>
                </a:cubicBezTo>
                <a:cubicBezTo>
                  <a:pt x="2012" y="1180"/>
                  <a:pt x="2012" y="1180"/>
                  <a:pt x="2012" y="1180"/>
                </a:cubicBezTo>
                <a:cubicBezTo>
                  <a:pt x="2012" y="1179"/>
                  <a:pt x="2012" y="1179"/>
                  <a:pt x="2012" y="1179"/>
                </a:cubicBezTo>
                <a:cubicBezTo>
                  <a:pt x="2013" y="1173"/>
                  <a:pt x="2013" y="1173"/>
                  <a:pt x="2013" y="1173"/>
                </a:cubicBezTo>
                <a:cubicBezTo>
                  <a:pt x="2011" y="1171"/>
                  <a:pt x="2011" y="1171"/>
                  <a:pt x="2011" y="1171"/>
                </a:cubicBezTo>
                <a:cubicBezTo>
                  <a:pt x="2011" y="1167"/>
                  <a:pt x="2011" y="1167"/>
                  <a:pt x="2011" y="1167"/>
                </a:cubicBezTo>
                <a:cubicBezTo>
                  <a:pt x="2010" y="1165"/>
                  <a:pt x="2010" y="1165"/>
                  <a:pt x="2010" y="1165"/>
                </a:cubicBezTo>
                <a:cubicBezTo>
                  <a:pt x="2009" y="1166"/>
                  <a:pt x="2009" y="1166"/>
                  <a:pt x="2009" y="1166"/>
                </a:cubicBezTo>
                <a:cubicBezTo>
                  <a:pt x="2008" y="1163"/>
                  <a:pt x="2008" y="1163"/>
                  <a:pt x="2008" y="1163"/>
                </a:cubicBezTo>
                <a:cubicBezTo>
                  <a:pt x="2007" y="1161"/>
                  <a:pt x="2007" y="1161"/>
                  <a:pt x="2007" y="1161"/>
                </a:cubicBezTo>
                <a:cubicBezTo>
                  <a:pt x="2006" y="1161"/>
                  <a:pt x="2006" y="1161"/>
                  <a:pt x="2006" y="1161"/>
                </a:cubicBezTo>
                <a:cubicBezTo>
                  <a:pt x="2007" y="1159"/>
                  <a:pt x="2007" y="1159"/>
                  <a:pt x="2007" y="1159"/>
                </a:cubicBezTo>
                <a:cubicBezTo>
                  <a:pt x="2006" y="1156"/>
                  <a:pt x="2006" y="1156"/>
                  <a:pt x="2006" y="1156"/>
                </a:cubicBezTo>
                <a:cubicBezTo>
                  <a:pt x="2003" y="1159"/>
                  <a:pt x="2003" y="1159"/>
                  <a:pt x="2003" y="1159"/>
                </a:cubicBezTo>
                <a:cubicBezTo>
                  <a:pt x="2004" y="1160"/>
                  <a:pt x="2004" y="1160"/>
                  <a:pt x="2004" y="1160"/>
                </a:cubicBezTo>
                <a:cubicBezTo>
                  <a:pt x="2002" y="1161"/>
                  <a:pt x="2002" y="1161"/>
                  <a:pt x="2002" y="1161"/>
                </a:cubicBezTo>
                <a:cubicBezTo>
                  <a:pt x="2000" y="1160"/>
                  <a:pt x="2000" y="1160"/>
                  <a:pt x="2000" y="1160"/>
                </a:cubicBezTo>
                <a:cubicBezTo>
                  <a:pt x="1999" y="1160"/>
                  <a:pt x="1999" y="1160"/>
                  <a:pt x="1999" y="1160"/>
                </a:cubicBezTo>
                <a:cubicBezTo>
                  <a:pt x="2001" y="1163"/>
                  <a:pt x="2001" y="1163"/>
                  <a:pt x="2001" y="1163"/>
                </a:cubicBezTo>
                <a:cubicBezTo>
                  <a:pt x="2001" y="1164"/>
                  <a:pt x="2001" y="1164"/>
                  <a:pt x="2001" y="1164"/>
                </a:cubicBezTo>
                <a:cubicBezTo>
                  <a:pt x="2002" y="1165"/>
                  <a:pt x="2002" y="1165"/>
                  <a:pt x="2002" y="1165"/>
                </a:cubicBezTo>
                <a:cubicBezTo>
                  <a:pt x="2002" y="1166"/>
                  <a:pt x="2002" y="1166"/>
                  <a:pt x="2002" y="1166"/>
                </a:cubicBezTo>
                <a:cubicBezTo>
                  <a:pt x="2000" y="1168"/>
                  <a:pt x="2000" y="1168"/>
                  <a:pt x="2000" y="1168"/>
                </a:cubicBezTo>
                <a:cubicBezTo>
                  <a:pt x="2000" y="1171"/>
                  <a:pt x="2000" y="1171"/>
                  <a:pt x="2000" y="1171"/>
                </a:cubicBezTo>
                <a:cubicBezTo>
                  <a:pt x="1999" y="1173"/>
                  <a:pt x="1999" y="1173"/>
                  <a:pt x="1999" y="1173"/>
                </a:cubicBezTo>
                <a:cubicBezTo>
                  <a:pt x="1998" y="1172"/>
                  <a:pt x="1998" y="1172"/>
                  <a:pt x="1998" y="1172"/>
                </a:cubicBezTo>
                <a:cubicBezTo>
                  <a:pt x="1996" y="1174"/>
                  <a:pt x="1996" y="1174"/>
                  <a:pt x="1996" y="1174"/>
                </a:cubicBezTo>
                <a:cubicBezTo>
                  <a:pt x="1996" y="1176"/>
                  <a:pt x="1996" y="1176"/>
                  <a:pt x="1996" y="1176"/>
                </a:cubicBezTo>
                <a:cubicBezTo>
                  <a:pt x="1994" y="1177"/>
                  <a:pt x="1994" y="1177"/>
                  <a:pt x="1994" y="1177"/>
                </a:cubicBezTo>
                <a:cubicBezTo>
                  <a:pt x="1993" y="1176"/>
                  <a:pt x="1993" y="1176"/>
                  <a:pt x="1993" y="1176"/>
                </a:cubicBezTo>
                <a:cubicBezTo>
                  <a:pt x="1993" y="1174"/>
                  <a:pt x="1993" y="1174"/>
                  <a:pt x="1993" y="1174"/>
                </a:cubicBezTo>
                <a:cubicBezTo>
                  <a:pt x="1992" y="1173"/>
                  <a:pt x="1992" y="1173"/>
                  <a:pt x="1992" y="1173"/>
                </a:cubicBezTo>
                <a:cubicBezTo>
                  <a:pt x="1991" y="1175"/>
                  <a:pt x="1991" y="1175"/>
                  <a:pt x="1991" y="1175"/>
                </a:cubicBezTo>
                <a:cubicBezTo>
                  <a:pt x="1991" y="1177"/>
                  <a:pt x="1991" y="1177"/>
                  <a:pt x="1991" y="1177"/>
                </a:cubicBezTo>
                <a:cubicBezTo>
                  <a:pt x="1993" y="1179"/>
                  <a:pt x="1993" y="1179"/>
                  <a:pt x="1993" y="1179"/>
                </a:cubicBezTo>
                <a:cubicBezTo>
                  <a:pt x="1993" y="1180"/>
                  <a:pt x="1993" y="1180"/>
                  <a:pt x="1993" y="1180"/>
                </a:cubicBezTo>
                <a:cubicBezTo>
                  <a:pt x="1992" y="1181"/>
                  <a:pt x="1992" y="1181"/>
                  <a:pt x="1992" y="1181"/>
                </a:cubicBezTo>
                <a:cubicBezTo>
                  <a:pt x="1991" y="1180"/>
                  <a:pt x="1991" y="1180"/>
                  <a:pt x="1991" y="1180"/>
                </a:cubicBezTo>
                <a:cubicBezTo>
                  <a:pt x="1989" y="1181"/>
                  <a:pt x="1989" y="1181"/>
                  <a:pt x="1989" y="1181"/>
                </a:cubicBezTo>
                <a:cubicBezTo>
                  <a:pt x="1990" y="1183"/>
                  <a:pt x="1990" y="1183"/>
                  <a:pt x="1990" y="1183"/>
                </a:cubicBezTo>
                <a:cubicBezTo>
                  <a:pt x="1992" y="1183"/>
                  <a:pt x="1992" y="1183"/>
                  <a:pt x="1992" y="1183"/>
                </a:cubicBezTo>
                <a:cubicBezTo>
                  <a:pt x="1992" y="1184"/>
                  <a:pt x="1992" y="1184"/>
                  <a:pt x="1992" y="1184"/>
                </a:cubicBezTo>
                <a:cubicBezTo>
                  <a:pt x="1991" y="1186"/>
                  <a:pt x="1991" y="1186"/>
                  <a:pt x="1991" y="1186"/>
                </a:cubicBezTo>
                <a:cubicBezTo>
                  <a:pt x="1990" y="1184"/>
                  <a:pt x="1990" y="1184"/>
                  <a:pt x="1990" y="1184"/>
                </a:cubicBezTo>
                <a:cubicBezTo>
                  <a:pt x="1989" y="1185"/>
                  <a:pt x="1989" y="1185"/>
                  <a:pt x="1989" y="1185"/>
                </a:cubicBezTo>
                <a:cubicBezTo>
                  <a:pt x="1988" y="1186"/>
                  <a:pt x="1988" y="1186"/>
                  <a:pt x="1988" y="1186"/>
                </a:cubicBezTo>
                <a:cubicBezTo>
                  <a:pt x="1985" y="1189"/>
                  <a:pt x="1985" y="1189"/>
                  <a:pt x="1985" y="1189"/>
                </a:cubicBezTo>
                <a:cubicBezTo>
                  <a:pt x="1985" y="1186"/>
                  <a:pt x="1985" y="1186"/>
                  <a:pt x="1985" y="1186"/>
                </a:cubicBezTo>
                <a:cubicBezTo>
                  <a:pt x="1986" y="1186"/>
                  <a:pt x="1986" y="1186"/>
                  <a:pt x="1986" y="1186"/>
                </a:cubicBezTo>
                <a:cubicBezTo>
                  <a:pt x="1985" y="1184"/>
                  <a:pt x="1985" y="1184"/>
                  <a:pt x="1985" y="1184"/>
                </a:cubicBezTo>
                <a:cubicBezTo>
                  <a:pt x="1983" y="1186"/>
                  <a:pt x="1983" y="1186"/>
                  <a:pt x="1983" y="1186"/>
                </a:cubicBezTo>
                <a:cubicBezTo>
                  <a:pt x="1984" y="1187"/>
                  <a:pt x="1984" y="1187"/>
                  <a:pt x="1984" y="1187"/>
                </a:cubicBezTo>
                <a:cubicBezTo>
                  <a:pt x="1984" y="1188"/>
                  <a:pt x="1984" y="1188"/>
                  <a:pt x="1984" y="1188"/>
                </a:cubicBezTo>
                <a:cubicBezTo>
                  <a:pt x="1982" y="1189"/>
                  <a:pt x="1982" y="1189"/>
                  <a:pt x="1982" y="1189"/>
                </a:cubicBezTo>
                <a:cubicBezTo>
                  <a:pt x="1983" y="1191"/>
                  <a:pt x="1983" y="1191"/>
                  <a:pt x="1983" y="1191"/>
                </a:cubicBezTo>
                <a:cubicBezTo>
                  <a:pt x="1984" y="1192"/>
                  <a:pt x="1984" y="1192"/>
                  <a:pt x="1984" y="1192"/>
                </a:cubicBezTo>
                <a:cubicBezTo>
                  <a:pt x="1984" y="1193"/>
                  <a:pt x="1984" y="1193"/>
                  <a:pt x="1984" y="1193"/>
                </a:cubicBezTo>
                <a:cubicBezTo>
                  <a:pt x="1983" y="1193"/>
                  <a:pt x="1983" y="1193"/>
                  <a:pt x="1983" y="1193"/>
                </a:cubicBezTo>
                <a:cubicBezTo>
                  <a:pt x="1981" y="1194"/>
                  <a:pt x="1981" y="1194"/>
                  <a:pt x="1981" y="1194"/>
                </a:cubicBezTo>
                <a:cubicBezTo>
                  <a:pt x="1981" y="1193"/>
                  <a:pt x="1981" y="1193"/>
                  <a:pt x="1981" y="1193"/>
                </a:cubicBezTo>
                <a:cubicBezTo>
                  <a:pt x="1980" y="1192"/>
                  <a:pt x="1980" y="1192"/>
                  <a:pt x="1980" y="1192"/>
                </a:cubicBezTo>
                <a:cubicBezTo>
                  <a:pt x="1981" y="1191"/>
                  <a:pt x="1981" y="1191"/>
                  <a:pt x="1981" y="1191"/>
                </a:cubicBezTo>
                <a:cubicBezTo>
                  <a:pt x="1980" y="1190"/>
                  <a:pt x="1980" y="1190"/>
                  <a:pt x="1980" y="1190"/>
                </a:cubicBezTo>
                <a:cubicBezTo>
                  <a:pt x="1976" y="1193"/>
                  <a:pt x="1976" y="1193"/>
                  <a:pt x="1976" y="1193"/>
                </a:cubicBezTo>
                <a:cubicBezTo>
                  <a:pt x="1976" y="1196"/>
                  <a:pt x="1976" y="1196"/>
                  <a:pt x="1976" y="1196"/>
                </a:cubicBezTo>
                <a:cubicBezTo>
                  <a:pt x="1976" y="1197"/>
                  <a:pt x="1976" y="1197"/>
                  <a:pt x="1976" y="1197"/>
                </a:cubicBezTo>
                <a:cubicBezTo>
                  <a:pt x="1975" y="1199"/>
                  <a:pt x="1975" y="1199"/>
                  <a:pt x="1975" y="1199"/>
                </a:cubicBezTo>
                <a:cubicBezTo>
                  <a:pt x="1974" y="1198"/>
                  <a:pt x="1974" y="1198"/>
                  <a:pt x="1974" y="1198"/>
                </a:cubicBezTo>
                <a:cubicBezTo>
                  <a:pt x="1973" y="1198"/>
                  <a:pt x="1973" y="1198"/>
                  <a:pt x="1973" y="1198"/>
                </a:cubicBezTo>
                <a:cubicBezTo>
                  <a:pt x="1973" y="1195"/>
                  <a:pt x="1973" y="1195"/>
                  <a:pt x="1973" y="1195"/>
                </a:cubicBezTo>
                <a:cubicBezTo>
                  <a:pt x="1972" y="1195"/>
                  <a:pt x="1972" y="1195"/>
                  <a:pt x="1972" y="1195"/>
                </a:cubicBezTo>
                <a:cubicBezTo>
                  <a:pt x="1970" y="1197"/>
                  <a:pt x="1970" y="1197"/>
                  <a:pt x="1970" y="1197"/>
                </a:cubicBezTo>
                <a:cubicBezTo>
                  <a:pt x="1967" y="1195"/>
                  <a:pt x="1967" y="1195"/>
                  <a:pt x="1967" y="1195"/>
                </a:cubicBezTo>
                <a:cubicBezTo>
                  <a:pt x="1967" y="1196"/>
                  <a:pt x="1967" y="1196"/>
                  <a:pt x="1967" y="1196"/>
                </a:cubicBezTo>
                <a:cubicBezTo>
                  <a:pt x="1966" y="1196"/>
                  <a:pt x="1966" y="1196"/>
                  <a:pt x="1966" y="1196"/>
                </a:cubicBezTo>
                <a:cubicBezTo>
                  <a:pt x="1966" y="1199"/>
                  <a:pt x="1966" y="1199"/>
                  <a:pt x="1966" y="1199"/>
                </a:cubicBezTo>
                <a:cubicBezTo>
                  <a:pt x="1966" y="1199"/>
                  <a:pt x="1966" y="1199"/>
                  <a:pt x="1966" y="1199"/>
                </a:cubicBezTo>
                <a:cubicBezTo>
                  <a:pt x="1965" y="1199"/>
                  <a:pt x="1965" y="1199"/>
                  <a:pt x="1965" y="1199"/>
                </a:cubicBezTo>
                <a:cubicBezTo>
                  <a:pt x="1965" y="1198"/>
                  <a:pt x="1965" y="1198"/>
                  <a:pt x="1965" y="1198"/>
                </a:cubicBezTo>
                <a:cubicBezTo>
                  <a:pt x="1964" y="1197"/>
                  <a:pt x="1964" y="1197"/>
                  <a:pt x="1964" y="1197"/>
                </a:cubicBezTo>
                <a:cubicBezTo>
                  <a:pt x="1963" y="1199"/>
                  <a:pt x="1963" y="1199"/>
                  <a:pt x="1963" y="1199"/>
                </a:cubicBezTo>
                <a:cubicBezTo>
                  <a:pt x="1962" y="1197"/>
                  <a:pt x="1962" y="1197"/>
                  <a:pt x="1962" y="1197"/>
                </a:cubicBezTo>
                <a:cubicBezTo>
                  <a:pt x="1958" y="1201"/>
                  <a:pt x="1958" y="1201"/>
                  <a:pt x="1958" y="1201"/>
                </a:cubicBezTo>
                <a:cubicBezTo>
                  <a:pt x="1957" y="1201"/>
                  <a:pt x="1957" y="1201"/>
                  <a:pt x="1957" y="1201"/>
                </a:cubicBezTo>
                <a:cubicBezTo>
                  <a:pt x="1956" y="1200"/>
                  <a:pt x="1956" y="1200"/>
                  <a:pt x="1956" y="1200"/>
                </a:cubicBezTo>
                <a:cubicBezTo>
                  <a:pt x="1954" y="1200"/>
                  <a:pt x="1954" y="1200"/>
                  <a:pt x="1954" y="1200"/>
                </a:cubicBezTo>
                <a:cubicBezTo>
                  <a:pt x="1953" y="1202"/>
                  <a:pt x="1953" y="1202"/>
                  <a:pt x="1953" y="1202"/>
                </a:cubicBezTo>
                <a:cubicBezTo>
                  <a:pt x="1953" y="1205"/>
                  <a:pt x="1953" y="1205"/>
                  <a:pt x="1953" y="1205"/>
                </a:cubicBezTo>
                <a:cubicBezTo>
                  <a:pt x="1950" y="1209"/>
                  <a:pt x="1950" y="1209"/>
                  <a:pt x="1950" y="1209"/>
                </a:cubicBezTo>
                <a:cubicBezTo>
                  <a:pt x="1950" y="1210"/>
                  <a:pt x="1950" y="1210"/>
                  <a:pt x="1950" y="1210"/>
                </a:cubicBezTo>
                <a:cubicBezTo>
                  <a:pt x="1947" y="1213"/>
                  <a:pt x="1947" y="1213"/>
                  <a:pt x="1947" y="1213"/>
                </a:cubicBezTo>
                <a:cubicBezTo>
                  <a:pt x="1947" y="1215"/>
                  <a:pt x="1947" y="1215"/>
                  <a:pt x="1947" y="1215"/>
                </a:cubicBezTo>
                <a:cubicBezTo>
                  <a:pt x="1949" y="1216"/>
                  <a:pt x="1949" y="1216"/>
                  <a:pt x="1949" y="1216"/>
                </a:cubicBezTo>
                <a:cubicBezTo>
                  <a:pt x="1948" y="1218"/>
                  <a:pt x="1948" y="1218"/>
                  <a:pt x="1948" y="1218"/>
                </a:cubicBezTo>
                <a:cubicBezTo>
                  <a:pt x="1949" y="1221"/>
                  <a:pt x="1949" y="1221"/>
                  <a:pt x="1949" y="1221"/>
                </a:cubicBezTo>
                <a:cubicBezTo>
                  <a:pt x="1949" y="1223"/>
                  <a:pt x="1949" y="1223"/>
                  <a:pt x="1949" y="1223"/>
                </a:cubicBezTo>
                <a:cubicBezTo>
                  <a:pt x="1951" y="1229"/>
                  <a:pt x="1951" y="1229"/>
                  <a:pt x="1951" y="1229"/>
                </a:cubicBezTo>
                <a:cubicBezTo>
                  <a:pt x="1951" y="1230"/>
                  <a:pt x="1951" y="1230"/>
                  <a:pt x="1951" y="1230"/>
                </a:cubicBezTo>
                <a:cubicBezTo>
                  <a:pt x="1953" y="1232"/>
                  <a:pt x="1953" y="1232"/>
                  <a:pt x="1953" y="1232"/>
                </a:cubicBezTo>
                <a:cubicBezTo>
                  <a:pt x="1953" y="1233"/>
                  <a:pt x="1953" y="1233"/>
                  <a:pt x="1953" y="1233"/>
                </a:cubicBezTo>
                <a:cubicBezTo>
                  <a:pt x="1952" y="1235"/>
                  <a:pt x="1952" y="1235"/>
                  <a:pt x="1952" y="1235"/>
                </a:cubicBezTo>
                <a:cubicBezTo>
                  <a:pt x="1952" y="1236"/>
                  <a:pt x="1952" y="1236"/>
                  <a:pt x="1952" y="1236"/>
                </a:cubicBezTo>
                <a:cubicBezTo>
                  <a:pt x="1951" y="1241"/>
                  <a:pt x="1951" y="1241"/>
                  <a:pt x="1951" y="1241"/>
                </a:cubicBezTo>
                <a:cubicBezTo>
                  <a:pt x="1949" y="1242"/>
                  <a:pt x="1949" y="1242"/>
                  <a:pt x="1949" y="1242"/>
                </a:cubicBezTo>
                <a:cubicBezTo>
                  <a:pt x="1948" y="1244"/>
                  <a:pt x="1948" y="1244"/>
                  <a:pt x="1948" y="1244"/>
                </a:cubicBezTo>
                <a:cubicBezTo>
                  <a:pt x="1947" y="1245"/>
                  <a:pt x="1947" y="1245"/>
                  <a:pt x="1947" y="1245"/>
                </a:cubicBezTo>
                <a:cubicBezTo>
                  <a:pt x="1947" y="1246"/>
                  <a:pt x="1947" y="1246"/>
                  <a:pt x="1947" y="1246"/>
                </a:cubicBezTo>
                <a:cubicBezTo>
                  <a:pt x="1945" y="1248"/>
                  <a:pt x="1945" y="1248"/>
                  <a:pt x="1945" y="1248"/>
                </a:cubicBezTo>
                <a:cubicBezTo>
                  <a:pt x="1945" y="1252"/>
                  <a:pt x="1945" y="1252"/>
                  <a:pt x="1945" y="1252"/>
                </a:cubicBezTo>
                <a:cubicBezTo>
                  <a:pt x="1943" y="1253"/>
                  <a:pt x="1943" y="1253"/>
                  <a:pt x="1943" y="1253"/>
                </a:cubicBezTo>
                <a:cubicBezTo>
                  <a:pt x="1940" y="1254"/>
                  <a:pt x="1940" y="1254"/>
                  <a:pt x="1940" y="1254"/>
                </a:cubicBezTo>
                <a:cubicBezTo>
                  <a:pt x="1940" y="1255"/>
                  <a:pt x="1940" y="1255"/>
                  <a:pt x="1940" y="1255"/>
                </a:cubicBezTo>
                <a:cubicBezTo>
                  <a:pt x="1940" y="1258"/>
                  <a:pt x="1940" y="1258"/>
                  <a:pt x="1940" y="1258"/>
                </a:cubicBezTo>
                <a:cubicBezTo>
                  <a:pt x="1938" y="1260"/>
                  <a:pt x="1938" y="1260"/>
                  <a:pt x="1938" y="1260"/>
                </a:cubicBezTo>
                <a:cubicBezTo>
                  <a:pt x="1938" y="1263"/>
                  <a:pt x="1938" y="1263"/>
                  <a:pt x="1938" y="1263"/>
                </a:cubicBezTo>
                <a:cubicBezTo>
                  <a:pt x="1937" y="1265"/>
                  <a:pt x="1937" y="1265"/>
                  <a:pt x="1937" y="1265"/>
                </a:cubicBezTo>
                <a:cubicBezTo>
                  <a:pt x="1938" y="1266"/>
                  <a:pt x="1938" y="1266"/>
                  <a:pt x="1938" y="1266"/>
                </a:cubicBezTo>
                <a:cubicBezTo>
                  <a:pt x="1938" y="1269"/>
                  <a:pt x="1938" y="1269"/>
                  <a:pt x="1938" y="1269"/>
                </a:cubicBezTo>
                <a:cubicBezTo>
                  <a:pt x="1941" y="1272"/>
                  <a:pt x="1941" y="1272"/>
                  <a:pt x="1941" y="1272"/>
                </a:cubicBezTo>
                <a:cubicBezTo>
                  <a:pt x="1940" y="1274"/>
                  <a:pt x="1940" y="1274"/>
                  <a:pt x="1940" y="1274"/>
                </a:cubicBezTo>
                <a:cubicBezTo>
                  <a:pt x="1941" y="1276"/>
                  <a:pt x="1941" y="1276"/>
                  <a:pt x="1941" y="1276"/>
                </a:cubicBezTo>
                <a:cubicBezTo>
                  <a:pt x="1942" y="1277"/>
                  <a:pt x="1942" y="1277"/>
                  <a:pt x="1942" y="1277"/>
                </a:cubicBezTo>
                <a:cubicBezTo>
                  <a:pt x="1943" y="1277"/>
                  <a:pt x="1943" y="1277"/>
                  <a:pt x="1943" y="1277"/>
                </a:cubicBezTo>
                <a:cubicBezTo>
                  <a:pt x="1942" y="1277"/>
                  <a:pt x="1942" y="1277"/>
                  <a:pt x="1942" y="1277"/>
                </a:cubicBezTo>
                <a:cubicBezTo>
                  <a:pt x="1940" y="1278"/>
                  <a:pt x="1940" y="1278"/>
                  <a:pt x="1940" y="1278"/>
                </a:cubicBezTo>
                <a:cubicBezTo>
                  <a:pt x="1940" y="1280"/>
                  <a:pt x="1940" y="1280"/>
                  <a:pt x="1940" y="1280"/>
                </a:cubicBezTo>
                <a:cubicBezTo>
                  <a:pt x="1940" y="1283"/>
                  <a:pt x="1940" y="1283"/>
                  <a:pt x="1940" y="1283"/>
                </a:cubicBezTo>
                <a:cubicBezTo>
                  <a:pt x="1940" y="1287"/>
                  <a:pt x="1940" y="1287"/>
                  <a:pt x="1940" y="1287"/>
                </a:cubicBezTo>
                <a:cubicBezTo>
                  <a:pt x="1941" y="1288"/>
                  <a:pt x="1941" y="1288"/>
                  <a:pt x="1941" y="1288"/>
                </a:cubicBezTo>
                <a:cubicBezTo>
                  <a:pt x="1941" y="1290"/>
                  <a:pt x="1941" y="1290"/>
                  <a:pt x="1941" y="1290"/>
                </a:cubicBezTo>
                <a:cubicBezTo>
                  <a:pt x="1942" y="1290"/>
                  <a:pt x="1942" y="1290"/>
                  <a:pt x="1942" y="1290"/>
                </a:cubicBezTo>
                <a:cubicBezTo>
                  <a:pt x="1943" y="1292"/>
                  <a:pt x="1943" y="1292"/>
                  <a:pt x="1943" y="1292"/>
                </a:cubicBezTo>
                <a:cubicBezTo>
                  <a:pt x="1944" y="1293"/>
                  <a:pt x="1944" y="1293"/>
                  <a:pt x="1944" y="1293"/>
                </a:cubicBezTo>
                <a:cubicBezTo>
                  <a:pt x="1945" y="1294"/>
                  <a:pt x="1945" y="1294"/>
                  <a:pt x="1945" y="1294"/>
                </a:cubicBezTo>
                <a:cubicBezTo>
                  <a:pt x="1947" y="1296"/>
                  <a:pt x="1947" y="1296"/>
                  <a:pt x="1947" y="1296"/>
                </a:cubicBezTo>
                <a:cubicBezTo>
                  <a:pt x="1948" y="1295"/>
                  <a:pt x="1948" y="1295"/>
                  <a:pt x="1948" y="1295"/>
                </a:cubicBezTo>
                <a:cubicBezTo>
                  <a:pt x="1949" y="1296"/>
                  <a:pt x="1949" y="1296"/>
                  <a:pt x="1949" y="1296"/>
                </a:cubicBezTo>
                <a:cubicBezTo>
                  <a:pt x="1950" y="1296"/>
                  <a:pt x="1950" y="1296"/>
                  <a:pt x="1950" y="1296"/>
                </a:cubicBezTo>
                <a:cubicBezTo>
                  <a:pt x="1952" y="1299"/>
                  <a:pt x="1952" y="1299"/>
                  <a:pt x="1952" y="1299"/>
                </a:cubicBezTo>
                <a:cubicBezTo>
                  <a:pt x="1953" y="1299"/>
                  <a:pt x="1953" y="1299"/>
                  <a:pt x="1953" y="1299"/>
                </a:cubicBezTo>
                <a:cubicBezTo>
                  <a:pt x="1953" y="1300"/>
                  <a:pt x="1953" y="1300"/>
                  <a:pt x="1953" y="1300"/>
                </a:cubicBezTo>
                <a:cubicBezTo>
                  <a:pt x="1954" y="1300"/>
                  <a:pt x="1954" y="1300"/>
                  <a:pt x="1954" y="1300"/>
                </a:cubicBezTo>
                <a:cubicBezTo>
                  <a:pt x="1955" y="1299"/>
                  <a:pt x="1955" y="1299"/>
                  <a:pt x="1955" y="1299"/>
                </a:cubicBezTo>
                <a:cubicBezTo>
                  <a:pt x="1957" y="1300"/>
                  <a:pt x="1957" y="1300"/>
                  <a:pt x="1957" y="1300"/>
                </a:cubicBezTo>
                <a:cubicBezTo>
                  <a:pt x="1960" y="1298"/>
                  <a:pt x="1960" y="1298"/>
                  <a:pt x="1960" y="1298"/>
                </a:cubicBezTo>
                <a:cubicBezTo>
                  <a:pt x="1962" y="1296"/>
                  <a:pt x="1962" y="1296"/>
                  <a:pt x="1962" y="1296"/>
                </a:cubicBezTo>
                <a:cubicBezTo>
                  <a:pt x="1968" y="1295"/>
                  <a:pt x="1968" y="1295"/>
                  <a:pt x="1968" y="1295"/>
                </a:cubicBezTo>
                <a:cubicBezTo>
                  <a:pt x="1970" y="1296"/>
                  <a:pt x="1970" y="1296"/>
                  <a:pt x="1970" y="1296"/>
                </a:cubicBezTo>
                <a:cubicBezTo>
                  <a:pt x="1973" y="1294"/>
                  <a:pt x="1973" y="1294"/>
                  <a:pt x="1973" y="1294"/>
                </a:cubicBezTo>
                <a:cubicBezTo>
                  <a:pt x="1974" y="1293"/>
                  <a:pt x="1974" y="1293"/>
                  <a:pt x="1974" y="1293"/>
                </a:cubicBezTo>
                <a:cubicBezTo>
                  <a:pt x="1976" y="1292"/>
                  <a:pt x="1976" y="1292"/>
                  <a:pt x="1976" y="1292"/>
                </a:cubicBezTo>
                <a:cubicBezTo>
                  <a:pt x="1977" y="1289"/>
                  <a:pt x="1977" y="1289"/>
                  <a:pt x="1977" y="1289"/>
                </a:cubicBezTo>
                <a:cubicBezTo>
                  <a:pt x="1978" y="1287"/>
                  <a:pt x="1978" y="1287"/>
                  <a:pt x="1978" y="1287"/>
                </a:cubicBezTo>
                <a:cubicBezTo>
                  <a:pt x="1978" y="1285"/>
                  <a:pt x="1978" y="1285"/>
                  <a:pt x="1978" y="1285"/>
                </a:cubicBezTo>
                <a:cubicBezTo>
                  <a:pt x="1980" y="1284"/>
                  <a:pt x="1980" y="1284"/>
                  <a:pt x="1980" y="1284"/>
                </a:cubicBezTo>
                <a:cubicBezTo>
                  <a:pt x="1980" y="1281"/>
                  <a:pt x="1980" y="1281"/>
                  <a:pt x="1980" y="1281"/>
                </a:cubicBezTo>
                <a:cubicBezTo>
                  <a:pt x="1980" y="1280"/>
                  <a:pt x="1980" y="1280"/>
                  <a:pt x="1980" y="1280"/>
                </a:cubicBezTo>
                <a:cubicBezTo>
                  <a:pt x="1981" y="1279"/>
                  <a:pt x="1981" y="1279"/>
                  <a:pt x="1981" y="1279"/>
                </a:cubicBezTo>
                <a:cubicBezTo>
                  <a:pt x="1982" y="1276"/>
                  <a:pt x="1982" y="1276"/>
                  <a:pt x="1982" y="1276"/>
                </a:cubicBezTo>
                <a:cubicBezTo>
                  <a:pt x="1982" y="1275"/>
                  <a:pt x="1982" y="1275"/>
                  <a:pt x="1982" y="1275"/>
                </a:cubicBezTo>
                <a:cubicBezTo>
                  <a:pt x="1983" y="1275"/>
                  <a:pt x="1983" y="1275"/>
                  <a:pt x="1983" y="1275"/>
                </a:cubicBezTo>
                <a:cubicBezTo>
                  <a:pt x="1984" y="1272"/>
                  <a:pt x="1984" y="1272"/>
                  <a:pt x="1984" y="1272"/>
                </a:cubicBezTo>
                <a:cubicBezTo>
                  <a:pt x="1986" y="1265"/>
                  <a:pt x="1986" y="1265"/>
                  <a:pt x="1986" y="1265"/>
                </a:cubicBezTo>
                <a:cubicBezTo>
                  <a:pt x="1987" y="1262"/>
                  <a:pt x="1987" y="1262"/>
                  <a:pt x="1987" y="1262"/>
                </a:cubicBezTo>
                <a:cubicBezTo>
                  <a:pt x="1988" y="1260"/>
                  <a:pt x="1988" y="1260"/>
                  <a:pt x="1988" y="1260"/>
                </a:cubicBezTo>
                <a:cubicBezTo>
                  <a:pt x="1989" y="1256"/>
                  <a:pt x="1989" y="1256"/>
                  <a:pt x="1989" y="1256"/>
                </a:cubicBezTo>
                <a:cubicBezTo>
                  <a:pt x="1992" y="1251"/>
                  <a:pt x="1992" y="1251"/>
                  <a:pt x="1992" y="1251"/>
                </a:cubicBezTo>
                <a:cubicBezTo>
                  <a:pt x="1995" y="1243"/>
                  <a:pt x="1995" y="1243"/>
                  <a:pt x="1995" y="1243"/>
                </a:cubicBezTo>
                <a:cubicBezTo>
                  <a:pt x="1997" y="1240"/>
                  <a:pt x="1997" y="1240"/>
                  <a:pt x="1997" y="1240"/>
                </a:cubicBezTo>
                <a:cubicBezTo>
                  <a:pt x="1997" y="1236"/>
                  <a:pt x="1997" y="1236"/>
                  <a:pt x="1997" y="1236"/>
                </a:cubicBezTo>
                <a:cubicBezTo>
                  <a:pt x="1999" y="1233"/>
                  <a:pt x="1999" y="1233"/>
                  <a:pt x="1999" y="1233"/>
                </a:cubicBezTo>
                <a:cubicBezTo>
                  <a:pt x="1999" y="1231"/>
                  <a:pt x="1999" y="1231"/>
                  <a:pt x="1999" y="1231"/>
                </a:cubicBezTo>
                <a:cubicBezTo>
                  <a:pt x="2001" y="1228"/>
                  <a:pt x="2001" y="1228"/>
                  <a:pt x="2001" y="1228"/>
                </a:cubicBezTo>
                <a:cubicBezTo>
                  <a:pt x="2002" y="1222"/>
                  <a:pt x="2002" y="1222"/>
                  <a:pt x="2002" y="1222"/>
                </a:cubicBezTo>
                <a:cubicBezTo>
                  <a:pt x="2003" y="1218"/>
                  <a:pt x="2003" y="1218"/>
                  <a:pt x="2003" y="1218"/>
                </a:cubicBezTo>
                <a:cubicBezTo>
                  <a:pt x="2004" y="1217"/>
                  <a:pt x="2004" y="1217"/>
                  <a:pt x="2004" y="1217"/>
                </a:cubicBezTo>
                <a:cubicBezTo>
                  <a:pt x="2005" y="1214"/>
                  <a:pt x="2005" y="1214"/>
                  <a:pt x="2005" y="1214"/>
                </a:cubicBezTo>
                <a:cubicBezTo>
                  <a:pt x="2004" y="1212"/>
                  <a:pt x="2004" y="1212"/>
                  <a:pt x="2004" y="1212"/>
                </a:cubicBezTo>
                <a:cubicBezTo>
                  <a:pt x="2004" y="1210"/>
                  <a:pt x="2004" y="1210"/>
                  <a:pt x="2004" y="1210"/>
                </a:cubicBezTo>
                <a:cubicBezTo>
                  <a:pt x="2007" y="1207"/>
                  <a:pt x="2007" y="1207"/>
                  <a:pt x="2007" y="1207"/>
                </a:cubicBezTo>
                <a:cubicBezTo>
                  <a:pt x="2006" y="1206"/>
                  <a:pt x="2006" y="1206"/>
                  <a:pt x="2006" y="1206"/>
                </a:cubicBezTo>
                <a:cubicBezTo>
                  <a:pt x="2008" y="1204"/>
                  <a:pt x="2008" y="1204"/>
                  <a:pt x="2008" y="1204"/>
                </a:cubicBezTo>
                <a:cubicBezTo>
                  <a:pt x="2007" y="1201"/>
                  <a:pt x="2007" y="1201"/>
                  <a:pt x="2007" y="1201"/>
                </a:cubicBezTo>
                <a:cubicBezTo>
                  <a:pt x="2007" y="1201"/>
                  <a:pt x="2007" y="1201"/>
                  <a:pt x="2007" y="1201"/>
                </a:cubicBezTo>
                <a:cubicBezTo>
                  <a:pt x="2007" y="1199"/>
                  <a:pt x="2007" y="1199"/>
                  <a:pt x="2007" y="1199"/>
                </a:cubicBezTo>
                <a:cubicBezTo>
                  <a:pt x="2007" y="1196"/>
                  <a:pt x="2007" y="1196"/>
                  <a:pt x="2007" y="1196"/>
                </a:cubicBezTo>
                <a:cubicBezTo>
                  <a:pt x="2007" y="1196"/>
                  <a:pt x="2007" y="1196"/>
                  <a:pt x="2007" y="1196"/>
                </a:cubicBezTo>
                <a:cubicBezTo>
                  <a:pt x="2007" y="1193"/>
                  <a:pt x="2007" y="1193"/>
                  <a:pt x="2007" y="1193"/>
                </a:cubicBezTo>
                <a:cubicBezTo>
                  <a:pt x="2008" y="1193"/>
                  <a:pt x="2008" y="1193"/>
                  <a:pt x="2008" y="1193"/>
                </a:cubicBezTo>
                <a:cubicBezTo>
                  <a:pt x="2009" y="1194"/>
                  <a:pt x="2009" y="1194"/>
                  <a:pt x="2009" y="1194"/>
                </a:cubicBezTo>
                <a:cubicBezTo>
                  <a:pt x="2009" y="1196"/>
                  <a:pt x="2009" y="1196"/>
                  <a:pt x="2009" y="1196"/>
                </a:cubicBezTo>
                <a:cubicBezTo>
                  <a:pt x="2011" y="1198"/>
                  <a:pt x="2011" y="1198"/>
                  <a:pt x="2011" y="1198"/>
                </a:cubicBezTo>
                <a:cubicBezTo>
                  <a:pt x="2012" y="1198"/>
                  <a:pt x="2012" y="1198"/>
                  <a:pt x="2012" y="1198"/>
                </a:cubicBezTo>
                <a:cubicBezTo>
                  <a:pt x="2013" y="1197"/>
                  <a:pt x="2013" y="1197"/>
                  <a:pt x="2013" y="1197"/>
                </a:cubicBezTo>
                <a:cubicBezTo>
                  <a:pt x="2013" y="1195"/>
                  <a:pt x="2013" y="1195"/>
                  <a:pt x="2013" y="1195"/>
                </a:cubicBezTo>
                <a:cubicBezTo>
                  <a:pt x="2014" y="1195"/>
                  <a:pt x="2014" y="1195"/>
                  <a:pt x="2014" y="1195"/>
                </a:cubicBezTo>
                <a:cubicBezTo>
                  <a:pt x="2014" y="1193"/>
                  <a:pt x="2014" y="1193"/>
                  <a:pt x="2014" y="1193"/>
                </a:cubicBezTo>
                <a:cubicBezTo>
                  <a:pt x="2015" y="1192"/>
                  <a:pt x="2015" y="1192"/>
                  <a:pt x="2015" y="1192"/>
                </a:cubicBezTo>
                <a:cubicBezTo>
                  <a:pt x="2014" y="1190"/>
                  <a:pt x="2014" y="1190"/>
                  <a:pt x="2014" y="1190"/>
                </a:cubicBezTo>
                <a:lnTo>
                  <a:pt x="2012" y="1187"/>
                </a:lnTo>
                <a:close/>
                <a:moveTo>
                  <a:pt x="1597" y="998"/>
                </a:moveTo>
                <a:cubicBezTo>
                  <a:pt x="1597" y="995"/>
                  <a:pt x="1597" y="995"/>
                  <a:pt x="1597" y="995"/>
                </a:cubicBezTo>
                <a:cubicBezTo>
                  <a:pt x="1596" y="994"/>
                  <a:pt x="1596" y="994"/>
                  <a:pt x="1596" y="994"/>
                </a:cubicBezTo>
                <a:cubicBezTo>
                  <a:pt x="1594" y="996"/>
                  <a:pt x="1594" y="996"/>
                  <a:pt x="1594" y="996"/>
                </a:cubicBezTo>
                <a:cubicBezTo>
                  <a:pt x="1594" y="999"/>
                  <a:pt x="1594" y="999"/>
                  <a:pt x="1594" y="999"/>
                </a:cubicBezTo>
                <a:cubicBezTo>
                  <a:pt x="1592" y="999"/>
                  <a:pt x="1592" y="999"/>
                  <a:pt x="1592" y="999"/>
                </a:cubicBezTo>
                <a:cubicBezTo>
                  <a:pt x="1592" y="1000"/>
                  <a:pt x="1592" y="1000"/>
                  <a:pt x="1592" y="1000"/>
                </a:cubicBezTo>
                <a:cubicBezTo>
                  <a:pt x="1594" y="1001"/>
                  <a:pt x="1594" y="1001"/>
                  <a:pt x="1594" y="1001"/>
                </a:cubicBezTo>
                <a:cubicBezTo>
                  <a:pt x="1596" y="1002"/>
                  <a:pt x="1596" y="1002"/>
                  <a:pt x="1596" y="1002"/>
                </a:cubicBezTo>
                <a:lnTo>
                  <a:pt x="1597" y="998"/>
                </a:lnTo>
                <a:close/>
                <a:moveTo>
                  <a:pt x="1317" y="92"/>
                </a:moveTo>
                <a:cubicBezTo>
                  <a:pt x="1317" y="93"/>
                  <a:pt x="1317" y="93"/>
                  <a:pt x="1317" y="93"/>
                </a:cubicBezTo>
                <a:cubicBezTo>
                  <a:pt x="1318" y="94"/>
                  <a:pt x="1318" y="94"/>
                  <a:pt x="1318" y="94"/>
                </a:cubicBezTo>
                <a:cubicBezTo>
                  <a:pt x="1319" y="93"/>
                  <a:pt x="1319" y="93"/>
                  <a:pt x="1319" y="93"/>
                </a:cubicBezTo>
                <a:cubicBezTo>
                  <a:pt x="1318" y="92"/>
                  <a:pt x="1318" y="92"/>
                  <a:pt x="1318" y="92"/>
                </a:cubicBezTo>
                <a:cubicBezTo>
                  <a:pt x="1319" y="91"/>
                  <a:pt x="1319" y="91"/>
                  <a:pt x="1319" y="91"/>
                </a:cubicBezTo>
                <a:lnTo>
                  <a:pt x="1317" y="92"/>
                </a:lnTo>
                <a:close/>
                <a:moveTo>
                  <a:pt x="869" y="1684"/>
                </a:moveTo>
                <a:cubicBezTo>
                  <a:pt x="868" y="1683"/>
                  <a:pt x="868" y="1683"/>
                  <a:pt x="868" y="1683"/>
                </a:cubicBezTo>
                <a:cubicBezTo>
                  <a:pt x="867" y="1685"/>
                  <a:pt x="867" y="1685"/>
                  <a:pt x="867" y="1685"/>
                </a:cubicBezTo>
                <a:cubicBezTo>
                  <a:pt x="868" y="1685"/>
                  <a:pt x="868" y="1685"/>
                  <a:pt x="868" y="1685"/>
                </a:cubicBezTo>
                <a:cubicBezTo>
                  <a:pt x="869" y="1685"/>
                  <a:pt x="869" y="1685"/>
                  <a:pt x="869" y="1685"/>
                </a:cubicBezTo>
                <a:lnTo>
                  <a:pt x="869" y="1684"/>
                </a:lnTo>
                <a:close/>
                <a:moveTo>
                  <a:pt x="907" y="1684"/>
                </a:moveTo>
                <a:cubicBezTo>
                  <a:pt x="905" y="1683"/>
                  <a:pt x="905" y="1683"/>
                  <a:pt x="905" y="1683"/>
                </a:cubicBezTo>
                <a:cubicBezTo>
                  <a:pt x="902" y="1683"/>
                  <a:pt x="902" y="1683"/>
                  <a:pt x="902" y="1683"/>
                </a:cubicBezTo>
                <a:cubicBezTo>
                  <a:pt x="899" y="1683"/>
                  <a:pt x="899" y="1683"/>
                  <a:pt x="899" y="1683"/>
                </a:cubicBezTo>
                <a:cubicBezTo>
                  <a:pt x="896" y="1683"/>
                  <a:pt x="896" y="1683"/>
                  <a:pt x="896" y="1683"/>
                </a:cubicBezTo>
                <a:cubicBezTo>
                  <a:pt x="893" y="1684"/>
                  <a:pt x="893" y="1684"/>
                  <a:pt x="893" y="1684"/>
                </a:cubicBezTo>
                <a:cubicBezTo>
                  <a:pt x="889" y="1685"/>
                  <a:pt x="889" y="1685"/>
                  <a:pt x="889" y="1685"/>
                </a:cubicBezTo>
                <a:cubicBezTo>
                  <a:pt x="886" y="1685"/>
                  <a:pt x="886" y="1685"/>
                  <a:pt x="886" y="1685"/>
                </a:cubicBezTo>
                <a:cubicBezTo>
                  <a:pt x="885" y="1685"/>
                  <a:pt x="885" y="1685"/>
                  <a:pt x="885" y="1685"/>
                </a:cubicBezTo>
                <a:cubicBezTo>
                  <a:pt x="884" y="1685"/>
                  <a:pt x="884" y="1685"/>
                  <a:pt x="884" y="1685"/>
                </a:cubicBezTo>
                <a:cubicBezTo>
                  <a:pt x="882" y="1686"/>
                  <a:pt x="882" y="1686"/>
                  <a:pt x="882" y="1686"/>
                </a:cubicBezTo>
                <a:cubicBezTo>
                  <a:pt x="883" y="1687"/>
                  <a:pt x="883" y="1687"/>
                  <a:pt x="883" y="1687"/>
                </a:cubicBezTo>
                <a:cubicBezTo>
                  <a:pt x="884" y="1686"/>
                  <a:pt x="884" y="1686"/>
                  <a:pt x="884" y="1686"/>
                </a:cubicBezTo>
                <a:cubicBezTo>
                  <a:pt x="886" y="1687"/>
                  <a:pt x="886" y="1687"/>
                  <a:pt x="886" y="1687"/>
                </a:cubicBezTo>
                <a:cubicBezTo>
                  <a:pt x="883" y="1688"/>
                  <a:pt x="883" y="1688"/>
                  <a:pt x="883" y="1688"/>
                </a:cubicBezTo>
                <a:cubicBezTo>
                  <a:pt x="882" y="1689"/>
                  <a:pt x="882" y="1689"/>
                  <a:pt x="882" y="1689"/>
                </a:cubicBezTo>
                <a:cubicBezTo>
                  <a:pt x="881" y="1690"/>
                  <a:pt x="881" y="1690"/>
                  <a:pt x="881" y="1690"/>
                </a:cubicBezTo>
                <a:cubicBezTo>
                  <a:pt x="883" y="1691"/>
                  <a:pt x="883" y="1691"/>
                  <a:pt x="883" y="1691"/>
                </a:cubicBezTo>
                <a:cubicBezTo>
                  <a:pt x="885" y="1690"/>
                  <a:pt x="885" y="1690"/>
                  <a:pt x="885" y="1690"/>
                </a:cubicBezTo>
                <a:cubicBezTo>
                  <a:pt x="884" y="1691"/>
                  <a:pt x="884" y="1691"/>
                  <a:pt x="884" y="1691"/>
                </a:cubicBezTo>
                <a:cubicBezTo>
                  <a:pt x="885" y="1692"/>
                  <a:pt x="885" y="1692"/>
                  <a:pt x="885" y="1692"/>
                </a:cubicBezTo>
                <a:cubicBezTo>
                  <a:pt x="886" y="1693"/>
                  <a:pt x="886" y="1693"/>
                  <a:pt x="886" y="1693"/>
                </a:cubicBezTo>
                <a:cubicBezTo>
                  <a:pt x="887" y="1692"/>
                  <a:pt x="887" y="1692"/>
                  <a:pt x="887" y="1692"/>
                </a:cubicBezTo>
                <a:cubicBezTo>
                  <a:pt x="889" y="1693"/>
                  <a:pt x="889" y="1693"/>
                  <a:pt x="889" y="1693"/>
                </a:cubicBezTo>
                <a:cubicBezTo>
                  <a:pt x="890" y="1693"/>
                  <a:pt x="890" y="1693"/>
                  <a:pt x="890" y="1693"/>
                </a:cubicBezTo>
                <a:cubicBezTo>
                  <a:pt x="891" y="1692"/>
                  <a:pt x="891" y="1692"/>
                  <a:pt x="891" y="1692"/>
                </a:cubicBezTo>
                <a:cubicBezTo>
                  <a:pt x="889" y="1691"/>
                  <a:pt x="889" y="1691"/>
                  <a:pt x="889" y="1691"/>
                </a:cubicBezTo>
                <a:cubicBezTo>
                  <a:pt x="889" y="1690"/>
                  <a:pt x="889" y="1690"/>
                  <a:pt x="889" y="1690"/>
                </a:cubicBezTo>
                <a:cubicBezTo>
                  <a:pt x="891" y="1690"/>
                  <a:pt x="891" y="1690"/>
                  <a:pt x="891" y="1690"/>
                </a:cubicBezTo>
                <a:cubicBezTo>
                  <a:pt x="892" y="1692"/>
                  <a:pt x="892" y="1692"/>
                  <a:pt x="892" y="1692"/>
                </a:cubicBezTo>
                <a:cubicBezTo>
                  <a:pt x="893" y="1693"/>
                  <a:pt x="893" y="1693"/>
                  <a:pt x="893" y="1693"/>
                </a:cubicBezTo>
                <a:cubicBezTo>
                  <a:pt x="895" y="1692"/>
                  <a:pt x="895" y="1692"/>
                  <a:pt x="895" y="1692"/>
                </a:cubicBezTo>
                <a:cubicBezTo>
                  <a:pt x="896" y="1692"/>
                  <a:pt x="896" y="1692"/>
                  <a:pt x="896" y="1692"/>
                </a:cubicBezTo>
                <a:cubicBezTo>
                  <a:pt x="899" y="1694"/>
                  <a:pt x="899" y="1694"/>
                  <a:pt x="899" y="1694"/>
                </a:cubicBezTo>
                <a:cubicBezTo>
                  <a:pt x="900" y="1694"/>
                  <a:pt x="900" y="1694"/>
                  <a:pt x="900" y="1694"/>
                </a:cubicBezTo>
                <a:cubicBezTo>
                  <a:pt x="900" y="1693"/>
                  <a:pt x="900" y="1693"/>
                  <a:pt x="900" y="1693"/>
                </a:cubicBezTo>
                <a:cubicBezTo>
                  <a:pt x="897" y="1691"/>
                  <a:pt x="897" y="1691"/>
                  <a:pt x="897" y="1691"/>
                </a:cubicBezTo>
                <a:cubicBezTo>
                  <a:pt x="896" y="1690"/>
                  <a:pt x="896" y="1690"/>
                  <a:pt x="896" y="1690"/>
                </a:cubicBezTo>
                <a:cubicBezTo>
                  <a:pt x="896" y="1689"/>
                  <a:pt x="896" y="1689"/>
                  <a:pt x="896" y="1689"/>
                </a:cubicBezTo>
                <a:cubicBezTo>
                  <a:pt x="895" y="1689"/>
                  <a:pt x="895" y="1689"/>
                  <a:pt x="895" y="1689"/>
                </a:cubicBezTo>
                <a:cubicBezTo>
                  <a:pt x="893" y="1688"/>
                  <a:pt x="893" y="1688"/>
                  <a:pt x="893" y="1688"/>
                </a:cubicBezTo>
                <a:cubicBezTo>
                  <a:pt x="893" y="1688"/>
                  <a:pt x="893" y="1688"/>
                  <a:pt x="893" y="1688"/>
                </a:cubicBezTo>
                <a:cubicBezTo>
                  <a:pt x="891" y="1687"/>
                  <a:pt x="891" y="1687"/>
                  <a:pt x="891" y="1687"/>
                </a:cubicBezTo>
                <a:cubicBezTo>
                  <a:pt x="893" y="1686"/>
                  <a:pt x="893" y="1686"/>
                  <a:pt x="893" y="1686"/>
                </a:cubicBezTo>
                <a:cubicBezTo>
                  <a:pt x="894" y="1686"/>
                  <a:pt x="894" y="1686"/>
                  <a:pt x="894" y="1686"/>
                </a:cubicBezTo>
                <a:cubicBezTo>
                  <a:pt x="896" y="1685"/>
                  <a:pt x="896" y="1685"/>
                  <a:pt x="896" y="1685"/>
                </a:cubicBezTo>
                <a:cubicBezTo>
                  <a:pt x="897" y="1685"/>
                  <a:pt x="897" y="1685"/>
                  <a:pt x="897" y="1685"/>
                </a:cubicBezTo>
                <a:cubicBezTo>
                  <a:pt x="898" y="1687"/>
                  <a:pt x="898" y="1687"/>
                  <a:pt x="898" y="1687"/>
                </a:cubicBezTo>
                <a:cubicBezTo>
                  <a:pt x="899" y="1688"/>
                  <a:pt x="899" y="1688"/>
                  <a:pt x="899" y="1688"/>
                </a:cubicBezTo>
                <a:cubicBezTo>
                  <a:pt x="901" y="1688"/>
                  <a:pt x="901" y="1688"/>
                  <a:pt x="901" y="1688"/>
                </a:cubicBezTo>
                <a:cubicBezTo>
                  <a:pt x="903" y="1687"/>
                  <a:pt x="903" y="1687"/>
                  <a:pt x="903" y="1687"/>
                </a:cubicBezTo>
                <a:cubicBezTo>
                  <a:pt x="904" y="1687"/>
                  <a:pt x="904" y="1687"/>
                  <a:pt x="904" y="1687"/>
                </a:cubicBezTo>
                <a:cubicBezTo>
                  <a:pt x="905" y="1688"/>
                  <a:pt x="905" y="1688"/>
                  <a:pt x="905" y="1688"/>
                </a:cubicBezTo>
                <a:cubicBezTo>
                  <a:pt x="907" y="1687"/>
                  <a:pt x="907" y="1687"/>
                  <a:pt x="907" y="1687"/>
                </a:cubicBezTo>
                <a:cubicBezTo>
                  <a:pt x="908" y="1686"/>
                  <a:pt x="908" y="1686"/>
                  <a:pt x="908" y="1686"/>
                </a:cubicBezTo>
                <a:cubicBezTo>
                  <a:pt x="907" y="1685"/>
                  <a:pt x="907" y="1685"/>
                  <a:pt x="907" y="1685"/>
                </a:cubicBezTo>
                <a:lnTo>
                  <a:pt x="907" y="1684"/>
                </a:lnTo>
                <a:close/>
                <a:moveTo>
                  <a:pt x="858" y="1671"/>
                </a:moveTo>
                <a:cubicBezTo>
                  <a:pt x="857" y="1669"/>
                  <a:pt x="857" y="1669"/>
                  <a:pt x="857" y="1669"/>
                </a:cubicBezTo>
                <a:cubicBezTo>
                  <a:pt x="856" y="1669"/>
                  <a:pt x="856" y="1669"/>
                  <a:pt x="856" y="1669"/>
                </a:cubicBezTo>
                <a:cubicBezTo>
                  <a:pt x="853" y="1669"/>
                  <a:pt x="853" y="1669"/>
                  <a:pt x="853" y="1669"/>
                </a:cubicBezTo>
                <a:cubicBezTo>
                  <a:pt x="853" y="1668"/>
                  <a:pt x="853" y="1668"/>
                  <a:pt x="853" y="1668"/>
                </a:cubicBezTo>
                <a:cubicBezTo>
                  <a:pt x="852" y="1668"/>
                  <a:pt x="852" y="1668"/>
                  <a:pt x="852" y="1668"/>
                </a:cubicBezTo>
                <a:cubicBezTo>
                  <a:pt x="849" y="1666"/>
                  <a:pt x="849" y="1666"/>
                  <a:pt x="849" y="1666"/>
                </a:cubicBezTo>
                <a:cubicBezTo>
                  <a:pt x="847" y="1666"/>
                  <a:pt x="847" y="1666"/>
                  <a:pt x="847" y="1666"/>
                </a:cubicBezTo>
                <a:cubicBezTo>
                  <a:pt x="845" y="1666"/>
                  <a:pt x="845" y="1666"/>
                  <a:pt x="845" y="1666"/>
                </a:cubicBezTo>
                <a:cubicBezTo>
                  <a:pt x="844" y="1666"/>
                  <a:pt x="844" y="1666"/>
                  <a:pt x="844" y="1666"/>
                </a:cubicBezTo>
                <a:cubicBezTo>
                  <a:pt x="843" y="1665"/>
                  <a:pt x="843" y="1665"/>
                  <a:pt x="843" y="1665"/>
                </a:cubicBezTo>
                <a:cubicBezTo>
                  <a:pt x="841" y="1665"/>
                  <a:pt x="841" y="1665"/>
                  <a:pt x="841" y="1665"/>
                </a:cubicBezTo>
                <a:cubicBezTo>
                  <a:pt x="841" y="1666"/>
                  <a:pt x="841" y="1666"/>
                  <a:pt x="841" y="1666"/>
                </a:cubicBezTo>
                <a:cubicBezTo>
                  <a:pt x="841" y="1667"/>
                  <a:pt x="841" y="1667"/>
                  <a:pt x="841" y="1667"/>
                </a:cubicBezTo>
                <a:cubicBezTo>
                  <a:pt x="843" y="1668"/>
                  <a:pt x="843" y="1668"/>
                  <a:pt x="843" y="1668"/>
                </a:cubicBezTo>
                <a:cubicBezTo>
                  <a:pt x="844" y="1670"/>
                  <a:pt x="844" y="1670"/>
                  <a:pt x="844" y="1670"/>
                </a:cubicBezTo>
                <a:cubicBezTo>
                  <a:pt x="845" y="1670"/>
                  <a:pt x="845" y="1670"/>
                  <a:pt x="845" y="1670"/>
                </a:cubicBezTo>
                <a:cubicBezTo>
                  <a:pt x="847" y="1673"/>
                  <a:pt x="847" y="1673"/>
                  <a:pt x="847" y="1673"/>
                </a:cubicBezTo>
                <a:cubicBezTo>
                  <a:pt x="849" y="1673"/>
                  <a:pt x="849" y="1673"/>
                  <a:pt x="849" y="1673"/>
                </a:cubicBezTo>
                <a:cubicBezTo>
                  <a:pt x="851" y="1672"/>
                  <a:pt x="851" y="1672"/>
                  <a:pt x="851" y="1672"/>
                </a:cubicBezTo>
                <a:cubicBezTo>
                  <a:pt x="852" y="1673"/>
                  <a:pt x="852" y="1673"/>
                  <a:pt x="852" y="1673"/>
                </a:cubicBezTo>
                <a:cubicBezTo>
                  <a:pt x="852" y="1674"/>
                  <a:pt x="852" y="1674"/>
                  <a:pt x="852" y="1674"/>
                </a:cubicBezTo>
                <a:cubicBezTo>
                  <a:pt x="854" y="1676"/>
                  <a:pt x="854" y="1676"/>
                  <a:pt x="854" y="1676"/>
                </a:cubicBezTo>
                <a:cubicBezTo>
                  <a:pt x="855" y="1675"/>
                  <a:pt x="855" y="1675"/>
                  <a:pt x="855" y="1675"/>
                </a:cubicBezTo>
                <a:cubicBezTo>
                  <a:pt x="855" y="1674"/>
                  <a:pt x="855" y="1674"/>
                  <a:pt x="855" y="1674"/>
                </a:cubicBezTo>
                <a:cubicBezTo>
                  <a:pt x="856" y="1673"/>
                  <a:pt x="856" y="1673"/>
                  <a:pt x="856" y="1673"/>
                </a:cubicBezTo>
                <a:cubicBezTo>
                  <a:pt x="856" y="1672"/>
                  <a:pt x="856" y="1672"/>
                  <a:pt x="856" y="1672"/>
                </a:cubicBezTo>
                <a:cubicBezTo>
                  <a:pt x="855" y="1671"/>
                  <a:pt x="855" y="1671"/>
                  <a:pt x="855" y="1671"/>
                </a:cubicBezTo>
                <a:cubicBezTo>
                  <a:pt x="856" y="1671"/>
                  <a:pt x="856" y="1671"/>
                  <a:pt x="856" y="1671"/>
                </a:cubicBezTo>
                <a:lnTo>
                  <a:pt x="858" y="1671"/>
                </a:lnTo>
                <a:close/>
                <a:moveTo>
                  <a:pt x="921" y="1676"/>
                </a:moveTo>
                <a:cubicBezTo>
                  <a:pt x="917" y="1677"/>
                  <a:pt x="917" y="1677"/>
                  <a:pt x="917" y="1677"/>
                </a:cubicBezTo>
                <a:cubicBezTo>
                  <a:pt x="915" y="1677"/>
                  <a:pt x="915" y="1677"/>
                  <a:pt x="915" y="1677"/>
                </a:cubicBezTo>
                <a:cubicBezTo>
                  <a:pt x="913" y="1674"/>
                  <a:pt x="913" y="1674"/>
                  <a:pt x="913" y="1674"/>
                </a:cubicBezTo>
                <a:cubicBezTo>
                  <a:pt x="910" y="1674"/>
                  <a:pt x="910" y="1674"/>
                  <a:pt x="910" y="1674"/>
                </a:cubicBezTo>
                <a:cubicBezTo>
                  <a:pt x="909" y="1672"/>
                  <a:pt x="909" y="1672"/>
                  <a:pt x="909" y="1672"/>
                </a:cubicBezTo>
                <a:cubicBezTo>
                  <a:pt x="901" y="1670"/>
                  <a:pt x="901" y="1670"/>
                  <a:pt x="901" y="1670"/>
                </a:cubicBezTo>
                <a:cubicBezTo>
                  <a:pt x="899" y="1669"/>
                  <a:pt x="899" y="1669"/>
                  <a:pt x="899" y="1669"/>
                </a:cubicBezTo>
                <a:cubicBezTo>
                  <a:pt x="899" y="1667"/>
                  <a:pt x="899" y="1667"/>
                  <a:pt x="899" y="1667"/>
                </a:cubicBezTo>
                <a:cubicBezTo>
                  <a:pt x="896" y="1665"/>
                  <a:pt x="896" y="1665"/>
                  <a:pt x="896" y="1665"/>
                </a:cubicBezTo>
                <a:cubicBezTo>
                  <a:pt x="894" y="1664"/>
                  <a:pt x="894" y="1664"/>
                  <a:pt x="894" y="1664"/>
                </a:cubicBezTo>
                <a:cubicBezTo>
                  <a:pt x="892" y="1661"/>
                  <a:pt x="892" y="1661"/>
                  <a:pt x="892" y="1661"/>
                </a:cubicBezTo>
                <a:cubicBezTo>
                  <a:pt x="891" y="1659"/>
                  <a:pt x="891" y="1659"/>
                  <a:pt x="891" y="1659"/>
                </a:cubicBezTo>
                <a:cubicBezTo>
                  <a:pt x="889" y="1659"/>
                  <a:pt x="889" y="1659"/>
                  <a:pt x="889" y="1659"/>
                </a:cubicBezTo>
                <a:cubicBezTo>
                  <a:pt x="887" y="1659"/>
                  <a:pt x="887" y="1659"/>
                  <a:pt x="887" y="1659"/>
                </a:cubicBezTo>
                <a:cubicBezTo>
                  <a:pt x="886" y="1659"/>
                  <a:pt x="886" y="1659"/>
                  <a:pt x="886" y="1659"/>
                </a:cubicBezTo>
                <a:cubicBezTo>
                  <a:pt x="887" y="1658"/>
                  <a:pt x="887" y="1658"/>
                  <a:pt x="887" y="1658"/>
                </a:cubicBezTo>
                <a:cubicBezTo>
                  <a:pt x="887" y="1657"/>
                  <a:pt x="887" y="1657"/>
                  <a:pt x="887" y="1657"/>
                </a:cubicBezTo>
                <a:cubicBezTo>
                  <a:pt x="889" y="1656"/>
                  <a:pt x="889" y="1656"/>
                  <a:pt x="889" y="1656"/>
                </a:cubicBezTo>
                <a:cubicBezTo>
                  <a:pt x="890" y="1657"/>
                  <a:pt x="890" y="1657"/>
                  <a:pt x="890" y="1657"/>
                </a:cubicBezTo>
                <a:cubicBezTo>
                  <a:pt x="889" y="1652"/>
                  <a:pt x="889" y="1652"/>
                  <a:pt x="889" y="1652"/>
                </a:cubicBezTo>
                <a:cubicBezTo>
                  <a:pt x="886" y="1649"/>
                  <a:pt x="886" y="1649"/>
                  <a:pt x="886" y="1649"/>
                </a:cubicBezTo>
                <a:cubicBezTo>
                  <a:pt x="884" y="1647"/>
                  <a:pt x="884" y="1647"/>
                  <a:pt x="884" y="1647"/>
                </a:cubicBezTo>
                <a:cubicBezTo>
                  <a:pt x="884" y="1647"/>
                  <a:pt x="884" y="1647"/>
                  <a:pt x="884" y="1647"/>
                </a:cubicBezTo>
                <a:cubicBezTo>
                  <a:pt x="881" y="1648"/>
                  <a:pt x="881" y="1648"/>
                  <a:pt x="881" y="1648"/>
                </a:cubicBezTo>
                <a:cubicBezTo>
                  <a:pt x="880" y="1649"/>
                  <a:pt x="880" y="1649"/>
                  <a:pt x="880" y="1649"/>
                </a:cubicBezTo>
                <a:cubicBezTo>
                  <a:pt x="879" y="1647"/>
                  <a:pt x="879" y="1647"/>
                  <a:pt x="879" y="1647"/>
                </a:cubicBezTo>
                <a:cubicBezTo>
                  <a:pt x="877" y="1647"/>
                  <a:pt x="877" y="1647"/>
                  <a:pt x="877" y="1647"/>
                </a:cubicBezTo>
                <a:cubicBezTo>
                  <a:pt x="876" y="1648"/>
                  <a:pt x="876" y="1648"/>
                  <a:pt x="876" y="1648"/>
                </a:cubicBezTo>
                <a:cubicBezTo>
                  <a:pt x="877" y="1650"/>
                  <a:pt x="877" y="1650"/>
                  <a:pt x="877" y="1650"/>
                </a:cubicBezTo>
                <a:cubicBezTo>
                  <a:pt x="876" y="1651"/>
                  <a:pt x="876" y="1651"/>
                  <a:pt x="876" y="1651"/>
                </a:cubicBezTo>
                <a:cubicBezTo>
                  <a:pt x="875" y="1653"/>
                  <a:pt x="875" y="1653"/>
                  <a:pt x="875" y="1653"/>
                </a:cubicBezTo>
                <a:cubicBezTo>
                  <a:pt x="874" y="1654"/>
                  <a:pt x="874" y="1654"/>
                  <a:pt x="874" y="1654"/>
                </a:cubicBezTo>
                <a:cubicBezTo>
                  <a:pt x="872" y="1653"/>
                  <a:pt x="872" y="1653"/>
                  <a:pt x="872" y="1653"/>
                </a:cubicBezTo>
                <a:cubicBezTo>
                  <a:pt x="871" y="1652"/>
                  <a:pt x="871" y="1652"/>
                  <a:pt x="871" y="1652"/>
                </a:cubicBezTo>
                <a:cubicBezTo>
                  <a:pt x="870" y="1654"/>
                  <a:pt x="870" y="1654"/>
                  <a:pt x="870" y="1654"/>
                </a:cubicBezTo>
                <a:cubicBezTo>
                  <a:pt x="871" y="1655"/>
                  <a:pt x="871" y="1655"/>
                  <a:pt x="871" y="1655"/>
                </a:cubicBezTo>
                <a:cubicBezTo>
                  <a:pt x="872" y="1655"/>
                  <a:pt x="872" y="1655"/>
                  <a:pt x="872" y="1655"/>
                </a:cubicBezTo>
                <a:cubicBezTo>
                  <a:pt x="872" y="1656"/>
                  <a:pt x="872" y="1656"/>
                  <a:pt x="872" y="1656"/>
                </a:cubicBezTo>
                <a:cubicBezTo>
                  <a:pt x="870" y="1658"/>
                  <a:pt x="870" y="1658"/>
                  <a:pt x="870" y="1658"/>
                </a:cubicBezTo>
                <a:cubicBezTo>
                  <a:pt x="871" y="1659"/>
                  <a:pt x="871" y="1659"/>
                  <a:pt x="871" y="1659"/>
                </a:cubicBezTo>
                <a:cubicBezTo>
                  <a:pt x="871" y="1661"/>
                  <a:pt x="871" y="1661"/>
                  <a:pt x="871" y="1661"/>
                </a:cubicBezTo>
                <a:cubicBezTo>
                  <a:pt x="873" y="1664"/>
                  <a:pt x="873" y="1664"/>
                  <a:pt x="873" y="1664"/>
                </a:cubicBezTo>
                <a:cubicBezTo>
                  <a:pt x="875" y="1664"/>
                  <a:pt x="875" y="1664"/>
                  <a:pt x="875" y="1664"/>
                </a:cubicBezTo>
                <a:cubicBezTo>
                  <a:pt x="876" y="1662"/>
                  <a:pt x="876" y="1662"/>
                  <a:pt x="876" y="1662"/>
                </a:cubicBezTo>
                <a:cubicBezTo>
                  <a:pt x="879" y="1661"/>
                  <a:pt x="879" y="1661"/>
                  <a:pt x="879" y="1661"/>
                </a:cubicBezTo>
                <a:cubicBezTo>
                  <a:pt x="881" y="1661"/>
                  <a:pt x="881" y="1661"/>
                  <a:pt x="881" y="1661"/>
                </a:cubicBezTo>
                <a:cubicBezTo>
                  <a:pt x="882" y="1662"/>
                  <a:pt x="882" y="1662"/>
                  <a:pt x="882" y="1662"/>
                </a:cubicBezTo>
                <a:cubicBezTo>
                  <a:pt x="880" y="1665"/>
                  <a:pt x="880" y="1665"/>
                  <a:pt x="880" y="1665"/>
                </a:cubicBezTo>
                <a:cubicBezTo>
                  <a:pt x="878" y="1665"/>
                  <a:pt x="878" y="1665"/>
                  <a:pt x="878" y="1665"/>
                </a:cubicBezTo>
                <a:cubicBezTo>
                  <a:pt x="878" y="1666"/>
                  <a:pt x="878" y="1666"/>
                  <a:pt x="878" y="1666"/>
                </a:cubicBezTo>
                <a:cubicBezTo>
                  <a:pt x="875" y="1668"/>
                  <a:pt x="875" y="1668"/>
                  <a:pt x="875" y="1668"/>
                </a:cubicBezTo>
                <a:cubicBezTo>
                  <a:pt x="875" y="1669"/>
                  <a:pt x="875" y="1669"/>
                  <a:pt x="875" y="1669"/>
                </a:cubicBezTo>
                <a:cubicBezTo>
                  <a:pt x="875" y="1670"/>
                  <a:pt x="875" y="1670"/>
                  <a:pt x="875" y="1670"/>
                </a:cubicBezTo>
                <a:cubicBezTo>
                  <a:pt x="877" y="1671"/>
                  <a:pt x="877" y="1671"/>
                  <a:pt x="877" y="1671"/>
                </a:cubicBezTo>
                <a:cubicBezTo>
                  <a:pt x="879" y="1673"/>
                  <a:pt x="879" y="1673"/>
                  <a:pt x="879" y="1673"/>
                </a:cubicBezTo>
                <a:cubicBezTo>
                  <a:pt x="881" y="1672"/>
                  <a:pt x="881" y="1672"/>
                  <a:pt x="881" y="1672"/>
                </a:cubicBezTo>
                <a:cubicBezTo>
                  <a:pt x="884" y="1674"/>
                  <a:pt x="884" y="1674"/>
                  <a:pt x="884" y="1674"/>
                </a:cubicBezTo>
                <a:cubicBezTo>
                  <a:pt x="889" y="1677"/>
                  <a:pt x="889" y="1677"/>
                  <a:pt x="889" y="1677"/>
                </a:cubicBezTo>
                <a:cubicBezTo>
                  <a:pt x="891" y="1678"/>
                  <a:pt x="891" y="1678"/>
                  <a:pt x="891" y="1678"/>
                </a:cubicBezTo>
                <a:cubicBezTo>
                  <a:pt x="892" y="1678"/>
                  <a:pt x="892" y="1678"/>
                  <a:pt x="892" y="1678"/>
                </a:cubicBezTo>
                <a:cubicBezTo>
                  <a:pt x="896" y="1677"/>
                  <a:pt x="896" y="1677"/>
                  <a:pt x="896" y="1677"/>
                </a:cubicBezTo>
                <a:cubicBezTo>
                  <a:pt x="898" y="1677"/>
                  <a:pt x="898" y="1677"/>
                  <a:pt x="898" y="1677"/>
                </a:cubicBezTo>
                <a:cubicBezTo>
                  <a:pt x="901" y="1676"/>
                  <a:pt x="901" y="1676"/>
                  <a:pt x="901" y="1676"/>
                </a:cubicBezTo>
                <a:cubicBezTo>
                  <a:pt x="901" y="1677"/>
                  <a:pt x="901" y="1677"/>
                  <a:pt x="901" y="1677"/>
                </a:cubicBezTo>
                <a:cubicBezTo>
                  <a:pt x="899" y="1677"/>
                  <a:pt x="899" y="1677"/>
                  <a:pt x="899" y="1677"/>
                </a:cubicBezTo>
                <a:cubicBezTo>
                  <a:pt x="897" y="1678"/>
                  <a:pt x="897" y="1678"/>
                  <a:pt x="897" y="1678"/>
                </a:cubicBezTo>
                <a:cubicBezTo>
                  <a:pt x="892" y="1679"/>
                  <a:pt x="892" y="1679"/>
                  <a:pt x="892" y="1679"/>
                </a:cubicBezTo>
                <a:cubicBezTo>
                  <a:pt x="891" y="1679"/>
                  <a:pt x="891" y="1679"/>
                  <a:pt x="891" y="1679"/>
                </a:cubicBezTo>
                <a:cubicBezTo>
                  <a:pt x="889" y="1677"/>
                  <a:pt x="889" y="1677"/>
                  <a:pt x="889" y="1677"/>
                </a:cubicBezTo>
                <a:cubicBezTo>
                  <a:pt x="885" y="1676"/>
                  <a:pt x="885" y="1676"/>
                  <a:pt x="885" y="1676"/>
                </a:cubicBezTo>
                <a:cubicBezTo>
                  <a:pt x="880" y="1675"/>
                  <a:pt x="880" y="1675"/>
                  <a:pt x="880" y="1675"/>
                </a:cubicBezTo>
                <a:cubicBezTo>
                  <a:pt x="878" y="1674"/>
                  <a:pt x="878" y="1674"/>
                  <a:pt x="878" y="1674"/>
                </a:cubicBezTo>
                <a:cubicBezTo>
                  <a:pt x="878" y="1675"/>
                  <a:pt x="878" y="1675"/>
                  <a:pt x="878" y="1675"/>
                </a:cubicBezTo>
                <a:cubicBezTo>
                  <a:pt x="878" y="1675"/>
                  <a:pt x="878" y="1675"/>
                  <a:pt x="878" y="1675"/>
                </a:cubicBezTo>
                <a:cubicBezTo>
                  <a:pt x="877" y="1676"/>
                  <a:pt x="877" y="1676"/>
                  <a:pt x="877" y="1676"/>
                </a:cubicBezTo>
                <a:cubicBezTo>
                  <a:pt x="877" y="1676"/>
                  <a:pt x="877" y="1676"/>
                  <a:pt x="877" y="1676"/>
                </a:cubicBezTo>
                <a:cubicBezTo>
                  <a:pt x="873" y="1674"/>
                  <a:pt x="873" y="1674"/>
                  <a:pt x="873" y="1674"/>
                </a:cubicBezTo>
                <a:cubicBezTo>
                  <a:pt x="871" y="1673"/>
                  <a:pt x="871" y="1673"/>
                  <a:pt x="871" y="1673"/>
                </a:cubicBezTo>
                <a:cubicBezTo>
                  <a:pt x="871" y="1674"/>
                  <a:pt x="871" y="1674"/>
                  <a:pt x="871" y="1674"/>
                </a:cubicBezTo>
                <a:cubicBezTo>
                  <a:pt x="872" y="1675"/>
                  <a:pt x="872" y="1675"/>
                  <a:pt x="872" y="1675"/>
                </a:cubicBezTo>
                <a:cubicBezTo>
                  <a:pt x="876" y="1677"/>
                  <a:pt x="876" y="1677"/>
                  <a:pt x="876" y="1677"/>
                </a:cubicBezTo>
                <a:cubicBezTo>
                  <a:pt x="876" y="1678"/>
                  <a:pt x="876" y="1678"/>
                  <a:pt x="876" y="1678"/>
                </a:cubicBezTo>
                <a:cubicBezTo>
                  <a:pt x="875" y="1678"/>
                  <a:pt x="875" y="1678"/>
                  <a:pt x="875" y="1678"/>
                </a:cubicBezTo>
                <a:cubicBezTo>
                  <a:pt x="875" y="1678"/>
                  <a:pt x="875" y="1678"/>
                  <a:pt x="875" y="1678"/>
                </a:cubicBezTo>
                <a:cubicBezTo>
                  <a:pt x="874" y="1679"/>
                  <a:pt x="874" y="1679"/>
                  <a:pt x="874" y="1679"/>
                </a:cubicBezTo>
                <a:cubicBezTo>
                  <a:pt x="874" y="1679"/>
                  <a:pt x="874" y="1679"/>
                  <a:pt x="874" y="1679"/>
                </a:cubicBezTo>
                <a:cubicBezTo>
                  <a:pt x="873" y="1678"/>
                  <a:pt x="873" y="1678"/>
                  <a:pt x="873" y="1678"/>
                </a:cubicBezTo>
                <a:cubicBezTo>
                  <a:pt x="871" y="1676"/>
                  <a:pt x="871" y="1676"/>
                  <a:pt x="871" y="1676"/>
                </a:cubicBezTo>
                <a:cubicBezTo>
                  <a:pt x="870" y="1677"/>
                  <a:pt x="870" y="1677"/>
                  <a:pt x="870" y="1677"/>
                </a:cubicBezTo>
                <a:cubicBezTo>
                  <a:pt x="871" y="1678"/>
                  <a:pt x="871" y="1678"/>
                  <a:pt x="871" y="1678"/>
                </a:cubicBezTo>
                <a:cubicBezTo>
                  <a:pt x="869" y="1678"/>
                  <a:pt x="869" y="1678"/>
                  <a:pt x="869" y="1678"/>
                </a:cubicBezTo>
                <a:cubicBezTo>
                  <a:pt x="866" y="1679"/>
                  <a:pt x="866" y="1679"/>
                  <a:pt x="866" y="1679"/>
                </a:cubicBezTo>
                <a:cubicBezTo>
                  <a:pt x="865" y="1679"/>
                  <a:pt x="865" y="1679"/>
                  <a:pt x="865" y="1679"/>
                </a:cubicBezTo>
                <a:cubicBezTo>
                  <a:pt x="866" y="1680"/>
                  <a:pt x="866" y="1680"/>
                  <a:pt x="866" y="1680"/>
                </a:cubicBezTo>
                <a:cubicBezTo>
                  <a:pt x="866" y="1680"/>
                  <a:pt x="866" y="1680"/>
                  <a:pt x="866" y="1680"/>
                </a:cubicBezTo>
                <a:cubicBezTo>
                  <a:pt x="864" y="1680"/>
                  <a:pt x="864" y="1680"/>
                  <a:pt x="864" y="1680"/>
                </a:cubicBezTo>
                <a:cubicBezTo>
                  <a:pt x="862" y="1681"/>
                  <a:pt x="862" y="1681"/>
                  <a:pt x="862" y="1681"/>
                </a:cubicBezTo>
                <a:cubicBezTo>
                  <a:pt x="862" y="1682"/>
                  <a:pt x="862" y="1682"/>
                  <a:pt x="862" y="1682"/>
                </a:cubicBezTo>
                <a:cubicBezTo>
                  <a:pt x="865" y="1682"/>
                  <a:pt x="865" y="1682"/>
                  <a:pt x="865" y="1682"/>
                </a:cubicBezTo>
                <a:cubicBezTo>
                  <a:pt x="866" y="1682"/>
                  <a:pt x="866" y="1682"/>
                  <a:pt x="866" y="1682"/>
                </a:cubicBezTo>
                <a:cubicBezTo>
                  <a:pt x="867" y="1681"/>
                  <a:pt x="867" y="1681"/>
                  <a:pt x="867" y="1681"/>
                </a:cubicBezTo>
                <a:cubicBezTo>
                  <a:pt x="868" y="1681"/>
                  <a:pt x="868" y="1681"/>
                  <a:pt x="868" y="1681"/>
                </a:cubicBezTo>
                <a:cubicBezTo>
                  <a:pt x="869" y="1681"/>
                  <a:pt x="869" y="1681"/>
                  <a:pt x="869" y="1681"/>
                </a:cubicBezTo>
                <a:cubicBezTo>
                  <a:pt x="871" y="1683"/>
                  <a:pt x="871" y="1683"/>
                  <a:pt x="871" y="1683"/>
                </a:cubicBezTo>
                <a:cubicBezTo>
                  <a:pt x="872" y="1682"/>
                  <a:pt x="872" y="1682"/>
                  <a:pt x="872" y="1682"/>
                </a:cubicBezTo>
                <a:cubicBezTo>
                  <a:pt x="872" y="1683"/>
                  <a:pt x="872" y="1683"/>
                  <a:pt x="872" y="1683"/>
                </a:cubicBezTo>
                <a:cubicBezTo>
                  <a:pt x="872" y="1684"/>
                  <a:pt x="872" y="1684"/>
                  <a:pt x="872" y="1684"/>
                </a:cubicBezTo>
                <a:cubicBezTo>
                  <a:pt x="874" y="1685"/>
                  <a:pt x="874" y="1685"/>
                  <a:pt x="874" y="1685"/>
                </a:cubicBezTo>
                <a:cubicBezTo>
                  <a:pt x="872" y="1685"/>
                  <a:pt x="872" y="1685"/>
                  <a:pt x="872" y="1685"/>
                </a:cubicBezTo>
                <a:cubicBezTo>
                  <a:pt x="871" y="1687"/>
                  <a:pt x="871" y="1687"/>
                  <a:pt x="871" y="1687"/>
                </a:cubicBezTo>
                <a:cubicBezTo>
                  <a:pt x="872" y="1689"/>
                  <a:pt x="872" y="1689"/>
                  <a:pt x="872" y="1689"/>
                </a:cubicBezTo>
                <a:cubicBezTo>
                  <a:pt x="874" y="1689"/>
                  <a:pt x="874" y="1689"/>
                  <a:pt x="874" y="1689"/>
                </a:cubicBezTo>
                <a:cubicBezTo>
                  <a:pt x="875" y="1689"/>
                  <a:pt x="875" y="1689"/>
                  <a:pt x="875" y="1689"/>
                </a:cubicBezTo>
                <a:cubicBezTo>
                  <a:pt x="876" y="1691"/>
                  <a:pt x="876" y="1691"/>
                  <a:pt x="876" y="1691"/>
                </a:cubicBezTo>
                <a:cubicBezTo>
                  <a:pt x="878" y="1691"/>
                  <a:pt x="878" y="1691"/>
                  <a:pt x="878" y="1691"/>
                </a:cubicBezTo>
                <a:cubicBezTo>
                  <a:pt x="878" y="1690"/>
                  <a:pt x="878" y="1690"/>
                  <a:pt x="878" y="1690"/>
                </a:cubicBezTo>
                <a:cubicBezTo>
                  <a:pt x="877" y="1689"/>
                  <a:pt x="877" y="1689"/>
                  <a:pt x="877" y="1689"/>
                </a:cubicBezTo>
                <a:cubicBezTo>
                  <a:pt x="875" y="1688"/>
                  <a:pt x="875" y="1688"/>
                  <a:pt x="875" y="1688"/>
                </a:cubicBezTo>
                <a:cubicBezTo>
                  <a:pt x="874" y="1687"/>
                  <a:pt x="874" y="1687"/>
                  <a:pt x="874" y="1687"/>
                </a:cubicBezTo>
                <a:cubicBezTo>
                  <a:pt x="875" y="1687"/>
                  <a:pt x="875" y="1687"/>
                  <a:pt x="875" y="1687"/>
                </a:cubicBezTo>
                <a:cubicBezTo>
                  <a:pt x="876" y="1687"/>
                  <a:pt x="876" y="1687"/>
                  <a:pt x="876" y="1687"/>
                </a:cubicBezTo>
                <a:cubicBezTo>
                  <a:pt x="878" y="1687"/>
                  <a:pt x="878" y="1687"/>
                  <a:pt x="878" y="1687"/>
                </a:cubicBezTo>
                <a:cubicBezTo>
                  <a:pt x="878" y="1686"/>
                  <a:pt x="878" y="1686"/>
                  <a:pt x="878" y="1686"/>
                </a:cubicBezTo>
                <a:cubicBezTo>
                  <a:pt x="877" y="1685"/>
                  <a:pt x="877" y="1685"/>
                  <a:pt x="877" y="1685"/>
                </a:cubicBezTo>
                <a:cubicBezTo>
                  <a:pt x="875" y="1685"/>
                  <a:pt x="875" y="1685"/>
                  <a:pt x="875" y="1685"/>
                </a:cubicBezTo>
                <a:cubicBezTo>
                  <a:pt x="880" y="1683"/>
                  <a:pt x="880" y="1683"/>
                  <a:pt x="880" y="1683"/>
                </a:cubicBezTo>
                <a:cubicBezTo>
                  <a:pt x="881" y="1682"/>
                  <a:pt x="881" y="1682"/>
                  <a:pt x="881" y="1682"/>
                </a:cubicBezTo>
                <a:cubicBezTo>
                  <a:pt x="890" y="1684"/>
                  <a:pt x="890" y="1684"/>
                  <a:pt x="890" y="1684"/>
                </a:cubicBezTo>
                <a:cubicBezTo>
                  <a:pt x="891" y="1684"/>
                  <a:pt x="891" y="1684"/>
                  <a:pt x="891" y="1684"/>
                </a:cubicBezTo>
                <a:cubicBezTo>
                  <a:pt x="890" y="1682"/>
                  <a:pt x="890" y="1682"/>
                  <a:pt x="890" y="1682"/>
                </a:cubicBezTo>
                <a:cubicBezTo>
                  <a:pt x="894" y="1682"/>
                  <a:pt x="894" y="1682"/>
                  <a:pt x="894" y="1682"/>
                </a:cubicBezTo>
                <a:cubicBezTo>
                  <a:pt x="897" y="1681"/>
                  <a:pt x="897" y="1681"/>
                  <a:pt x="897" y="1681"/>
                </a:cubicBezTo>
                <a:cubicBezTo>
                  <a:pt x="901" y="1682"/>
                  <a:pt x="901" y="1682"/>
                  <a:pt x="901" y="1682"/>
                </a:cubicBezTo>
                <a:cubicBezTo>
                  <a:pt x="904" y="1681"/>
                  <a:pt x="904" y="1681"/>
                  <a:pt x="904" y="1681"/>
                </a:cubicBezTo>
                <a:cubicBezTo>
                  <a:pt x="908" y="1682"/>
                  <a:pt x="908" y="1682"/>
                  <a:pt x="908" y="1682"/>
                </a:cubicBezTo>
                <a:cubicBezTo>
                  <a:pt x="911" y="1683"/>
                  <a:pt x="911" y="1683"/>
                  <a:pt x="911" y="1683"/>
                </a:cubicBezTo>
                <a:cubicBezTo>
                  <a:pt x="913" y="1684"/>
                  <a:pt x="913" y="1684"/>
                  <a:pt x="913" y="1684"/>
                </a:cubicBezTo>
                <a:cubicBezTo>
                  <a:pt x="915" y="1683"/>
                  <a:pt x="915" y="1683"/>
                  <a:pt x="915" y="1683"/>
                </a:cubicBezTo>
                <a:cubicBezTo>
                  <a:pt x="917" y="1682"/>
                  <a:pt x="917" y="1682"/>
                  <a:pt x="917" y="1682"/>
                </a:cubicBezTo>
                <a:cubicBezTo>
                  <a:pt x="918" y="1680"/>
                  <a:pt x="918" y="1680"/>
                  <a:pt x="918" y="1680"/>
                </a:cubicBezTo>
                <a:cubicBezTo>
                  <a:pt x="920" y="1679"/>
                  <a:pt x="920" y="1679"/>
                  <a:pt x="920" y="1679"/>
                </a:cubicBezTo>
                <a:cubicBezTo>
                  <a:pt x="921" y="1680"/>
                  <a:pt x="921" y="1680"/>
                  <a:pt x="921" y="1680"/>
                </a:cubicBezTo>
                <a:cubicBezTo>
                  <a:pt x="923" y="1678"/>
                  <a:pt x="923" y="1678"/>
                  <a:pt x="923" y="1678"/>
                </a:cubicBezTo>
                <a:cubicBezTo>
                  <a:pt x="923" y="1677"/>
                  <a:pt x="923" y="1677"/>
                  <a:pt x="923" y="1677"/>
                </a:cubicBezTo>
                <a:lnTo>
                  <a:pt x="921" y="1676"/>
                </a:lnTo>
                <a:close/>
                <a:moveTo>
                  <a:pt x="872" y="1665"/>
                </a:moveTo>
                <a:cubicBezTo>
                  <a:pt x="871" y="1663"/>
                  <a:pt x="871" y="1663"/>
                  <a:pt x="871" y="1663"/>
                </a:cubicBezTo>
                <a:cubicBezTo>
                  <a:pt x="870" y="1663"/>
                  <a:pt x="870" y="1663"/>
                  <a:pt x="870" y="1663"/>
                </a:cubicBezTo>
                <a:cubicBezTo>
                  <a:pt x="870" y="1665"/>
                  <a:pt x="870" y="1665"/>
                  <a:pt x="870" y="1665"/>
                </a:cubicBezTo>
                <a:cubicBezTo>
                  <a:pt x="869" y="1666"/>
                  <a:pt x="869" y="1666"/>
                  <a:pt x="869" y="1666"/>
                </a:cubicBezTo>
                <a:cubicBezTo>
                  <a:pt x="870" y="1668"/>
                  <a:pt x="870" y="1668"/>
                  <a:pt x="870" y="1668"/>
                </a:cubicBezTo>
                <a:cubicBezTo>
                  <a:pt x="869" y="1669"/>
                  <a:pt x="869" y="1669"/>
                  <a:pt x="869" y="1669"/>
                </a:cubicBezTo>
                <a:cubicBezTo>
                  <a:pt x="869" y="1671"/>
                  <a:pt x="869" y="1671"/>
                  <a:pt x="869" y="1671"/>
                </a:cubicBezTo>
                <a:cubicBezTo>
                  <a:pt x="871" y="1672"/>
                  <a:pt x="871" y="1672"/>
                  <a:pt x="871" y="1672"/>
                </a:cubicBezTo>
                <a:cubicBezTo>
                  <a:pt x="873" y="1672"/>
                  <a:pt x="873" y="1672"/>
                  <a:pt x="873" y="1672"/>
                </a:cubicBezTo>
                <a:cubicBezTo>
                  <a:pt x="874" y="1673"/>
                  <a:pt x="874" y="1673"/>
                  <a:pt x="874" y="1673"/>
                </a:cubicBezTo>
                <a:cubicBezTo>
                  <a:pt x="875" y="1672"/>
                  <a:pt x="875" y="1672"/>
                  <a:pt x="875" y="1672"/>
                </a:cubicBezTo>
                <a:cubicBezTo>
                  <a:pt x="872" y="1671"/>
                  <a:pt x="872" y="1671"/>
                  <a:pt x="872" y="1671"/>
                </a:cubicBezTo>
                <a:cubicBezTo>
                  <a:pt x="874" y="1669"/>
                  <a:pt x="874" y="1669"/>
                  <a:pt x="874" y="1669"/>
                </a:cubicBezTo>
                <a:cubicBezTo>
                  <a:pt x="873" y="1668"/>
                  <a:pt x="873" y="1668"/>
                  <a:pt x="873" y="1668"/>
                </a:cubicBezTo>
                <a:cubicBezTo>
                  <a:pt x="873" y="1667"/>
                  <a:pt x="873" y="1667"/>
                  <a:pt x="873" y="1667"/>
                </a:cubicBezTo>
                <a:lnTo>
                  <a:pt x="872" y="1665"/>
                </a:lnTo>
                <a:close/>
                <a:moveTo>
                  <a:pt x="867" y="1687"/>
                </a:moveTo>
                <a:cubicBezTo>
                  <a:pt x="868" y="1688"/>
                  <a:pt x="868" y="1688"/>
                  <a:pt x="868" y="1688"/>
                </a:cubicBezTo>
                <a:cubicBezTo>
                  <a:pt x="869" y="1687"/>
                  <a:pt x="869" y="1687"/>
                  <a:pt x="869" y="1687"/>
                </a:cubicBezTo>
                <a:cubicBezTo>
                  <a:pt x="869" y="1686"/>
                  <a:pt x="869" y="1686"/>
                  <a:pt x="869" y="1686"/>
                </a:cubicBezTo>
                <a:lnTo>
                  <a:pt x="867" y="1687"/>
                </a:lnTo>
                <a:close/>
                <a:moveTo>
                  <a:pt x="858" y="1675"/>
                </a:moveTo>
                <a:cubicBezTo>
                  <a:pt x="856" y="1676"/>
                  <a:pt x="856" y="1676"/>
                  <a:pt x="856" y="1676"/>
                </a:cubicBezTo>
                <a:cubicBezTo>
                  <a:pt x="856" y="1677"/>
                  <a:pt x="856" y="1677"/>
                  <a:pt x="856" y="1677"/>
                </a:cubicBezTo>
                <a:cubicBezTo>
                  <a:pt x="858" y="1677"/>
                  <a:pt x="858" y="1677"/>
                  <a:pt x="858" y="1677"/>
                </a:cubicBezTo>
                <a:cubicBezTo>
                  <a:pt x="859" y="1675"/>
                  <a:pt x="859" y="1675"/>
                  <a:pt x="859" y="1675"/>
                </a:cubicBezTo>
                <a:cubicBezTo>
                  <a:pt x="859" y="1675"/>
                  <a:pt x="859" y="1675"/>
                  <a:pt x="859" y="1675"/>
                </a:cubicBezTo>
                <a:cubicBezTo>
                  <a:pt x="858" y="1674"/>
                  <a:pt x="858" y="1674"/>
                  <a:pt x="858" y="1674"/>
                </a:cubicBezTo>
                <a:lnTo>
                  <a:pt x="858" y="1675"/>
                </a:lnTo>
                <a:close/>
                <a:moveTo>
                  <a:pt x="864" y="1676"/>
                </a:moveTo>
                <a:cubicBezTo>
                  <a:pt x="865" y="1675"/>
                  <a:pt x="865" y="1675"/>
                  <a:pt x="865" y="1675"/>
                </a:cubicBezTo>
                <a:cubicBezTo>
                  <a:pt x="866" y="1676"/>
                  <a:pt x="866" y="1676"/>
                  <a:pt x="866" y="1676"/>
                </a:cubicBezTo>
                <a:cubicBezTo>
                  <a:pt x="867" y="1676"/>
                  <a:pt x="867" y="1676"/>
                  <a:pt x="867" y="1676"/>
                </a:cubicBezTo>
                <a:cubicBezTo>
                  <a:pt x="869" y="1676"/>
                  <a:pt x="869" y="1676"/>
                  <a:pt x="869" y="1676"/>
                </a:cubicBezTo>
                <a:cubicBezTo>
                  <a:pt x="868" y="1674"/>
                  <a:pt x="868" y="1674"/>
                  <a:pt x="868" y="1674"/>
                </a:cubicBezTo>
                <a:cubicBezTo>
                  <a:pt x="869" y="1673"/>
                  <a:pt x="869" y="1673"/>
                  <a:pt x="869" y="1673"/>
                </a:cubicBezTo>
                <a:cubicBezTo>
                  <a:pt x="868" y="1672"/>
                  <a:pt x="868" y="1672"/>
                  <a:pt x="868" y="1672"/>
                </a:cubicBezTo>
                <a:cubicBezTo>
                  <a:pt x="867" y="1672"/>
                  <a:pt x="867" y="1672"/>
                  <a:pt x="867" y="1672"/>
                </a:cubicBezTo>
                <a:cubicBezTo>
                  <a:pt x="866" y="1673"/>
                  <a:pt x="866" y="1673"/>
                  <a:pt x="866" y="1673"/>
                </a:cubicBezTo>
                <a:cubicBezTo>
                  <a:pt x="865" y="1672"/>
                  <a:pt x="865" y="1672"/>
                  <a:pt x="865" y="1672"/>
                </a:cubicBezTo>
                <a:cubicBezTo>
                  <a:pt x="862" y="1671"/>
                  <a:pt x="862" y="1671"/>
                  <a:pt x="862" y="1671"/>
                </a:cubicBezTo>
                <a:cubicBezTo>
                  <a:pt x="861" y="1672"/>
                  <a:pt x="861" y="1672"/>
                  <a:pt x="861" y="1672"/>
                </a:cubicBezTo>
                <a:cubicBezTo>
                  <a:pt x="858" y="1672"/>
                  <a:pt x="858" y="1672"/>
                  <a:pt x="858" y="1672"/>
                </a:cubicBezTo>
                <a:cubicBezTo>
                  <a:pt x="858" y="1673"/>
                  <a:pt x="858" y="1673"/>
                  <a:pt x="858" y="1673"/>
                </a:cubicBezTo>
                <a:cubicBezTo>
                  <a:pt x="860" y="1674"/>
                  <a:pt x="860" y="1674"/>
                  <a:pt x="860" y="1674"/>
                </a:cubicBezTo>
                <a:cubicBezTo>
                  <a:pt x="860" y="1675"/>
                  <a:pt x="860" y="1675"/>
                  <a:pt x="860" y="1675"/>
                </a:cubicBezTo>
                <a:cubicBezTo>
                  <a:pt x="861" y="1674"/>
                  <a:pt x="861" y="1674"/>
                  <a:pt x="861" y="1674"/>
                </a:cubicBezTo>
                <a:cubicBezTo>
                  <a:pt x="863" y="1675"/>
                  <a:pt x="863" y="1675"/>
                  <a:pt x="863" y="1675"/>
                </a:cubicBezTo>
                <a:lnTo>
                  <a:pt x="864" y="1676"/>
                </a:lnTo>
                <a:close/>
                <a:moveTo>
                  <a:pt x="1177" y="234"/>
                </a:moveTo>
                <a:cubicBezTo>
                  <a:pt x="1177" y="235"/>
                  <a:pt x="1177" y="235"/>
                  <a:pt x="1177" y="235"/>
                </a:cubicBezTo>
                <a:cubicBezTo>
                  <a:pt x="1178" y="235"/>
                  <a:pt x="1178" y="235"/>
                  <a:pt x="1178" y="235"/>
                </a:cubicBezTo>
                <a:cubicBezTo>
                  <a:pt x="1178" y="234"/>
                  <a:pt x="1178" y="234"/>
                  <a:pt x="1178" y="234"/>
                </a:cubicBezTo>
                <a:cubicBezTo>
                  <a:pt x="1178" y="234"/>
                  <a:pt x="1178" y="234"/>
                  <a:pt x="1178" y="234"/>
                </a:cubicBezTo>
                <a:lnTo>
                  <a:pt x="1177" y="234"/>
                </a:lnTo>
                <a:close/>
                <a:moveTo>
                  <a:pt x="1335" y="273"/>
                </a:moveTo>
                <a:cubicBezTo>
                  <a:pt x="1337" y="274"/>
                  <a:pt x="1337" y="274"/>
                  <a:pt x="1337" y="274"/>
                </a:cubicBezTo>
                <a:cubicBezTo>
                  <a:pt x="1339" y="273"/>
                  <a:pt x="1339" y="273"/>
                  <a:pt x="1339" y="273"/>
                </a:cubicBezTo>
                <a:cubicBezTo>
                  <a:pt x="1340" y="273"/>
                  <a:pt x="1340" y="273"/>
                  <a:pt x="1340" y="273"/>
                </a:cubicBezTo>
                <a:cubicBezTo>
                  <a:pt x="1344" y="276"/>
                  <a:pt x="1344" y="276"/>
                  <a:pt x="1344" y="276"/>
                </a:cubicBezTo>
                <a:cubicBezTo>
                  <a:pt x="1348" y="276"/>
                  <a:pt x="1348" y="276"/>
                  <a:pt x="1348" y="276"/>
                </a:cubicBezTo>
                <a:cubicBezTo>
                  <a:pt x="1350" y="277"/>
                  <a:pt x="1350" y="277"/>
                  <a:pt x="1350" y="277"/>
                </a:cubicBezTo>
                <a:cubicBezTo>
                  <a:pt x="1352" y="276"/>
                  <a:pt x="1352" y="276"/>
                  <a:pt x="1352" y="276"/>
                </a:cubicBezTo>
                <a:cubicBezTo>
                  <a:pt x="1352" y="273"/>
                  <a:pt x="1352" y="273"/>
                  <a:pt x="1352" y="273"/>
                </a:cubicBezTo>
                <a:cubicBezTo>
                  <a:pt x="1353" y="272"/>
                  <a:pt x="1353" y="272"/>
                  <a:pt x="1353" y="272"/>
                </a:cubicBezTo>
                <a:cubicBezTo>
                  <a:pt x="1353" y="274"/>
                  <a:pt x="1353" y="274"/>
                  <a:pt x="1353" y="274"/>
                </a:cubicBezTo>
                <a:cubicBezTo>
                  <a:pt x="1355" y="274"/>
                  <a:pt x="1355" y="274"/>
                  <a:pt x="1355" y="274"/>
                </a:cubicBezTo>
                <a:cubicBezTo>
                  <a:pt x="1358" y="272"/>
                  <a:pt x="1358" y="272"/>
                  <a:pt x="1358" y="272"/>
                </a:cubicBezTo>
                <a:cubicBezTo>
                  <a:pt x="1358" y="270"/>
                  <a:pt x="1358" y="270"/>
                  <a:pt x="1358" y="270"/>
                </a:cubicBezTo>
                <a:cubicBezTo>
                  <a:pt x="1360" y="269"/>
                  <a:pt x="1360" y="269"/>
                  <a:pt x="1360" y="269"/>
                </a:cubicBezTo>
                <a:cubicBezTo>
                  <a:pt x="1359" y="271"/>
                  <a:pt x="1359" y="271"/>
                  <a:pt x="1359" y="271"/>
                </a:cubicBezTo>
                <a:cubicBezTo>
                  <a:pt x="1360" y="272"/>
                  <a:pt x="1360" y="272"/>
                  <a:pt x="1360" y="272"/>
                </a:cubicBezTo>
                <a:cubicBezTo>
                  <a:pt x="1361" y="271"/>
                  <a:pt x="1361" y="271"/>
                  <a:pt x="1361" y="271"/>
                </a:cubicBezTo>
                <a:cubicBezTo>
                  <a:pt x="1362" y="270"/>
                  <a:pt x="1362" y="270"/>
                  <a:pt x="1362" y="270"/>
                </a:cubicBezTo>
                <a:cubicBezTo>
                  <a:pt x="1364" y="268"/>
                  <a:pt x="1364" y="268"/>
                  <a:pt x="1364" y="268"/>
                </a:cubicBezTo>
                <a:cubicBezTo>
                  <a:pt x="1365" y="269"/>
                  <a:pt x="1365" y="269"/>
                  <a:pt x="1365" y="269"/>
                </a:cubicBezTo>
                <a:cubicBezTo>
                  <a:pt x="1366" y="268"/>
                  <a:pt x="1366" y="268"/>
                  <a:pt x="1366" y="268"/>
                </a:cubicBezTo>
                <a:cubicBezTo>
                  <a:pt x="1368" y="268"/>
                  <a:pt x="1368" y="268"/>
                  <a:pt x="1368" y="268"/>
                </a:cubicBezTo>
                <a:cubicBezTo>
                  <a:pt x="1368" y="269"/>
                  <a:pt x="1368" y="269"/>
                  <a:pt x="1368" y="269"/>
                </a:cubicBezTo>
                <a:cubicBezTo>
                  <a:pt x="1368" y="268"/>
                  <a:pt x="1368" y="268"/>
                  <a:pt x="1368" y="268"/>
                </a:cubicBezTo>
                <a:cubicBezTo>
                  <a:pt x="1373" y="265"/>
                  <a:pt x="1373" y="265"/>
                  <a:pt x="1373" y="265"/>
                </a:cubicBezTo>
                <a:cubicBezTo>
                  <a:pt x="1374" y="263"/>
                  <a:pt x="1374" y="263"/>
                  <a:pt x="1374" y="263"/>
                </a:cubicBezTo>
                <a:cubicBezTo>
                  <a:pt x="1379" y="262"/>
                  <a:pt x="1379" y="262"/>
                  <a:pt x="1379" y="262"/>
                </a:cubicBezTo>
                <a:cubicBezTo>
                  <a:pt x="1380" y="260"/>
                  <a:pt x="1380" y="260"/>
                  <a:pt x="1380" y="260"/>
                </a:cubicBezTo>
                <a:cubicBezTo>
                  <a:pt x="1380" y="259"/>
                  <a:pt x="1380" y="259"/>
                  <a:pt x="1380" y="259"/>
                </a:cubicBezTo>
                <a:cubicBezTo>
                  <a:pt x="1380" y="258"/>
                  <a:pt x="1380" y="258"/>
                  <a:pt x="1380" y="258"/>
                </a:cubicBezTo>
                <a:cubicBezTo>
                  <a:pt x="1381" y="258"/>
                  <a:pt x="1381" y="258"/>
                  <a:pt x="1381" y="258"/>
                </a:cubicBezTo>
                <a:cubicBezTo>
                  <a:pt x="1381" y="260"/>
                  <a:pt x="1381" y="260"/>
                  <a:pt x="1381" y="260"/>
                </a:cubicBezTo>
                <a:cubicBezTo>
                  <a:pt x="1384" y="261"/>
                  <a:pt x="1384" y="261"/>
                  <a:pt x="1384" y="261"/>
                </a:cubicBezTo>
                <a:cubicBezTo>
                  <a:pt x="1385" y="259"/>
                  <a:pt x="1385" y="259"/>
                  <a:pt x="1385" y="259"/>
                </a:cubicBezTo>
                <a:cubicBezTo>
                  <a:pt x="1386" y="258"/>
                  <a:pt x="1386" y="258"/>
                  <a:pt x="1386" y="258"/>
                </a:cubicBezTo>
                <a:cubicBezTo>
                  <a:pt x="1385" y="257"/>
                  <a:pt x="1385" y="257"/>
                  <a:pt x="1385" y="257"/>
                </a:cubicBezTo>
                <a:cubicBezTo>
                  <a:pt x="1385" y="256"/>
                  <a:pt x="1385" y="256"/>
                  <a:pt x="1385" y="256"/>
                </a:cubicBezTo>
                <a:cubicBezTo>
                  <a:pt x="1386" y="255"/>
                  <a:pt x="1386" y="255"/>
                  <a:pt x="1386" y="255"/>
                </a:cubicBezTo>
                <a:cubicBezTo>
                  <a:pt x="1386" y="253"/>
                  <a:pt x="1386" y="253"/>
                  <a:pt x="1386" y="253"/>
                </a:cubicBezTo>
                <a:cubicBezTo>
                  <a:pt x="1386" y="252"/>
                  <a:pt x="1386" y="252"/>
                  <a:pt x="1386" y="252"/>
                </a:cubicBezTo>
                <a:cubicBezTo>
                  <a:pt x="1388" y="253"/>
                  <a:pt x="1388" y="253"/>
                  <a:pt x="1388" y="253"/>
                </a:cubicBezTo>
                <a:cubicBezTo>
                  <a:pt x="1388" y="255"/>
                  <a:pt x="1388" y="255"/>
                  <a:pt x="1388" y="255"/>
                </a:cubicBezTo>
                <a:cubicBezTo>
                  <a:pt x="1390" y="254"/>
                  <a:pt x="1390" y="254"/>
                  <a:pt x="1390" y="254"/>
                </a:cubicBezTo>
                <a:cubicBezTo>
                  <a:pt x="1391" y="252"/>
                  <a:pt x="1391" y="252"/>
                  <a:pt x="1391" y="252"/>
                </a:cubicBezTo>
                <a:cubicBezTo>
                  <a:pt x="1391" y="250"/>
                  <a:pt x="1391" y="250"/>
                  <a:pt x="1391" y="250"/>
                </a:cubicBezTo>
                <a:cubicBezTo>
                  <a:pt x="1389" y="249"/>
                  <a:pt x="1389" y="249"/>
                  <a:pt x="1389" y="249"/>
                </a:cubicBezTo>
                <a:cubicBezTo>
                  <a:pt x="1389" y="247"/>
                  <a:pt x="1389" y="247"/>
                  <a:pt x="1389" y="247"/>
                </a:cubicBezTo>
                <a:cubicBezTo>
                  <a:pt x="1390" y="246"/>
                  <a:pt x="1390" y="246"/>
                  <a:pt x="1390" y="246"/>
                </a:cubicBezTo>
                <a:cubicBezTo>
                  <a:pt x="1390" y="244"/>
                  <a:pt x="1390" y="244"/>
                  <a:pt x="1390" y="244"/>
                </a:cubicBezTo>
                <a:cubicBezTo>
                  <a:pt x="1391" y="243"/>
                  <a:pt x="1391" y="243"/>
                  <a:pt x="1391" y="243"/>
                </a:cubicBezTo>
                <a:cubicBezTo>
                  <a:pt x="1393" y="243"/>
                  <a:pt x="1393" y="243"/>
                  <a:pt x="1393" y="243"/>
                </a:cubicBezTo>
                <a:cubicBezTo>
                  <a:pt x="1394" y="241"/>
                  <a:pt x="1394" y="241"/>
                  <a:pt x="1394" y="241"/>
                </a:cubicBezTo>
                <a:cubicBezTo>
                  <a:pt x="1392" y="240"/>
                  <a:pt x="1392" y="240"/>
                  <a:pt x="1392" y="240"/>
                </a:cubicBezTo>
                <a:cubicBezTo>
                  <a:pt x="1388" y="239"/>
                  <a:pt x="1388" y="239"/>
                  <a:pt x="1388" y="239"/>
                </a:cubicBezTo>
                <a:cubicBezTo>
                  <a:pt x="1387" y="240"/>
                  <a:pt x="1387" y="240"/>
                  <a:pt x="1387" y="240"/>
                </a:cubicBezTo>
                <a:cubicBezTo>
                  <a:pt x="1388" y="239"/>
                  <a:pt x="1388" y="239"/>
                  <a:pt x="1388" y="239"/>
                </a:cubicBezTo>
                <a:cubicBezTo>
                  <a:pt x="1388" y="237"/>
                  <a:pt x="1388" y="237"/>
                  <a:pt x="1388" y="237"/>
                </a:cubicBezTo>
                <a:cubicBezTo>
                  <a:pt x="1386" y="237"/>
                  <a:pt x="1386" y="237"/>
                  <a:pt x="1386" y="237"/>
                </a:cubicBezTo>
                <a:cubicBezTo>
                  <a:pt x="1385" y="237"/>
                  <a:pt x="1385" y="237"/>
                  <a:pt x="1385" y="237"/>
                </a:cubicBezTo>
                <a:cubicBezTo>
                  <a:pt x="1384" y="236"/>
                  <a:pt x="1384" y="236"/>
                  <a:pt x="1384" y="236"/>
                </a:cubicBezTo>
                <a:cubicBezTo>
                  <a:pt x="1386" y="234"/>
                  <a:pt x="1386" y="234"/>
                  <a:pt x="1386" y="234"/>
                </a:cubicBezTo>
                <a:cubicBezTo>
                  <a:pt x="1387" y="233"/>
                  <a:pt x="1387" y="233"/>
                  <a:pt x="1387" y="233"/>
                </a:cubicBezTo>
                <a:cubicBezTo>
                  <a:pt x="1387" y="231"/>
                  <a:pt x="1387" y="231"/>
                  <a:pt x="1387" y="231"/>
                </a:cubicBezTo>
                <a:cubicBezTo>
                  <a:pt x="1386" y="230"/>
                  <a:pt x="1386" y="230"/>
                  <a:pt x="1386" y="230"/>
                </a:cubicBezTo>
                <a:cubicBezTo>
                  <a:pt x="1384" y="231"/>
                  <a:pt x="1384" y="231"/>
                  <a:pt x="1384" y="231"/>
                </a:cubicBezTo>
                <a:cubicBezTo>
                  <a:pt x="1383" y="230"/>
                  <a:pt x="1383" y="230"/>
                  <a:pt x="1383" y="230"/>
                </a:cubicBezTo>
                <a:cubicBezTo>
                  <a:pt x="1382" y="229"/>
                  <a:pt x="1382" y="229"/>
                  <a:pt x="1382" y="229"/>
                </a:cubicBezTo>
                <a:cubicBezTo>
                  <a:pt x="1384" y="228"/>
                  <a:pt x="1384" y="228"/>
                  <a:pt x="1384" y="228"/>
                </a:cubicBezTo>
                <a:cubicBezTo>
                  <a:pt x="1384" y="226"/>
                  <a:pt x="1384" y="226"/>
                  <a:pt x="1384" y="226"/>
                </a:cubicBezTo>
                <a:cubicBezTo>
                  <a:pt x="1385" y="226"/>
                  <a:pt x="1385" y="226"/>
                  <a:pt x="1385" y="226"/>
                </a:cubicBezTo>
                <a:cubicBezTo>
                  <a:pt x="1387" y="225"/>
                  <a:pt x="1387" y="225"/>
                  <a:pt x="1387" y="225"/>
                </a:cubicBezTo>
                <a:cubicBezTo>
                  <a:pt x="1385" y="224"/>
                  <a:pt x="1385" y="224"/>
                  <a:pt x="1385" y="224"/>
                </a:cubicBezTo>
                <a:cubicBezTo>
                  <a:pt x="1383" y="225"/>
                  <a:pt x="1383" y="225"/>
                  <a:pt x="1383" y="225"/>
                </a:cubicBezTo>
                <a:cubicBezTo>
                  <a:pt x="1380" y="228"/>
                  <a:pt x="1380" y="228"/>
                  <a:pt x="1380" y="228"/>
                </a:cubicBezTo>
                <a:cubicBezTo>
                  <a:pt x="1379" y="229"/>
                  <a:pt x="1379" y="229"/>
                  <a:pt x="1379" y="229"/>
                </a:cubicBezTo>
                <a:cubicBezTo>
                  <a:pt x="1378" y="229"/>
                  <a:pt x="1378" y="229"/>
                  <a:pt x="1378" y="229"/>
                </a:cubicBezTo>
                <a:cubicBezTo>
                  <a:pt x="1377" y="228"/>
                  <a:pt x="1377" y="228"/>
                  <a:pt x="1377" y="228"/>
                </a:cubicBezTo>
                <a:cubicBezTo>
                  <a:pt x="1378" y="226"/>
                  <a:pt x="1378" y="226"/>
                  <a:pt x="1378" y="226"/>
                </a:cubicBezTo>
                <a:cubicBezTo>
                  <a:pt x="1377" y="225"/>
                  <a:pt x="1377" y="225"/>
                  <a:pt x="1377" y="225"/>
                </a:cubicBezTo>
                <a:cubicBezTo>
                  <a:pt x="1376" y="224"/>
                  <a:pt x="1376" y="224"/>
                  <a:pt x="1376" y="224"/>
                </a:cubicBezTo>
                <a:cubicBezTo>
                  <a:pt x="1375" y="223"/>
                  <a:pt x="1375" y="223"/>
                  <a:pt x="1375" y="223"/>
                </a:cubicBezTo>
                <a:cubicBezTo>
                  <a:pt x="1373" y="224"/>
                  <a:pt x="1373" y="224"/>
                  <a:pt x="1373" y="224"/>
                </a:cubicBezTo>
                <a:cubicBezTo>
                  <a:pt x="1372" y="223"/>
                  <a:pt x="1372" y="223"/>
                  <a:pt x="1372" y="223"/>
                </a:cubicBezTo>
                <a:cubicBezTo>
                  <a:pt x="1371" y="225"/>
                  <a:pt x="1371" y="225"/>
                  <a:pt x="1371" y="225"/>
                </a:cubicBezTo>
                <a:cubicBezTo>
                  <a:pt x="1372" y="227"/>
                  <a:pt x="1372" y="227"/>
                  <a:pt x="1372" y="227"/>
                </a:cubicBezTo>
                <a:cubicBezTo>
                  <a:pt x="1371" y="228"/>
                  <a:pt x="1371" y="228"/>
                  <a:pt x="1371" y="228"/>
                </a:cubicBezTo>
                <a:cubicBezTo>
                  <a:pt x="1369" y="229"/>
                  <a:pt x="1369" y="229"/>
                  <a:pt x="1369" y="229"/>
                </a:cubicBezTo>
                <a:cubicBezTo>
                  <a:pt x="1367" y="230"/>
                  <a:pt x="1367" y="230"/>
                  <a:pt x="1367" y="230"/>
                </a:cubicBezTo>
                <a:cubicBezTo>
                  <a:pt x="1367" y="228"/>
                  <a:pt x="1367" y="228"/>
                  <a:pt x="1367" y="228"/>
                </a:cubicBezTo>
                <a:cubicBezTo>
                  <a:pt x="1366" y="227"/>
                  <a:pt x="1366" y="227"/>
                  <a:pt x="1366" y="227"/>
                </a:cubicBezTo>
                <a:cubicBezTo>
                  <a:pt x="1365" y="229"/>
                  <a:pt x="1365" y="229"/>
                  <a:pt x="1365" y="229"/>
                </a:cubicBezTo>
                <a:cubicBezTo>
                  <a:pt x="1364" y="231"/>
                  <a:pt x="1364" y="231"/>
                  <a:pt x="1364" y="231"/>
                </a:cubicBezTo>
                <a:cubicBezTo>
                  <a:pt x="1362" y="231"/>
                  <a:pt x="1362" y="231"/>
                  <a:pt x="1362" y="231"/>
                </a:cubicBezTo>
                <a:cubicBezTo>
                  <a:pt x="1360" y="228"/>
                  <a:pt x="1360" y="228"/>
                  <a:pt x="1360" y="228"/>
                </a:cubicBezTo>
                <a:cubicBezTo>
                  <a:pt x="1358" y="228"/>
                  <a:pt x="1358" y="228"/>
                  <a:pt x="1358" y="228"/>
                </a:cubicBezTo>
                <a:cubicBezTo>
                  <a:pt x="1358" y="228"/>
                  <a:pt x="1358" y="228"/>
                  <a:pt x="1358" y="228"/>
                </a:cubicBezTo>
                <a:cubicBezTo>
                  <a:pt x="1356" y="228"/>
                  <a:pt x="1356" y="228"/>
                  <a:pt x="1356" y="228"/>
                </a:cubicBezTo>
                <a:cubicBezTo>
                  <a:pt x="1355" y="231"/>
                  <a:pt x="1355" y="231"/>
                  <a:pt x="1355" y="231"/>
                </a:cubicBezTo>
                <a:cubicBezTo>
                  <a:pt x="1357" y="235"/>
                  <a:pt x="1357" y="235"/>
                  <a:pt x="1357" y="235"/>
                </a:cubicBezTo>
                <a:cubicBezTo>
                  <a:pt x="1355" y="240"/>
                  <a:pt x="1355" y="240"/>
                  <a:pt x="1355" y="240"/>
                </a:cubicBezTo>
                <a:cubicBezTo>
                  <a:pt x="1356" y="236"/>
                  <a:pt x="1356" y="236"/>
                  <a:pt x="1356" y="236"/>
                </a:cubicBezTo>
                <a:cubicBezTo>
                  <a:pt x="1354" y="233"/>
                  <a:pt x="1354" y="233"/>
                  <a:pt x="1354" y="233"/>
                </a:cubicBezTo>
                <a:cubicBezTo>
                  <a:pt x="1354" y="231"/>
                  <a:pt x="1354" y="231"/>
                  <a:pt x="1354" y="231"/>
                </a:cubicBezTo>
                <a:cubicBezTo>
                  <a:pt x="1353" y="230"/>
                  <a:pt x="1353" y="230"/>
                  <a:pt x="1353" y="230"/>
                </a:cubicBezTo>
                <a:cubicBezTo>
                  <a:pt x="1353" y="228"/>
                  <a:pt x="1353" y="228"/>
                  <a:pt x="1353" y="228"/>
                </a:cubicBezTo>
                <a:cubicBezTo>
                  <a:pt x="1351" y="227"/>
                  <a:pt x="1351" y="227"/>
                  <a:pt x="1351" y="227"/>
                </a:cubicBezTo>
                <a:cubicBezTo>
                  <a:pt x="1347" y="230"/>
                  <a:pt x="1347" y="230"/>
                  <a:pt x="1347" y="230"/>
                </a:cubicBezTo>
                <a:cubicBezTo>
                  <a:pt x="1347" y="232"/>
                  <a:pt x="1347" y="232"/>
                  <a:pt x="1347" y="232"/>
                </a:cubicBezTo>
                <a:cubicBezTo>
                  <a:pt x="1347" y="233"/>
                  <a:pt x="1347" y="233"/>
                  <a:pt x="1347" y="233"/>
                </a:cubicBezTo>
                <a:cubicBezTo>
                  <a:pt x="1346" y="236"/>
                  <a:pt x="1346" y="236"/>
                  <a:pt x="1346" y="236"/>
                </a:cubicBezTo>
                <a:cubicBezTo>
                  <a:pt x="1344" y="236"/>
                  <a:pt x="1344" y="236"/>
                  <a:pt x="1344" y="236"/>
                </a:cubicBezTo>
                <a:cubicBezTo>
                  <a:pt x="1344" y="233"/>
                  <a:pt x="1344" y="233"/>
                  <a:pt x="1344" y="233"/>
                </a:cubicBezTo>
                <a:cubicBezTo>
                  <a:pt x="1343" y="233"/>
                  <a:pt x="1343" y="233"/>
                  <a:pt x="1343" y="233"/>
                </a:cubicBezTo>
                <a:cubicBezTo>
                  <a:pt x="1342" y="228"/>
                  <a:pt x="1342" y="228"/>
                  <a:pt x="1342" y="228"/>
                </a:cubicBezTo>
                <a:cubicBezTo>
                  <a:pt x="1341" y="227"/>
                  <a:pt x="1341" y="227"/>
                  <a:pt x="1341" y="227"/>
                </a:cubicBezTo>
                <a:cubicBezTo>
                  <a:pt x="1338" y="229"/>
                  <a:pt x="1338" y="229"/>
                  <a:pt x="1338" y="229"/>
                </a:cubicBezTo>
                <a:cubicBezTo>
                  <a:pt x="1339" y="234"/>
                  <a:pt x="1339" y="234"/>
                  <a:pt x="1339" y="234"/>
                </a:cubicBezTo>
                <a:cubicBezTo>
                  <a:pt x="1340" y="235"/>
                  <a:pt x="1340" y="235"/>
                  <a:pt x="1340" y="235"/>
                </a:cubicBezTo>
                <a:cubicBezTo>
                  <a:pt x="1340" y="239"/>
                  <a:pt x="1340" y="239"/>
                  <a:pt x="1340" y="239"/>
                </a:cubicBezTo>
                <a:cubicBezTo>
                  <a:pt x="1338" y="240"/>
                  <a:pt x="1338" y="240"/>
                  <a:pt x="1338" y="240"/>
                </a:cubicBezTo>
                <a:cubicBezTo>
                  <a:pt x="1337" y="240"/>
                  <a:pt x="1337" y="240"/>
                  <a:pt x="1337" y="240"/>
                </a:cubicBezTo>
                <a:cubicBezTo>
                  <a:pt x="1337" y="238"/>
                  <a:pt x="1337" y="238"/>
                  <a:pt x="1337" y="238"/>
                </a:cubicBezTo>
                <a:cubicBezTo>
                  <a:pt x="1335" y="239"/>
                  <a:pt x="1335" y="239"/>
                  <a:pt x="1335" y="239"/>
                </a:cubicBezTo>
                <a:cubicBezTo>
                  <a:pt x="1334" y="241"/>
                  <a:pt x="1334" y="241"/>
                  <a:pt x="1334" y="241"/>
                </a:cubicBezTo>
                <a:cubicBezTo>
                  <a:pt x="1333" y="242"/>
                  <a:pt x="1333" y="242"/>
                  <a:pt x="1333" y="242"/>
                </a:cubicBezTo>
                <a:cubicBezTo>
                  <a:pt x="1332" y="245"/>
                  <a:pt x="1332" y="245"/>
                  <a:pt x="1332" y="245"/>
                </a:cubicBezTo>
                <a:cubicBezTo>
                  <a:pt x="1331" y="242"/>
                  <a:pt x="1331" y="242"/>
                  <a:pt x="1331" y="242"/>
                </a:cubicBezTo>
                <a:cubicBezTo>
                  <a:pt x="1330" y="242"/>
                  <a:pt x="1330" y="242"/>
                  <a:pt x="1330" y="242"/>
                </a:cubicBezTo>
                <a:cubicBezTo>
                  <a:pt x="1330" y="240"/>
                  <a:pt x="1330" y="240"/>
                  <a:pt x="1330" y="240"/>
                </a:cubicBezTo>
                <a:cubicBezTo>
                  <a:pt x="1331" y="239"/>
                  <a:pt x="1331" y="239"/>
                  <a:pt x="1331" y="239"/>
                </a:cubicBezTo>
                <a:cubicBezTo>
                  <a:pt x="1331" y="237"/>
                  <a:pt x="1331" y="237"/>
                  <a:pt x="1331" y="237"/>
                </a:cubicBezTo>
                <a:cubicBezTo>
                  <a:pt x="1329" y="237"/>
                  <a:pt x="1329" y="237"/>
                  <a:pt x="1329" y="237"/>
                </a:cubicBezTo>
                <a:cubicBezTo>
                  <a:pt x="1330" y="236"/>
                  <a:pt x="1330" y="236"/>
                  <a:pt x="1330" y="236"/>
                </a:cubicBezTo>
                <a:cubicBezTo>
                  <a:pt x="1329" y="233"/>
                  <a:pt x="1329" y="233"/>
                  <a:pt x="1329" y="233"/>
                </a:cubicBezTo>
                <a:cubicBezTo>
                  <a:pt x="1330" y="234"/>
                  <a:pt x="1330" y="234"/>
                  <a:pt x="1330" y="234"/>
                </a:cubicBezTo>
                <a:cubicBezTo>
                  <a:pt x="1332" y="233"/>
                  <a:pt x="1332" y="233"/>
                  <a:pt x="1332" y="233"/>
                </a:cubicBezTo>
                <a:cubicBezTo>
                  <a:pt x="1332" y="232"/>
                  <a:pt x="1332" y="232"/>
                  <a:pt x="1332" y="232"/>
                </a:cubicBezTo>
                <a:cubicBezTo>
                  <a:pt x="1330" y="231"/>
                  <a:pt x="1330" y="231"/>
                  <a:pt x="1330" y="231"/>
                </a:cubicBezTo>
                <a:cubicBezTo>
                  <a:pt x="1331" y="229"/>
                  <a:pt x="1331" y="229"/>
                  <a:pt x="1331" y="229"/>
                </a:cubicBezTo>
                <a:cubicBezTo>
                  <a:pt x="1330" y="228"/>
                  <a:pt x="1330" y="228"/>
                  <a:pt x="1330" y="228"/>
                </a:cubicBezTo>
                <a:cubicBezTo>
                  <a:pt x="1329" y="229"/>
                  <a:pt x="1329" y="229"/>
                  <a:pt x="1329" y="229"/>
                </a:cubicBezTo>
                <a:cubicBezTo>
                  <a:pt x="1328" y="227"/>
                  <a:pt x="1328" y="227"/>
                  <a:pt x="1328" y="227"/>
                </a:cubicBezTo>
                <a:cubicBezTo>
                  <a:pt x="1325" y="226"/>
                  <a:pt x="1325" y="226"/>
                  <a:pt x="1325" y="226"/>
                </a:cubicBezTo>
                <a:cubicBezTo>
                  <a:pt x="1325" y="224"/>
                  <a:pt x="1325" y="224"/>
                  <a:pt x="1325" y="224"/>
                </a:cubicBezTo>
                <a:cubicBezTo>
                  <a:pt x="1324" y="222"/>
                  <a:pt x="1324" y="222"/>
                  <a:pt x="1324" y="222"/>
                </a:cubicBezTo>
                <a:cubicBezTo>
                  <a:pt x="1322" y="223"/>
                  <a:pt x="1322" y="223"/>
                  <a:pt x="1322" y="223"/>
                </a:cubicBezTo>
                <a:cubicBezTo>
                  <a:pt x="1320" y="222"/>
                  <a:pt x="1320" y="222"/>
                  <a:pt x="1320" y="222"/>
                </a:cubicBezTo>
                <a:cubicBezTo>
                  <a:pt x="1317" y="222"/>
                  <a:pt x="1317" y="222"/>
                  <a:pt x="1317" y="222"/>
                </a:cubicBezTo>
                <a:cubicBezTo>
                  <a:pt x="1317" y="223"/>
                  <a:pt x="1317" y="223"/>
                  <a:pt x="1317" y="223"/>
                </a:cubicBezTo>
                <a:cubicBezTo>
                  <a:pt x="1318" y="224"/>
                  <a:pt x="1318" y="224"/>
                  <a:pt x="1318" y="224"/>
                </a:cubicBezTo>
                <a:cubicBezTo>
                  <a:pt x="1319" y="224"/>
                  <a:pt x="1319" y="224"/>
                  <a:pt x="1319" y="224"/>
                </a:cubicBezTo>
                <a:cubicBezTo>
                  <a:pt x="1319" y="223"/>
                  <a:pt x="1319" y="223"/>
                  <a:pt x="1319" y="223"/>
                </a:cubicBezTo>
                <a:cubicBezTo>
                  <a:pt x="1321" y="223"/>
                  <a:pt x="1321" y="223"/>
                  <a:pt x="1321" y="223"/>
                </a:cubicBezTo>
                <a:cubicBezTo>
                  <a:pt x="1322" y="224"/>
                  <a:pt x="1322" y="224"/>
                  <a:pt x="1322" y="224"/>
                </a:cubicBezTo>
                <a:cubicBezTo>
                  <a:pt x="1323" y="225"/>
                  <a:pt x="1323" y="225"/>
                  <a:pt x="1323" y="225"/>
                </a:cubicBezTo>
                <a:cubicBezTo>
                  <a:pt x="1323" y="226"/>
                  <a:pt x="1323" y="226"/>
                  <a:pt x="1323" y="226"/>
                </a:cubicBezTo>
                <a:cubicBezTo>
                  <a:pt x="1321" y="225"/>
                  <a:pt x="1321" y="225"/>
                  <a:pt x="1321" y="225"/>
                </a:cubicBezTo>
                <a:cubicBezTo>
                  <a:pt x="1319" y="225"/>
                  <a:pt x="1319" y="225"/>
                  <a:pt x="1319" y="225"/>
                </a:cubicBezTo>
                <a:cubicBezTo>
                  <a:pt x="1319" y="226"/>
                  <a:pt x="1319" y="226"/>
                  <a:pt x="1319" y="226"/>
                </a:cubicBezTo>
                <a:cubicBezTo>
                  <a:pt x="1322" y="228"/>
                  <a:pt x="1322" y="228"/>
                  <a:pt x="1322" y="228"/>
                </a:cubicBezTo>
                <a:cubicBezTo>
                  <a:pt x="1324" y="230"/>
                  <a:pt x="1324" y="230"/>
                  <a:pt x="1324" y="230"/>
                </a:cubicBezTo>
                <a:cubicBezTo>
                  <a:pt x="1323" y="231"/>
                  <a:pt x="1323" y="231"/>
                  <a:pt x="1323" y="231"/>
                </a:cubicBezTo>
                <a:cubicBezTo>
                  <a:pt x="1323" y="231"/>
                  <a:pt x="1323" y="231"/>
                  <a:pt x="1323" y="231"/>
                </a:cubicBezTo>
                <a:cubicBezTo>
                  <a:pt x="1323" y="230"/>
                  <a:pt x="1323" y="230"/>
                  <a:pt x="1323" y="230"/>
                </a:cubicBezTo>
                <a:cubicBezTo>
                  <a:pt x="1320" y="229"/>
                  <a:pt x="1320" y="229"/>
                  <a:pt x="1320" y="229"/>
                </a:cubicBezTo>
                <a:cubicBezTo>
                  <a:pt x="1319" y="230"/>
                  <a:pt x="1319" y="230"/>
                  <a:pt x="1319" y="230"/>
                </a:cubicBezTo>
                <a:cubicBezTo>
                  <a:pt x="1318" y="230"/>
                  <a:pt x="1318" y="230"/>
                  <a:pt x="1318" y="230"/>
                </a:cubicBezTo>
                <a:cubicBezTo>
                  <a:pt x="1318" y="228"/>
                  <a:pt x="1318" y="228"/>
                  <a:pt x="1318" y="228"/>
                </a:cubicBezTo>
                <a:cubicBezTo>
                  <a:pt x="1317" y="226"/>
                  <a:pt x="1317" y="226"/>
                  <a:pt x="1317" y="226"/>
                </a:cubicBezTo>
                <a:cubicBezTo>
                  <a:pt x="1315" y="225"/>
                  <a:pt x="1315" y="225"/>
                  <a:pt x="1315" y="225"/>
                </a:cubicBezTo>
                <a:cubicBezTo>
                  <a:pt x="1313" y="226"/>
                  <a:pt x="1313" y="226"/>
                  <a:pt x="1313" y="226"/>
                </a:cubicBezTo>
                <a:cubicBezTo>
                  <a:pt x="1315" y="228"/>
                  <a:pt x="1315" y="228"/>
                  <a:pt x="1315" y="228"/>
                </a:cubicBezTo>
                <a:cubicBezTo>
                  <a:pt x="1314" y="229"/>
                  <a:pt x="1314" y="229"/>
                  <a:pt x="1314" y="229"/>
                </a:cubicBezTo>
                <a:cubicBezTo>
                  <a:pt x="1313" y="227"/>
                  <a:pt x="1313" y="227"/>
                  <a:pt x="1313" y="227"/>
                </a:cubicBezTo>
                <a:cubicBezTo>
                  <a:pt x="1312" y="227"/>
                  <a:pt x="1312" y="227"/>
                  <a:pt x="1312" y="227"/>
                </a:cubicBezTo>
                <a:cubicBezTo>
                  <a:pt x="1311" y="228"/>
                  <a:pt x="1311" y="228"/>
                  <a:pt x="1311" y="228"/>
                </a:cubicBezTo>
                <a:cubicBezTo>
                  <a:pt x="1312" y="230"/>
                  <a:pt x="1312" y="230"/>
                  <a:pt x="1312" y="230"/>
                </a:cubicBezTo>
                <a:cubicBezTo>
                  <a:pt x="1313" y="230"/>
                  <a:pt x="1313" y="230"/>
                  <a:pt x="1313" y="230"/>
                </a:cubicBezTo>
                <a:cubicBezTo>
                  <a:pt x="1314" y="231"/>
                  <a:pt x="1314" y="231"/>
                  <a:pt x="1314" y="231"/>
                </a:cubicBezTo>
                <a:cubicBezTo>
                  <a:pt x="1312" y="231"/>
                  <a:pt x="1312" y="231"/>
                  <a:pt x="1312" y="231"/>
                </a:cubicBezTo>
                <a:cubicBezTo>
                  <a:pt x="1311" y="231"/>
                  <a:pt x="1311" y="231"/>
                  <a:pt x="1311" y="231"/>
                </a:cubicBezTo>
                <a:cubicBezTo>
                  <a:pt x="1312" y="233"/>
                  <a:pt x="1312" y="233"/>
                  <a:pt x="1312" y="233"/>
                </a:cubicBezTo>
                <a:cubicBezTo>
                  <a:pt x="1314" y="234"/>
                  <a:pt x="1314" y="234"/>
                  <a:pt x="1314" y="234"/>
                </a:cubicBezTo>
                <a:cubicBezTo>
                  <a:pt x="1313" y="234"/>
                  <a:pt x="1313" y="234"/>
                  <a:pt x="1313" y="234"/>
                </a:cubicBezTo>
                <a:cubicBezTo>
                  <a:pt x="1312" y="234"/>
                  <a:pt x="1312" y="234"/>
                  <a:pt x="1312" y="234"/>
                </a:cubicBezTo>
                <a:cubicBezTo>
                  <a:pt x="1313" y="236"/>
                  <a:pt x="1313" y="236"/>
                  <a:pt x="1313" y="236"/>
                </a:cubicBezTo>
                <a:cubicBezTo>
                  <a:pt x="1312" y="236"/>
                  <a:pt x="1312" y="236"/>
                  <a:pt x="1312" y="236"/>
                </a:cubicBezTo>
                <a:cubicBezTo>
                  <a:pt x="1309" y="233"/>
                  <a:pt x="1309" y="233"/>
                  <a:pt x="1309" y="233"/>
                </a:cubicBezTo>
                <a:cubicBezTo>
                  <a:pt x="1309" y="233"/>
                  <a:pt x="1309" y="233"/>
                  <a:pt x="1309" y="233"/>
                </a:cubicBezTo>
                <a:cubicBezTo>
                  <a:pt x="1308" y="234"/>
                  <a:pt x="1308" y="234"/>
                  <a:pt x="1308" y="234"/>
                </a:cubicBezTo>
                <a:cubicBezTo>
                  <a:pt x="1309" y="236"/>
                  <a:pt x="1309" y="236"/>
                  <a:pt x="1309" y="236"/>
                </a:cubicBezTo>
                <a:cubicBezTo>
                  <a:pt x="1310" y="238"/>
                  <a:pt x="1310" y="238"/>
                  <a:pt x="1310" y="238"/>
                </a:cubicBezTo>
                <a:cubicBezTo>
                  <a:pt x="1309" y="238"/>
                  <a:pt x="1309" y="238"/>
                  <a:pt x="1309" y="238"/>
                </a:cubicBezTo>
                <a:cubicBezTo>
                  <a:pt x="1307" y="236"/>
                  <a:pt x="1307" y="236"/>
                  <a:pt x="1307" y="236"/>
                </a:cubicBezTo>
                <a:cubicBezTo>
                  <a:pt x="1305" y="235"/>
                  <a:pt x="1305" y="235"/>
                  <a:pt x="1305" y="235"/>
                </a:cubicBezTo>
                <a:cubicBezTo>
                  <a:pt x="1304" y="237"/>
                  <a:pt x="1304" y="237"/>
                  <a:pt x="1304" y="237"/>
                </a:cubicBezTo>
                <a:cubicBezTo>
                  <a:pt x="1307" y="238"/>
                  <a:pt x="1307" y="238"/>
                  <a:pt x="1307" y="238"/>
                </a:cubicBezTo>
                <a:cubicBezTo>
                  <a:pt x="1308" y="240"/>
                  <a:pt x="1308" y="240"/>
                  <a:pt x="1308" y="240"/>
                </a:cubicBezTo>
                <a:cubicBezTo>
                  <a:pt x="1311" y="240"/>
                  <a:pt x="1311" y="240"/>
                  <a:pt x="1311" y="240"/>
                </a:cubicBezTo>
                <a:cubicBezTo>
                  <a:pt x="1312" y="238"/>
                  <a:pt x="1312" y="238"/>
                  <a:pt x="1312" y="238"/>
                </a:cubicBezTo>
                <a:cubicBezTo>
                  <a:pt x="1314" y="238"/>
                  <a:pt x="1314" y="238"/>
                  <a:pt x="1314" y="238"/>
                </a:cubicBezTo>
                <a:cubicBezTo>
                  <a:pt x="1315" y="236"/>
                  <a:pt x="1315" y="236"/>
                  <a:pt x="1315" y="236"/>
                </a:cubicBezTo>
                <a:cubicBezTo>
                  <a:pt x="1316" y="237"/>
                  <a:pt x="1316" y="237"/>
                  <a:pt x="1316" y="237"/>
                </a:cubicBezTo>
                <a:cubicBezTo>
                  <a:pt x="1316" y="238"/>
                  <a:pt x="1316" y="238"/>
                  <a:pt x="1316" y="238"/>
                </a:cubicBezTo>
                <a:cubicBezTo>
                  <a:pt x="1317" y="238"/>
                  <a:pt x="1317" y="238"/>
                  <a:pt x="1317" y="238"/>
                </a:cubicBezTo>
                <a:cubicBezTo>
                  <a:pt x="1318" y="237"/>
                  <a:pt x="1318" y="237"/>
                  <a:pt x="1318" y="237"/>
                </a:cubicBezTo>
                <a:cubicBezTo>
                  <a:pt x="1319" y="239"/>
                  <a:pt x="1319" y="239"/>
                  <a:pt x="1319" y="239"/>
                </a:cubicBezTo>
                <a:cubicBezTo>
                  <a:pt x="1319" y="239"/>
                  <a:pt x="1319" y="239"/>
                  <a:pt x="1319" y="239"/>
                </a:cubicBezTo>
                <a:cubicBezTo>
                  <a:pt x="1321" y="238"/>
                  <a:pt x="1321" y="238"/>
                  <a:pt x="1321" y="238"/>
                </a:cubicBezTo>
                <a:cubicBezTo>
                  <a:pt x="1321" y="237"/>
                  <a:pt x="1321" y="237"/>
                  <a:pt x="1321" y="237"/>
                </a:cubicBezTo>
                <a:cubicBezTo>
                  <a:pt x="1322" y="239"/>
                  <a:pt x="1322" y="239"/>
                  <a:pt x="1322" y="239"/>
                </a:cubicBezTo>
                <a:cubicBezTo>
                  <a:pt x="1322" y="239"/>
                  <a:pt x="1322" y="239"/>
                  <a:pt x="1322" y="239"/>
                </a:cubicBezTo>
                <a:cubicBezTo>
                  <a:pt x="1324" y="237"/>
                  <a:pt x="1324" y="237"/>
                  <a:pt x="1324" y="237"/>
                </a:cubicBezTo>
                <a:cubicBezTo>
                  <a:pt x="1324" y="238"/>
                  <a:pt x="1324" y="238"/>
                  <a:pt x="1324" y="238"/>
                </a:cubicBezTo>
                <a:cubicBezTo>
                  <a:pt x="1324" y="240"/>
                  <a:pt x="1324" y="240"/>
                  <a:pt x="1324" y="240"/>
                </a:cubicBezTo>
                <a:cubicBezTo>
                  <a:pt x="1324" y="240"/>
                  <a:pt x="1324" y="240"/>
                  <a:pt x="1324" y="240"/>
                </a:cubicBezTo>
                <a:cubicBezTo>
                  <a:pt x="1326" y="239"/>
                  <a:pt x="1326" y="239"/>
                  <a:pt x="1326" y="239"/>
                </a:cubicBezTo>
                <a:cubicBezTo>
                  <a:pt x="1328" y="240"/>
                  <a:pt x="1328" y="240"/>
                  <a:pt x="1328" y="240"/>
                </a:cubicBezTo>
                <a:cubicBezTo>
                  <a:pt x="1327" y="241"/>
                  <a:pt x="1327" y="241"/>
                  <a:pt x="1327" y="241"/>
                </a:cubicBezTo>
                <a:cubicBezTo>
                  <a:pt x="1326" y="241"/>
                  <a:pt x="1326" y="241"/>
                  <a:pt x="1326" y="241"/>
                </a:cubicBezTo>
                <a:cubicBezTo>
                  <a:pt x="1324" y="242"/>
                  <a:pt x="1324" y="242"/>
                  <a:pt x="1324" y="242"/>
                </a:cubicBezTo>
                <a:cubicBezTo>
                  <a:pt x="1323" y="242"/>
                  <a:pt x="1323" y="242"/>
                  <a:pt x="1323" y="242"/>
                </a:cubicBezTo>
                <a:cubicBezTo>
                  <a:pt x="1320" y="243"/>
                  <a:pt x="1320" y="243"/>
                  <a:pt x="1320" y="243"/>
                </a:cubicBezTo>
                <a:cubicBezTo>
                  <a:pt x="1320" y="244"/>
                  <a:pt x="1320" y="244"/>
                  <a:pt x="1320" y="244"/>
                </a:cubicBezTo>
                <a:cubicBezTo>
                  <a:pt x="1323" y="245"/>
                  <a:pt x="1323" y="245"/>
                  <a:pt x="1323" y="245"/>
                </a:cubicBezTo>
                <a:cubicBezTo>
                  <a:pt x="1325" y="245"/>
                  <a:pt x="1325" y="245"/>
                  <a:pt x="1325" y="245"/>
                </a:cubicBezTo>
                <a:cubicBezTo>
                  <a:pt x="1326" y="243"/>
                  <a:pt x="1326" y="243"/>
                  <a:pt x="1326" y="243"/>
                </a:cubicBezTo>
                <a:cubicBezTo>
                  <a:pt x="1327" y="243"/>
                  <a:pt x="1327" y="243"/>
                  <a:pt x="1327" y="243"/>
                </a:cubicBezTo>
                <a:cubicBezTo>
                  <a:pt x="1327" y="245"/>
                  <a:pt x="1327" y="245"/>
                  <a:pt x="1327" y="245"/>
                </a:cubicBezTo>
                <a:cubicBezTo>
                  <a:pt x="1326" y="246"/>
                  <a:pt x="1326" y="246"/>
                  <a:pt x="1326" y="246"/>
                </a:cubicBezTo>
                <a:cubicBezTo>
                  <a:pt x="1322" y="247"/>
                  <a:pt x="1322" y="247"/>
                  <a:pt x="1322" y="247"/>
                </a:cubicBezTo>
                <a:cubicBezTo>
                  <a:pt x="1321" y="246"/>
                  <a:pt x="1321" y="246"/>
                  <a:pt x="1321" y="246"/>
                </a:cubicBezTo>
                <a:cubicBezTo>
                  <a:pt x="1319" y="248"/>
                  <a:pt x="1319" y="248"/>
                  <a:pt x="1319" y="248"/>
                </a:cubicBezTo>
                <a:cubicBezTo>
                  <a:pt x="1318" y="247"/>
                  <a:pt x="1318" y="247"/>
                  <a:pt x="1318" y="247"/>
                </a:cubicBezTo>
                <a:cubicBezTo>
                  <a:pt x="1318" y="246"/>
                  <a:pt x="1318" y="246"/>
                  <a:pt x="1318" y="246"/>
                </a:cubicBezTo>
                <a:cubicBezTo>
                  <a:pt x="1318" y="245"/>
                  <a:pt x="1318" y="245"/>
                  <a:pt x="1318" y="245"/>
                </a:cubicBezTo>
                <a:cubicBezTo>
                  <a:pt x="1317" y="245"/>
                  <a:pt x="1317" y="245"/>
                  <a:pt x="1317" y="245"/>
                </a:cubicBezTo>
                <a:cubicBezTo>
                  <a:pt x="1317" y="245"/>
                  <a:pt x="1317" y="245"/>
                  <a:pt x="1317" y="245"/>
                </a:cubicBezTo>
                <a:cubicBezTo>
                  <a:pt x="1317" y="246"/>
                  <a:pt x="1317" y="246"/>
                  <a:pt x="1317" y="246"/>
                </a:cubicBezTo>
                <a:cubicBezTo>
                  <a:pt x="1315" y="247"/>
                  <a:pt x="1315" y="247"/>
                  <a:pt x="1315" y="247"/>
                </a:cubicBezTo>
                <a:cubicBezTo>
                  <a:pt x="1314" y="247"/>
                  <a:pt x="1314" y="247"/>
                  <a:pt x="1314" y="247"/>
                </a:cubicBezTo>
                <a:cubicBezTo>
                  <a:pt x="1312" y="247"/>
                  <a:pt x="1312" y="247"/>
                  <a:pt x="1312" y="247"/>
                </a:cubicBezTo>
                <a:cubicBezTo>
                  <a:pt x="1311" y="248"/>
                  <a:pt x="1311" y="248"/>
                  <a:pt x="1311" y="248"/>
                </a:cubicBezTo>
                <a:cubicBezTo>
                  <a:pt x="1309" y="247"/>
                  <a:pt x="1309" y="247"/>
                  <a:pt x="1309" y="247"/>
                </a:cubicBezTo>
                <a:cubicBezTo>
                  <a:pt x="1307" y="248"/>
                  <a:pt x="1307" y="248"/>
                  <a:pt x="1307" y="248"/>
                </a:cubicBezTo>
                <a:cubicBezTo>
                  <a:pt x="1306" y="247"/>
                  <a:pt x="1306" y="247"/>
                  <a:pt x="1306" y="247"/>
                </a:cubicBezTo>
                <a:cubicBezTo>
                  <a:pt x="1308" y="250"/>
                  <a:pt x="1308" y="250"/>
                  <a:pt x="1308" y="250"/>
                </a:cubicBezTo>
                <a:cubicBezTo>
                  <a:pt x="1308" y="251"/>
                  <a:pt x="1308" y="251"/>
                  <a:pt x="1308" y="251"/>
                </a:cubicBezTo>
                <a:cubicBezTo>
                  <a:pt x="1311" y="252"/>
                  <a:pt x="1311" y="252"/>
                  <a:pt x="1311" y="252"/>
                </a:cubicBezTo>
                <a:cubicBezTo>
                  <a:pt x="1311" y="251"/>
                  <a:pt x="1311" y="251"/>
                  <a:pt x="1311" y="251"/>
                </a:cubicBezTo>
                <a:cubicBezTo>
                  <a:pt x="1314" y="252"/>
                  <a:pt x="1314" y="252"/>
                  <a:pt x="1314" y="252"/>
                </a:cubicBezTo>
                <a:cubicBezTo>
                  <a:pt x="1318" y="252"/>
                  <a:pt x="1318" y="252"/>
                  <a:pt x="1318" y="252"/>
                </a:cubicBezTo>
                <a:cubicBezTo>
                  <a:pt x="1320" y="252"/>
                  <a:pt x="1320" y="252"/>
                  <a:pt x="1320" y="252"/>
                </a:cubicBezTo>
                <a:cubicBezTo>
                  <a:pt x="1320" y="253"/>
                  <a:pt x="1320" y="253"/>
                  <a:pt x="1320" y="253"/>
                </a:cubicBezTo>
                <a:cubicBezTo>
                  <a:pt x="1319" y="253"/>
                  <a:pt x="1319" y="253"/>
                  <a:pt x="1319" y="253"/>
                </a:cubicBezTo>
                <a:cubicBezTo>
                  <a:pt x="1319" y="255"/>
                  <a:pt x="1319" y="255"/>
                  <a:pt x="1319" y="255"/>
                </a:cubicBezTo>
                <a:cubicBezTo>
                  <a:pt x="1321" y="256"/>
                  <a:pt x="1321" y="256"/>
                  <a:pt x="1321" y="256"/>
                </a:cubicBezTo>
                <a:cubicBezTo>
                  <a:pt x="1321" y="257"/>
                  <a:pt x="1321" y="257"/>
                  <a:pt x="1321" y="257"/>
                </a:cubicBezTo>
                <a:cubicBezTo>
                  <a:pt x="1322" y="257"/>
                  <a:pt x="1322" y="257"/>
                  <a:pt x="1322" y="257"/>
                </a:cubicBezTo>
                <a:cubicBezTo>
                  <a:pt x="1325" y="255"/>
                  <a:pt x="1325" y="255"/>
                  <a:pt x="1325" y="255"/>
                </a:cubicBezTo>
                <a:cubicBezTo>
                  <a:pt x="1324" y="256"/>
                  <a:pt x="1324" y="256"/>
                  <a:pt x="1324" y="256"/>
                </a:cubicBezTo>
                <a:cubicBezTo>
                  <a:pt x="1323" y="258"/>
                  <a:pt x="1323" y="258"/>
                  <a:pt x="1323" y="258"/>
                </a:cubicBezTo>
                <a:cubicBezTo>
                  <a:pt x="1322" y="259"/>
                  <a:pt x="1322" y="259"/>
                  <a:pt x="1322" y="259"/>
                </a:cubicBezTo>
                <a:cubicBezTo>
                  <a:pt x="1323" y="260"/>
                  <a:pt x="1323" y="260"/>
                  <a:pt x="1323" y="260"/>
                </a:cubicBezTo>
                <a:cubicBezTo>
                  <a:pt x="1326" y="258"/>
                  <a:pt x="1326" y="258"/>
                  <a:pt x="1326" y="258"/>
                </a:cubicBezTo>
                <a:cubicBezTo>
                  <a:pt x="1328" y="259"/>
                  <a:pt x="1328" y="259"/>
                  <a:pt x="1328" y="259"/>
                </a:cubicBezTo>
                <a:cubicBezTo>
                  <a:pt x="1329" y="260"/>
                  <a:pt x="1329" y="260"/>
                  <a:pt x="1329" y="260"/>
                </a:cubicBezTo>
                <a:cubicBezTo>
                  <a:pt x="1327" y="259"/>
                  <a:pt x="1327" y="259"/>
                  <a:pt x="1327" y="259"/>
                </a:cubicBezTo>
                <a:cubicBezTo>
                  <a:pt x="1325" y="260"/>
                  <a:pt x="1325" y="260"/>
                  <a:pt x="1325" y="260"/>
                </a:cubicBezTo>
                <a:cubicBezTo>
                  <a:pt x="1324" y="261"/>
                  <a:pt x="1324" y="261"/>
                  <a:pt x="1324" y="261"/>
                </a:cubicBezTo>
                <a:cubicBezTo>
                  <a:pt x="1322" y="261"/>
                  <a:pt x="1322" y="261"/>
                  <a:pt x="1322" y="261"/>
                </a:cubicBezTo>
                <a:cubicBezTo>
                  <a:pt x="1322" y="263"/>
                  <a:pt x="1322" y="263"/>
                  <a:pt x="1322" y="263"/>
                </a:cubicBezTo>
                <a:cubicBezTo>
                  <a:pt x="1321" y="264"/>
                  <a:pt x="1321" y="264"/>
                  <a:pt x="1321" y="264"/>
                </a:cubicBezTo>
                <a:cubicBezTo>
                  <a:pt x="1320" y="263"/>
                  <a:pt x="1320" y="263"/>
                  <a:pt x="1320" y="263"/>
                </a:cubicBezTo>
                <a:cubicBezTo>
                  <a:pt x="1318" y="264"/>
                  <a:pt x="1318" y="264"/>
                  <a:pt x="1318" y="264"/>
                </a:cubicBezTo>
                <a:cubicBezTo>
                  <a:pt x="1318" y="263"/>
                  <a:pt x="1318" y="263"/>
                  <a:pt x="1318" y="263"/>
                </a:cubicBezTo>
                <a:cubicBezTo>
                  <a:pt x="1316" y="262"/>
                  <a:pt x="1316" y="262"/>
                  <a:pt x="1316" y="262"/>
                </a:cubicBezTo>
                <a:cubicBezTo>
                  <a:pt x="1316" y="263"/>
                  <a:pt x="1316" y="263"/>
                  <a:pt x="1316" y="263"/>
                </a:cubicBezTo>
                <a:cubicBezTo>
                  <a:pt x="1315" y="263"/>
                  <a:pt x="1315" y="263"/>
                  <a:pt x="1315" y="263"/>
                </a:cubicBezTo>
                <a:cubicBezTo>
                  <a:pt x="1316" y="265"/>
                  <a:pt x="1316" y="265"/>
                  <a:pt x="1316" y="265"/>
                </a:cubicBezTo>
                <a:cubicBezTo>
                  <a:pt x="1317" y="265"/>
                  <a:pt x="1317" y="265"/>
                  <a:pt x="1317" y="265"/>
                </a:cubicBezTo>
                <a:cubicBezTo>
                  <a:pt x="1316" y="266"/>
                  <a:pt x="1316" y="266"/>
                  <a:pt x="1316" y="266"/>
                </a:cubicBezTo>
                <a:cubicBezTo>
                  <a:pt x="1316" y="269"/>
                  <a:pt x="1316" y="269"/>
                  <a:pt x="1316" y="269"/>
                </a:cubicBezTo>
                <a:cubicBezTo>
                  <a:pt x="1318" y="269"/>
                  <a:pt x="1318" y="269"/>
                  <a:pt x="1318" y="269"/>
                </a:cubicBezTo>
                <a:cubicBezTo>
                  <a:pt x="1319" y="269"/>
                  <a:pt x="1319" y="269"/>
                  <a:pt x="1319" y="269"/>
                </a:cubicBezTo>
                <a:cubicBezTo>
                  <a:pt x="1320" y="269"/>
                  <a:pt x="1320" y="269"/>
                  <a:pt x="1320" y="269"/>
                </a:cubicBezTo>
                <a:cubicBezTo>
                  <a:pt x="1324" y="270"/>
                  <a:pt x="1324" y="270"/>
                  <a:pt x="1324" y="270"/>
                </a:cubicBezTo>
                <a:cubicBezTo>
                  <a:pt x="1326" y="268"/>
                  <a:pt x="1326" y="268"/>
                  <a:pt x="1326" y="268"/>
                </a:cubicBezTo>
                <a:cubicBezTo>
                  <a:pt x="1328" y="269"/>
                  <a:pt x="1328" y="269"/>
                  <a:pt x="1328" y="269"/>
                </a:cubicBezTo>
                <a:cubicBezTo>
                  <a:pt x="1330" y="268"/>
                  <a:pt x="1330" y="268"/>
                  <a:pt x="1330" y="268"/>
                </a:cubicBezTo>
                <a:cubicBezTo>
                  <a:pt x="1330" y="269"/>
                  <a:pt x="1330" y="269"/>
                  <a:pt x="1330" y="269"/>
                </a:cubicBezTo>
                <a:cubicBezTo>
                  <a:pt x="1331" y="270"/>
                  <a:pt x="1331" y="270"/>
                  <a:pt x="1331" y="270"/>
                </a:cubicBezTo>
                <a:cubicBezTo>
                  <a:pt x="1333" y="269"/>
                  <a:pt x="1333" y="269"/>
                  <a:pt x="1333" y="269"/>
                </a:cubicBezTo>
                <a:cubicBezTo>
                  <a:pt x="1333" y="271"/>
                  <a:pt x="1333" y="271"/>
                  <a:pt x="1333" y="271"/>
                </a:cubicBezTo>
                <a:lnTo>
                  <a:pt x="1335" y="273"/>
                </a:lnTo>
                <a:close/>
                <a:moveTo>
                  <a:pt x="1322" y="162"/>
                </a:moveTo>
                <a:cubicBezTo>
                  <a:pt x="1323" y="162"/>
                  <a:pt x="1323" y="162"/>
                  <a:pt x="1323" y="162"/>
                </a:cubicBezTo>
                <a:cubicBezTo>
                  <a:pt x="1324" y="162"/>
                  <a:pt x="1324" y="162"/>
                  <a:pt x="1324" y="162"/>
                </a:cubicBezTo>
                <a:cubicBezTo>
                  <a:pt x="1323" y="161"/>
                  <a:pt x="1323" y="161"/>
                  <a:pt x="1323" y="161"/>
                </a:cubicBezTo>
                <a:cubicBezTo>
                  <a:pt x="1322" y="161"/>
                  <a:pt x="1322" y="161"/>
                  <a:pt x="1322" y="161"/>
                </a:cubicBezTo>
                <a:lnTo>
                  <a:pt x="1322" y="162"/>
                </a:lnTo>
                <a:close/>
                <a:moveTo>
                  <a:pt x="1202" y="227"/>
                </a:moveTo>
                <a:cubicBezTo>
                  <a:pt x="1201" y="228"/>
                  <a:pt x="1201" y="228"/>
                  <a:pt x="1201" y="228"/>
                </a:cubicBezTo>
                <a:cubicBezTo>
                  <a:pt x="1201" y="229"/>
                  <a:pt x="1201" y="229"/>
                  <a:pt x="1201" y="229"/>
                </a:cubicBezTo>
                <a:cubicBezTo>
                  <a:pt x="1202" y="229"/>
                  <a:pt x="1202" y="229"/>
                  <a:pt x="1202" y="229"/>
                </a:cubicBezTo>
                <a:cubicBezTo>
                  <a:pt x="1202" y="229"/>
                  <a:pt x="1202" y="229"/>
                  <a:pt x="1202" y="229"/>
                </a:cubicBezTo>
                <a:cubicBezTo>
                  <a:pt x="1202" y="228"/>
                  <a:pt x="1202" y="228"/>
                  <a:pt x="1202" y="228"/>
                </a:cubicBezTo>
                <a:lnTo>
                  <a:pt x="1202" y="227"/>
                </a:lnTo>
                <a:close/>
                <a:moveTo>
                  <a:pt x="1180" y="231"/>
                </a:moveTo>
                <a:cubicBezTo>
                  <a:pt x="1180" y="232"/>
                  <a:pt x="1180" y="232"/>
                  <a:pt x="1180" y="232"/>
                </a:cubicBezTo>
                <a:cubicBezTo>
                  <a:pt x="1181" y="231"/>
                  <a:pt x="1181" y="231"/>
                  <a:pt x="1181" y="231"/>
                </a:cubicBezTo>
                <a:cubicBezTo>
                  <a:pt x="1180" y="231"/>
                  <a:pt x="1180" y="231"/>
                  <a:pt x="1180" y="231"/>
                </a:cubicBezTo>
                <a:close/>
                <a:moveTo>
                  <a:pt x="1334" y="100"/>
                </a:moveTo>
                <a:cubicBezTo>
                  <a:pt x="1335" y="101"/>
                  <a:pt x="1335" y="101"/>
                  <a:pt x="1335" y="101"/>
                </a:cubicBezTo>
                <a:cubicBezTo>
                  <a:pt x="1337" y="102"/>
                  <a:pt x="1337" y="102"/>
                  <a:pt x="1337" y="102"/>
                </a:cubicBezTo>
                <a:cubicBezTo>
                  <a:pt x="1339" y="102"/>
                  <a:pt x="1339" y="102"/>
                  <a:pt x="1339" y="102"/>
                </a:cubicBezTo>
                <a:cubicBezTo>
                  <a:pt x="1340" y="103"/>
                  <a:pt x="1340" y="103"/>
                  <a:pt x="1340" y="103"/>
                </a:cubicBezTo>
                <a:cubicBezTo>
                  <a:pt x="1340" y="102"/>
                  <a:pt x="1340" y="102"/>
                  <a:pt x="1340" y="102"/>
                </a:cubicBezTo>
                <a:cubicBezTo>
                  <a:pt x="1339" y="100"/>
                  <a:pt x="1339" y="100"/>
                  <a:pt x="1339" y="100"/>
                </a:cubicBezTo>
                <a:cubicBezTo>
                  <a:pt x="1334" y="98"/>
                  <a:pt x="1334" y="98"/>
                  <a:pt x="1334" y="98"/>
                </a:cubicBezTo>
                <a:cubicBezTo>
                  <a:pt x="1333" y="95"/>
                  <a:pt x="1333" y="95"/>
                  <a:pt x="1333" y="95"/>
                </a:cubicBezTo>
                <a:cubicBezTo>
                  <a:pt x="1332" y="95"/>
                  <a:pt x="1332" y="95"/>
                  <a:pt x="1332" y="95"/>
                </a:cubicBezTo>
                <a:cubicBezTo>
                  <a:pt x="1330" y="95"/>
                  <a:pt x="1330" y="95"/>
                  <a:pt x="1330" y="95"/>
                </a:cubicBezTo>
                <a:cubicBezTo>
                  <a:pt x="1328" y="93"/>
                  <a:pt x="1328" y="93"/>
                  <a:pt x="1328" y="93"/>
                </a:cubicBezTo>
                <a:cubicBezTo>
                  <a:pt x="1326" y="93"/>
                  <a:pt x="1326" y="93"/>
                  <a:pt x="1326" y="93"/>
                </a:cubicBezTo>
                <a:cubicBezTo>
                  <a:pt x="1325" y="93"/>
                  <a:pt x="1325" y="93"/>
                  <a:pt x="1325" y="93"/>
                </a:cubicBezTo>
                <a:cubicBezTo>
                  <a:pt x="1323" y="92"/>
                  <a:pt x="1323" y="92"/>
                  <a:pt x="1323" y="92"/>
                </a:cubicBezTo>
                <a:cubicBezTo>
                  <a:pt x="1322" y="93"/>
                  <a:pt x="1322" y="93"/>
                  <a:pt x="1322" y="93"/>
                </a:cubicBezTo>
                <a:cubicBezTo>
                  <a:pt x="1322" y="94"/>
                  <a:pt x="1322" y="94"/>
                  <a:pt x="1322" y="94"/>
                </a:cubicBezTo>
                <a:cubicBezTo>
                  <a:pt x="1323" y="95"/>
                  <a:pt x="1323" y="95"/>
                  <a:pt x="1323" y="95"/>
                </a:cubicBezTo>
                <a:cubicBezTo>
                  <a:pt x="1322" y="97"/>
                  <a:pt x="1322" y="97"/>
                  <a:pt x="1322" y="97"/>
                </a:cubicBezTo>
                <a:cubicBezTo>
                  <a:pt x="1324" y="99"/>
                  <a:pt x="1324" y="99"/>
                  <a:pt x="1324" y="99"/>
                </a:cubicBezTo>
                <a:cubicBezTo>
                  <a:pt x="1325" y="101"/>
                  <a:pt x="1325" y="101"/>
                  <a:pt x="1325" y="101"/>
                </a:cubicBezTo>
                <a:cubicBezTo>
                  <a:pt x="1327" y="102"/>
                  <a:pt x="1327" y="102"/>
                  <a:pt x="1327" y="102"/>
                </a:cubicBezTo>
                <a:cubicBezTo>
                  <a:pt x="1330" y="104"/>
                  <a:pt x="1330" y="104"/>
                  <a:pt x="1330" y="104"/>
                </a:cubicBezTo>
                <a:cubicBezTo>
                  <a:pt x="1331" y="106"/>
                  <a:pt x="1331" y="106"/>
                  <a:pt x="1331" y="106"/>
                </a:cubicBezTo>
                <a:cubicBezTo>
                  <a:pt x="1333" y="107"/>
                  <a:pt x="1333" y="107"/>
                  <a:pt x="1333" y="107"/>
                </a:cubicBezTo>
                <a:cubicBezTo>
                  <a:pt x="1334" y="107"/>
                  <a:pt x="1334" y="107"/>
                  <a:pt x="1334" y="107"/>
                </a:cubicBezTo>
                <a:cubicBezTo>
                  <a:pt x="1335" y="108"/>
                  <a:pt x="1335" y="108"/>
                  <a:pt x="1335" y="108"/>
                </a:cubicBezTo>
                <a:cubicBezTo>
                  <a:pt x="1337" y="109"/>
                  <a:pt x="1337" y="109"/>
                  <a:pt x="1337" y="109"/>
                </a:cubicBezTo>
                <a:cubicBezTo>
                  <a:pt x="1337" y="108"/>
                  <a:pt x="1337" y="108"/>
                  <a:pt x="1337" y="108"/>
                </a:cubicBezTo>
                <a:cubicBezTo>
                  <a:pt x="1337" y="107"/>
                  <a:pt x="1337" y="107"/>
                  <a:pt x="1337" y="107"/>
                </a:cubicBezTo>
                <a:cubicBezTo>
                  <a:pt x="1338" y="106"/>
                  <a:pt x="1338" y="106"/>
                  <a:pt x="1338" y="106"/>
                </a:cubicBezTo>
                <a:cubicBezTo>
                  <a:pt x="1337" y="104"/>
                  <a:pt x="1337" y="104"/>
                  <a:pt x="1337" y="104"/>
                </a:cubicBezTo>
                <a:cubicBezTo>
                  <a:pt x="1335" y="103"/>
                  <a:pt x="1335" y="103"/>
                  <a:pt x="1335" y="103"/>
                </a:cubicBezTo>
                <a:cubicBezTo>
                  <a:pt x="1334" y="103"/>
                  <a:pt x="1334" y="103"/>
                  <a:pt x="1334" y="103"/>
                </a:cubicBezTo>
                <a:cubicBezTo>
                  <a:pt x="1333" y="102"/>
                  <a:pt x="1333" y="102"/>
                  <a:pt x="1333" y="102"/>
                </a:cubicBezTo>
                <a:cubicBezTo>
                  <a:pt x="1333" y="101"/>
                  <a:pt x="1333" y="101"/>
                  <a:pt x="1333" y="101"/>
                </a:cubicBezTo>
                <a:lnTo>
                  <a:pt x="1334" y="100"/>
                </a:lnTo>
                <a:close/>
                <a:moveTo>
                  <a:pt x="1197" y="225"/>
                </a:moveTo>
                <a:cubicBezTo>
                  <a:pt x="1196" y="224"/>
                  <a:pt x="1196" y="224"/>
                  <a:pt x="1196" y="224"/>
                </a:cubicBezTo>
                <a:cubicBezTo>
                  <a:pt x="1195" y="224"/>
                  <a:pt x="1195" y="224"/>
                  <a:pt x="1195" y="224"/>
                </a:cubicBezTo>
                <a:cubicBezTo>
                  <a:pt x="1194" y="226"/>
                  <a:pt x="1194" y="226"/>
                  <a:pt x="1194" y="226"/>
                </a:cubicBezTo>
                <a:cubicBezTo>
                  <a:pt x="1194" y="227"/>
                  <a:pt x="1194" y="227"/>
                  <a:pt x="1194" y="227"/>
                </a:cubicBezTo>
                <a:cubicBezTo>
                  <a:pt x="1193" y="228"/>
                  <a:pt x="1193" y="228"/>
                  <a:pt x="1193" y="228"/>
                </a:cubicBezTo>
                <a:cubicBezTo>
                  <a:pt x="1195" y="229"/>
                  <a:pt x="1195" y="229"/>
                  <a:pt x="1195" y="229"/>
                </a:cubicBezTo>
                <a:cubicBezTo>
                  <a:pt x="1195" y="230"/>
                  <a:pt x="1195" y="230"/>
                  <a:pt x="1195" y="230"/>
                </a:cubicBezTo>
                <a:cubicBezTo>
                  <a:pt x="1196" y="230"/>
                  <a:pt x="1196" y="230"/>
                  <a:pt x="1196" y="230"/>
                </a:cubicBezTo>
                <a:cubicBezTo>
                  <a:pt x="1197" y="229"/>
                  <a:pt x="1197" y="229"/>
                  <a:pt x="1197" y="229"/>
                </a:cubicBezTo>
                <a:cubicBezTo>
                  <a:pt x="1199" y="229"/>
                  <a:pt x="1199" y="229"/>
                  <a:pt x="1199" y="229"/>
                </a:cubicBezTo>
                <a:cubicBezTo>
                  <a:pt x="1199" y="228"/>
                  <a:pt x="1199" y="228"/>
                  <a:pt x="1199" y="228"/>
                </a:cubicBezTo>
                <a:cubicBezTo>
                  <a:pt x="1198" y="226"/>
                  <a:pt x="1198" y="226"/>
                  <a:pt x="1198" y="226"/>
                </a:cubicBezTo>
                <a:lnTo>
                  <a:pt x="1197" y="225"/>
                </a:lnTo>
                <a:close/>
                <a:moveTo>
                  <a:pt x="1170" y="243"/>
                </a:moveTo>
                <a:cubicBezTo>
                  <a:pt x="1169" y="242"/>
                  <a:pt x="1169" y="242"/>
                  <a:pt x="1169" y="242"/>
                </a:cubicBezTo>
                <a:cubicBezTo>
                  <a:pt x="1169" y="240"/>
                  <a:pt x="1169" y="240"/>
                  <a:pt x="1169" y="240"/>
                </a:cubicBezTo>
                <a:cubicBezTo>
                  <a:pt x="1168" y="239"/>
                  <a:pt x="1168" y="239"/>
                  <a:pt x="1168" y="239"/>
                </a:cubicBezTo>
                <a:cubicBezTo>
                  <a:pt x="1167" y="240"/>
                  <a:pt x="1167" y="240"/>
                  <a:pt x="1167" y="240"/>
                </a:cubicBezTo>
                <a:cubicBezTo>
                  <a:pt x="1168" y="241"/>
                  <a:pt x="1168" y="241"/>
                  <a:pt x="1168" y="241"/>
                </a:cubicBezTo>
                <a:cubicBezTo>
                  <a:pt x="1169" y="243"/>
                  <a:pt x="1169" y="243"/>
                  <a:pt x="1169" y="243"/>
                </a:cubicBezTo>
                <a:cubicBezTo>
                  <a:pt x="1168" y="245"/>
                  <a:pt x="1168" y="245"/>
                  <a:pt x="1168" y="245"/>
                </a:cubicBezTo>
                <a:cubicBezTo>
                  <a:pt x="1169" y="247"/>
                  <a:pt x="1169" y="247"/>
                  <a:pt x="1169" y="247"/>
                </a:cubicBezTo>
                <a:cubicBezTo>
                  <a:pt x="1170" y="247"/>
                  <a:pt x="1170" y="247"/>
                  <a:pt x="1170" y="247"/>
                </a:cubicBezTo>
                <a:cubicBezTo>
                  <a:pt x="1170" y="245"/>
                  <a:pt x="1170" y="245"/>
                  <a:pt x="1170" y="245"/>
                </a:cubicBezTo>
                <a:lnTo>
                  <a:pt x="1170" y="243"/>
                </a:lnTo>
                <a:close/>
                <a:moveTo>
                  <a:pt x="335" y="399"/>
                </a:moveTo>
                <a:cubicBezTo>
                  <a:pt x="333" y="398"/>
                  <a:pt x="333" y="398"/>
                  <a:pt x="333" y="398"/>
                </a:cubicBezTo>
                <a:cubicBezTo>
                  <a:pt x="333" y="398"/>
                  <a:pt x="333" y="398"/>
                  <a:pt x="333" y="398"/>
                </a:cubicBezTo>
                <a:cubicBezTo>
                  <a:pt x="332" y="399"/>
                  <a:pt x="332" y="399"/>
                  <a:pt x="332" y="399"/>
                </a:cubicBezTo>
                <a:cubicBezTo>
                  <a:pt x="331" y="400"/>
                  <a:pt x="331" y="400"/>
                  <a:pt x="331" y="400"/>
                </a:cubicBezTo>
                <a:cubicBezTo>
                  <a:pt x="333" y="400"/>
                  <a:pt x="333" y="400"/>
                  <a:pt x="333" y="400"/>
                </a:cubicBezTo>
                <a:lnTo>
                  <a:pt x="335" y="399"/>
                </a:lnTo>
                <a:close/>
                <a:moveTo>
                  <a:pt x="151" y="217"/>
                </a:moveTo>
                <a:cubicBezTo>
                  <a:pt x="151" y="216"/>
                  <a:pt x="151" y="216"/>
                  <a:pt x="151" y="216"/>
                </a:cubicBezTo>
                <a:cubicBezTo>
                  <a:pt x="152" y="215"/>
                  <a:pt x="152" y="215"/>
                  <a:pt x="152" y="215"/>
                </a:cubicBezTo>
                <a:cubicBezTo>
                  <a:pt x="152" y="213"/>
                  <a:pt x="152" y="213"/>
                  <a:pt x="152" y="213"/>
                </a:cubicBezTo>
                <a:cubicBezTo>
                  <a:pt x="150" y="214"/>
                  <a:pt x="150" y="214"/>
                  <a:pt x="150" y="214"/>
                </a:cubicBezTo>
                <a:cubicBezTo>
                  <a:pt x="150" y="215"/>
                  <a:pt x="150" y="215"/>
                  <a:pt x="150" y="215"/>
                </a:cubicBezTo>
                <a:cubicBezTo>
                  <a:pt x="149" y="215"/>
                  <a:pt x="149" y="215"/>
                  <a:pt x="149" y="215"/>
                </a:cubicBezTo>
                <a:cubicBezTo>
                  <a:pt x="149" y="213"/>
                  <a:pt x="149" y="213"/>
                  <a:pt x="149" y="213"/>
                </a:cubicBezTo>
                <a:cubicBezTo>
                  <a:pt x="148" y="212"/>
                  <a:pt x="148" y="212"/>
                  <a:pt x="148" y="212"/>
                </a:cubicBezTo>
                <a:cubicBezTo>
                  <a:pt x="146" y="213"/>
                  <a:pt x="146" y="213"/>
                  <a:pt x="146" y="213"/>
                </a:cubicBezTo>
                <a:cubicBezTo>
                  <a:pt x="146" y="214"/>
                  <a:pt x="146" y="214"/>
                  <a:pt x="146" y="214"/>
                </a:cubicBezTo>
                <a:cubicBezTo>
                  <a:pt x="146" y="215"/>
                  <a:pt x="146" y="215"/>
                  <a:pt x="146" y="215"/>
                </a:cubicBezTo>
                <a:cubicBezTo>
                  <a:pt x="145" y="217"/>
                  <a:pt x="145" y="217"/>
                  <a:pt x="145" y="217"/>
                </a:cubicBezTo>
                <a:cubicBezTo>
                  <a:pt x="144" y="216"/>
                  <a:pt x="144" y="216"/>
                  <a:pt x="144" y="216"/>
                </a:cubicBezTo>
                <a:cubicBezTo>
                  <a:pt x="143" y="217"/>
                  <a:pt x="143" y="217"/>
                  <a:pt x="143" y="217"/>
                </a:cubicBezTo>
                <a:cubicBezTo>
                  <a:pt x="142" y="217"/>
                  <a:pt x="142" y="217"/>
                  <a:pt x="142" y="217"/>
                </a:cubicBezTo>
                <a:cubicBezTo>
                  <a:pt x="141" y="218"/>
                  <a:pt x="141" y="218"/>
                  <a:pt x="141" y="218"/>
                </a:cubicBezTo>
                <a:cubicBezTo>
                  <a:pt x="141" y="218"/>
                  <a:pt x="141" y="218"/>
                  <a:pt x="141" y="218"/>
                </a:cubicBezTo>
                <a:cubicBezTo>
                  <a:pt x="144" y="221"/>
                  <a:pt x="144" y="221"/>
                  <a:pt x="144" y="221"/>
                </a:cubicBezTo>
                <a:cubicBezTo>
                  <a:pt x="145" y="221"/>
                  <a:pt x="145" y="221"/>
                  <a:pt x="145" y="221"/>
                </a:cubicBezTo>
                <a:cubicBezTo>
                  <a:pt x="147" y="219"/>
                  <a:pt x="147" y="219"/>
                  <a:pt x="147" y="219"/>
                </a:cubicBezTo>
                <a:cubicBezTo>
                  <a:pt x="147" y="220"/>
                  <a:pt x="147" y="220"/>
                  <a:pt x="147" y="220"/>
                </a:cubicBezTo>
                <a:cubicBezTo>
                  <a:pt x="148" y="220"/>
                  <a:pt x="148" y="220"/>
                  <a:pt x="148" y="220"/>
                </a:cubicBezTo>
                <a:cubicBezTo>
                  <a:pt x="150" y="219"/>
                  <a:pt x="150" y="219"/>
                  <a:pt x="150" y="219"/>
                </a:cubicBezTo>
                <a:cubicBezTo>
                  <a:pt x="151" y="219"/>
                  <a:pt x="151" y="219"/>
                  <a:pt x="151" y="219"/>
                </a:cubicBezTo>
                <a:cubicBezTo>
                  <a:pt x="153" y="219"/>
                  <a:pt x="153" y="219"/>
                  <a:pt x="153" y="219"/>
                </a:cubicBezTo>
                <a:cubicBezTo>
                  <a:pt x="152" y="218"/>
                  <a:pt x="152" y="218"/>
                  <a:pt x="152" y="218"/>
                </a:cubicBezTo>
                <a:lnTo>
                  <a:pt x="151" y="217"/>
                </a:lnTo>
                <a:close/>
                <a:moveTo>
                  <a:pt x="212" y="174"/>
                </a:moveTo>
                <a:cubicBezTo>
                  <a:pt x="211" y="176"/>
                  <a:pt x="211" y="176"/>
                  <a:pt x="211" y="176"/>
                </a:cubicBezTo>
                <a:cubicBezTo>
                  <a:pt x="213" y="178"/>
                  <a:pt x="213" y="178"/>
                  <a:pt x="213" y="178"/>
                </a:cubicBezTo>
                <a:cubicBezTo>
                  <a:pt x="214" y="177"/>
                  <a:pt x="214" y="177"/>
                  <a:pt x="214" y="177"/>
                </a:cubicBezTo>
                <a:cubicBezTo>
                  <a:pt x="213" y="176"/>
                  <a:pt x="213" y="176"/>
                  <a:pt x="213" y="176"/>
                </a:cubicBezTo>
                <a:cubicBezTo>
                  <a:pt x="214" y="175"/>
                  <a:pt x="214" y="175"/>
                  <a:pt x="214" y="175"/>
                </a:cubicBezTo>
                <a:lnTo>
                  <a:pt x="212" y="174"/>
                </a:lnTo>
                <a:close/>
                <a:moveTo>
                  <a:pt x="206" y="193"/>
                </a:moveTo>
                <a:cubicBezTo>
                  <a:pt x="206" y="191"/>
                  <a:pt x="206" y="191"/>
                  <a:pt x="206" y="191"/>
                </a:cubicBezTo>
                <a:cubicBezTo>
                  <a:pt x="203" y="194"/>
                  <a:pt x="203" y="194"/>
                  <a:pt x="203" y="194"/>
                </a:cubicBezTo>
                <a:cubicBezTo>
                  <a:pt x="203" y="194"/>
                  <a:pt x="204" y="194"/>
                  <a:pt x="204" y="194"/>
                </a:cubicBezTo>
                <a:lnTo>
                  <a:pt x="206" y="193"/>
                </a:lnTo>
                <a:close/>
                <a:moveTo>
                  <a:pt x="208" y="189"/>
                </a:moveTo>
                <a:cubicBezTo>
                  <a:pt x="209" y="190"/>
                  <a:pt x="209" y="190"/>
                  <a:pt x="209" y="190"/>
                </a:cubicBezTo>
                <a:cubicBezTo>
                  <a:pt x="210" y="190"/>
                  <a:pt x="210" y="190"/>
                  <a:pt x="210" y="190"/>
                </a:cubicBezTo>
                <a:cubicBezTo>
                  <a:pt x="210" y="189"/>
                  <a:pt x="210" y="189"/>
                  <a:pt x="210" y="189"/>
                </a:cubicBezTo>
                <a:cubicBezTo>
                  <a:pt x="212" y="187"/>
                  <a:pt x="212" y="187"/>
                  <a:pt x="212" y="187"/>
                </a:cubicBezTo>
                <a:cubicBezTo>
                  <a:pt x="213" y="186"/>
                  <a:pt x="213" y="186"/>
                  <a:pt x="213" y="186"/>
                </a:cubicBezTo>
                <a:cubicBezTo>
                  <a:pt x="214" y="184"/>
                  <a:pt x="214" y="184"/>
                  <a:pt x="214" y="184"/>
                </a:cubicBezTo>
                <a:cubicBezTo>
                  <a:pt x="214" y="183"/>
                  <a:pt x="214" y="183"/>
                  <a:pt x="214" y="183"/>
                </a:cubicBezTo>
                <a:cubicBezTo>
                  <a:pt x="212" y="183"/>
                  <a:pt x="212" y="183"/>
                  <a:pt x="212" y="183"/>
                </a:cubicBezTo>
                <a:cubicBezTo>
                  <a:pt x="211" y="185"/>
                  <a:pt x="211" y="185"/>
                  <a:pt x="211" y="185"/>
                </a:cubicBezTo>
                <a:cubicBezTo>
                  <a:pt x="211" y="186"/>
                  <a:pt x="211" y="186"/>
                  <a:pt x="211" y="186"/>
                </a:cubicBezTo>
                <a:lnTo>
                  <a:pt x="208" y="189"/>
                </a:lnTo>
                <a:close/>
                <a:moveTo>
                  <a:pt x="211" y="207"/>
                </a:moveTo>
                <a:cubicBezTo>
                  <a:pt x="214" y="207"/>
                  <a:pt x="214" y="207"/>
                  <a:pt x="214" y="207"/>
                </a:cubicBezTo>
                <a:cubicBezTo>
                  <a:pt x="213" y="206"/>
                  <a:pt x="213" y="206"/>
                  <a:pt x="213" y="206"/>
                </a:cubicBezTo>
                <a:lnTo>
                  <a:pt x="211" y="207"/>
                </a:lnTo>
                <a:close/>
                <a:moveTo>
                  <a:pt x="152" y="210"/>
                </a:moveTo>
                <a:cubicBezTo>
                  <a:pt x="152" y="209"/>
                  <a:pt x="152" y="209"/>
                  <a:pt x="152" y="209"/>
                </a:cubicBezTo>
                <a:cubicBezTo>
                  <a:pt x="150" y="208"/>
                  <a:pt x="150" y="208"/>
                  <a:pt x="150" y="208"/>
                </a:cubicBezTo>
                <a:cubicBezTo>
                  <a:pt x="150" y="209"/>
                  <a:pt x="150" y="209"/>
                  <a:pt x="150" y="209"/>
                </a:cubicBezTo>
                <a:cubicBezTo>
                  <a:pt x="149" y="210"/>
                  <a:pt x="149" y="210"/>
                  <a:pt x="149" y="210"/>
                </a:cubicBezTo>
                <a:cubicBezTo>
                  <a:pt x="150" y="211"/>
                  <a:pt x="150" y="211"/>
                  <a:pt x="150" y="211"/>
                </a:cubicBezTo>
                <a:lnTo>
                  <a:pt x="152" y="210"/>
                </a:lnTo>
                <a:close/>
                <a:moveTo>
                  <a:pt x="217" y="180"/>
                </a:moveTo>
                <a:cubicBezTo>
                  <a:pt x="217" y="181"/>
                  <a:pt x="217" y="181"/>
                  <a:pt x="217" y="181"/>
                </a:cubicBezTo>
                <a:cubicBezTo>
                  <a:pt x="219" y="181"/>
                  <a:pt x="219" y="181"/>
                  <a:pt x="219" y="181"/>
                </a:cubicBezTo>
                <a:cubicBezTo>
                  <a:pt x="219" y="180"/>
                  <a:pt x="219" y="180"/>
                  <a:pt x="219" y="180"/>
                </a:cubicBezTo>
                <a:lnTo>
                  <a:pt x="217" y="180"/>
                </a:lnTo>
                <a:close/>
                <a:moveTo>
                  <a:pt x="150" y="191"/>
                </a:moveTo>
                <a:cubicBezTo>
                  <a:pt x="151" y="192"/>
                  <a:pt x="151" y="192"/>
                  <a:pt x="151" y="192"/>
                </a:cubicBezTo>
                <a:cubicBezTo>
                  <a:pt x="153" y="192"/>
                  <a:pt x="153" y="192"/>
                  <a:pt x="153" y="192"/>
                </a:cubicBezTo>
                <a:cubicBezTo>
                  <a:pt x="151" y="191"/>
                  <a:pt x="151" y="191"/>
                  <a:pt x="151" y="191"/>
                </a:cubicBezTo>
                <a:lnTo>
                  <a:pt x="150" y="191"/>
                </a:lnTo>
                <a:close/>
                <a:moveTo>
                  <a:pt x="217" y="188"/>
                </a:moveTo>
                <a:cubicBezTo>
                  <a:pt x="216" y="187"/>
                  <a:pt x="216" y="187"/>
                  <a:pt x="216" y="187"/>
                </a:cubicBezTo>
                <a:cubicBezTo>
                  <a:pt x="214" y="189"/>
                  <a:pt x="214" y="189"/>
                  <a:pt x="214" y="189"/>
                </a:cubicBezTo>
                <a:cubicBezTo>
                  <a:pt x="214" y="190"/>
                  <a:pt x="214" y="190"/>
                  <a:pt x="214" y="190"/>
                </a:cubicBezTo>
                <a:cubicBezTo>
                  <a:pt x="212" y="192"/>
                  <a:pt x="212" y="192"/>
                  <a:pt x="212" y="192"/>
                </a:cubicBezTo>
                <a:cubicBezTo>
                  <a:pt x="210" y="192"/>
                  <a:pt x="210" y="192"/>
                  <a:pt x="210" y="192"/>
                </a:cubicBezTo>
                <a:cubicBezTo>
                  <a:pt x="206" y="196"/>
                  <a:pt x="206" y="196"/>
                  <a:pt x="206" y="196"/>
                </a:cubicBezTo>
                <a:cubicBezTo>
                  <a:pt x="206" y="197"/>
                  <a:pt x="206" y="197"/>
                  <a:pt x="206" y="197"/>
                </a:cubicBezTo>
                <a:cubicBezTo>
                  <a:pt x="205" y="197"/>
                  <a:pt x="205" y="197"/>
                  <a:pt x="205" y="197"/>
                </a:cubicBezTo>
                <a:cubicBezTo>
                  <a:pt x="204" y="197"/>
                  <a:pt x="204" y="197"/>
                  <a:pt x="204" y="197"/>
                </a:cubicBezTo>
                <a:cubicBezTo>
                  <a:pt x="203" y="198"/>
                  <a:pt x="203" y="198"/>
                  <a:pt x="203" y="198"/>
                </a:cubicBezTo>
                <a:cubicBezTo>
                  <a:pt x="206" y="198"/>
                  <a:pt x="206" y="198"/>
                  <a:pt x="206" y="198"/>
                </a:cubicBezTo>
                <a:cubicBezTo>
                  <a:pt x="207" y="198"/>
                  <a:pt x="207" y="198"/>
                  <a:pt x="207" y="198"/>
                </a:cubicBezTo>
                <a:cubicBezTo>
                  <a:pt x="209" y="198"/>
                  <a:pt x="209" y="198"/>
                  <a:pt x="209" y="198"/>
                </a:cubicBezTo>
                <a:cubicBezTo>
                  <a:pt x="209" y="197"/>
                  <a:pt x="209" y="197"/>
                  <a:pt x="209" y="197"/>
                </a:cubicBezTo>
                <a:cubicBezTo>
                  <a:pt x="209" y="196"/>
                  <a:pt x="209" y="196"/>
                  <a:pt x="209" y="196"/>
                </a:cubicBezTo>
                <a:cubicBezTo>
                  <a:pt x="211" y="195"/>
                  <a:pt x="211" y="195"/>
                  <a:pt x="211" y="195"/>
                </a:cubicBezTo>
                <a:cubicBezTo>
                  <a:pt x="214" y="192"/>
                  <a:pt x="214" y="192"/>
                  <a:pt x="214" y="192"/>
                </a:cubicBezTo>
                <a:cubicBezTo>
                  <a:pt x="216" y="191"/>
                  <a:pt x="216" y="191"/>
                  <a:pt x="216" y="191"/>
                </a:cubicBezTo>
                <a:cubicBezTo>
                  <a:pt x="217" y="190"/>
                  <a:pt x="217" y="190"/>
                  <a:pt x="217" y="190"/>
                </a:cubicBezTo>
                <a:cubicBezTo>
                  <a:pt x="216" y="189"/>
                  <a:pt x="216" y="189"/>
                  <a:pt x="216" y="189"/>
                </a:cubicBezTo>
                <a:lnTo>
                  <a:pt x="217" y="188"/>
                </a:lnTo>
                <a:close/>
                <a:moveTo>
                  <a:pt x="296" y="249"/>
                </a:moveTo>
                <a:cubicBezTo>
                  <a:pt x="294" y="250"/>
                  <a:pt x="294" y="250"/>
                  <a:pt x="294" y="250"/>
                </a:cubicBezTo>
                <a:cubicBezTo>
                  <a:pt x="296" y="251"/>
                  <a:pt x="296" y="251"/>
                  <a:pt x="296" y="251"/>
                </a:cubicBezTo>
                <a:cubicBezTo>
                  <a:pt x="297" y="250"/>
                  <a:pt x="297" y="250"/>
                  <a:pt x="297" y="250"/>
                </a:cubicBezTo>
                <a:lnTo>
                  <a:pt x="296" y="249"/>
                </a:lnTo>
                <a:close/>
                <a:moveTo>
                  <a:pt x="222" y="188"/>
                </a:moveTo>
                <a:cubicBezTo>
                  <a:pt x="222" y="186"/>
                  <a:pt x="222" y="186"/>
                  <a:pt x="222" y="186"/>
                </a:cubicBezTo>
                <a:cubicBezTo>
                  <a:pt x="221" y="185"/>
                  <a:pt x="221" y="185"/>
                  <a:pt x="221" y="185"/>
                </a:cubicBezTo>
                <a:cubicBezTo>
                  <a:pt x="220" y="186"/>
                  <a:pt x="220" y="186"/>
                  <a:pt x="220" y="186"/>
                </a:cubicBezTo>
                <a:cubicBezTo>
                  <a:pt x="220" y="189"/>
                  <a:pt x="220" y="189"/>
                  <a:pt x="220" y="189"/>
                </a:cubicBezTo>
                <a:cubicBezTo>
                  <a:pt x="223" y="190"/>
                  <a:pt x="223" y="190"/>
                  <a:pt x="223" y="190"/>
                </a:cubicBezTo>
                <a:cubicBezTo>
                  <a:pt x="224" y="189"/>
                  <a:pt x="224" y="189"/>
                  <a:pt x="224" y="189"/>
                </a:cubicBezTo>
                <a:cubicBezTo>
                  <a:pt x="224" y="188"/>
                  <a:pt x="224" y="188"/>
                  <a:pt x="224" y="188"/>
                </a:cubicBezTo>
                <a:lnTo>
                  <a:pt x="222" y="188"/>
                </a:lnTo>
                <a:close/>
                <a:moveTo>
                  <a:pt x="307" y="251"/>
                </a:moveTo>
                <a:cubicBezTo>
                  <a:pt x="305" y="254"/>
                  <a:pt x="305" y="254"/>
                  <a:pt x="305" y="254"/>
                </a:cubicBezTo>
                <a:cubicBezTo>
                  <a:pt x="305" y="260"/>
                  <a:pt x="305" y="260"/>
                  <a:pt x="305" y="260"/>
                </a:cubicBezTo>
                <a:cubicBezTo>
                  <a:pt x="303" y="263"/>
                  <a:pt x="303" y="263"/>
                  <a:pt x="303" y="263"/>
                </a:cubicBezTo>
                <a:cubicBezTo>
                  <a:pt x="302" y="266"/>
                  <a:pt x="302" y="266"/>
                  <a:pt x="302" y="266"/>
                </a:cubicBezTo>
                <a:cubicBezTo>
                  <a:pt x="304" y="267"/>
                  <a:pt x="304" y="267"/>
                  <a:pt x="304" y="267"/>
                </a:cubicBezTo>
                <a:cubicBezTo>
                  <a:pt x="303" y="269"/>
                  <a:pt x="303" y="269"/>
                  <a:pt x="303" y="269"/>
                </a:cubicBezTo>
                <a:cubicBezTo>
                  <a:pt x="304" y="270"/>
                  <a:pt x="304" y="270"/>
                  <a:pt x="304" y="270"/>
                </a:cubicBezTo>
                <a:cubicBezTo>
                  <a:pt x="302" y="270"/>
                  <a:pt x="302" y="270"/>
                  <a:pt x="302" y="270"/>
                </a:cubicBezTo>
                <a:cubicBezTo>
                  <a:pt x="300" y="271"/>
                  <a:pt x="300" y="271"/>
                  <a:pt x="300" y="271"/>
                </a:cubicBezTo>
                <a:cubicBezTo>
                  <a:pt x="300" y="273"/>
                  <a:pt x="300" y="273"/>
                  <a:pt x="300" y="273"/>
                </a:cubicBezTo>
                <a:cubicBezTo>
                  <a:pt x="299" y="275"/>
                  <a:pt x="299" y="275"/>
                  <a:pt x="299" y="275"/>
                </a:cubicBezTo>
                <a:cubicBezTo>
                  <a:pt x="300" y="277"/>
                  <a:pt x="300" y="277"/>
                  <a:pt x="300" y="277"/>
                </a:cubicBezTo>
                <a:cubicBezTo>
                  <a:pt x="302" y="275"/>
                  <a:pt x="302" y="275"/>
                  <a:pt x="302" y="275"/>
                </a:cubicBezTo>
                <a:cubicBezTo>
                  <a:pt x="305" y="274"/>
                  <a:pt x="305" y="274"/>
                  <a:pt x="305" y="274"/>
                </a:cubicBezTo>
                <a:cubicBezTo>
                  <a:pt x="305" y="271"/>
                  <a:pt x="305" y="271"/>
                  <a:pt x="305" y="271"/>
                </a:cubicBezTo>
                <a:cubicBezTo>
                  <a:pt x="307" y="271"/>
                  <a:pt x="307" y="271"/>
                  <a:pt x="307" y="271"/>
                </a:cubicBezTo>
                <a:cubicBezTo>
                  <a:pt x="308" y="270"/>
                  <a:pt x="308" y="270"/>
                  <a:pt x="308" y="270"/>
                </a:cubicBezTo>
                <a:cubicBezTo>
                  <a:pt x="308" y="269"/>
                  <a:pt x="308" y="269"/>
                  <a:pt x="308" y="269"/>
                </a:cubicBezTo>
                <a:cubicBezTo>
                  <a:pt x="308" y="267"/>
                  <a:pt x="308" y="267"/>
                  <a:pt x="308" y="267"/>
                </a:cubicBezTo>
                <a:cubicBezTo>
                  <a:pt x="309" y="260"/>
                  <a:pt x="309" y="260"/>
                  <a:pt x="309" y="260"/>
                </a:cubicBezTo>
                <a:cubicBezTo>
                  <a:pt x="309" y="259"/>
                  <a:pt x="309" y="259"/>
                  <a:pt x="309" y="259"/>
                </a:cubicBezTo>
                <a:cubicBezTo>
                  <a:pt x="310" y="263"/>
                  <a:pt x="310" y="263"/>
                  <a:pt x="310" y="263"/>
                </a:cubicBezTo>
                <a:cubicBezTo>
                  <a:pt x="310" y="267"/>
                  <a:pt x="310" y="267"/>
                  <a:pt x="310" y="267"/>
                </a:cubicBezTo>
                <a:cubicBezTo>
                  <a:pt x="310" y="268"/>
                  <a:pt x="310" y="268"/>
                  <a:pt x="310" y="268"/>
                </a:cubicBezTo>
                <a:cubicBezTo>
                  <a:pt x="312" y="265"/>
                  <a:pt x="312" y="265"/>
                  <a:pt x="312" y="265"/>
                </a:cubicBezTo>
                <a:cubicBezTo>
                  <a:pt x="311" y="258"/>
                  <a:pt x="311" y="258"/>
                  <a:pt x="311" y="258"/>
                </a:cubicBezTo>
                <a:cubicBezTo>
                  <a:pt x="310" y="256"/>
                  <a:pt x="310" y="256"/>
                  <a:pt x="310" y="256"/>
                </a:cubicBezTo>
                <a:cubicBezTo>
                  <a:pt x="307" y="254"/>
                  <a:pt x="307" y="254"/>
                  <a:pt x="307" y="254"/>
                </a:cubicBezTo>
                <a:cubicBezTo>
                  <a:pt x="307" y="252"/>
                  <a:pt x="307" y="252"/>
                  <a:pt x="307" y="252"/>
                </a:cubicBezTo>
                <a:lnTo>
                  <a:pt x="307" y="251"/>
                </a:lnTo>
                <a:close/>
                <a:moveTo>
                  <a:pt x="290" y="257"/>
                </a:moveTo>
                <a:cubicBezTo>
                  <a:pt x="289" y="259"/>
                  <a:pt x="289" y="259"/>
                  <a:pt x="289" y="259"/>
                </a:cubicBezTo>
                <a:cubicBezTo>
                  <a:pt x="291" y="262"/>
                  <a:pt x="291" y="262"/>
                  <a:pt x="291" y="262"/>
                </a:cubicBezTo>
                <a:cubicBezTo>
                  <a:pt x="290" y="264"/>
                  <a:pt x="290" y="264"/>
                  <a:pt x="290" y="264"/>
                </a:cubicBezTo>
                <a:cubicBezTo>
                  <a:pt x="291" y="265"/>
                  <a:pt x="291" y="265"/>
                  <a:pt x="291" y="265"/>
                </a:cubicBezTo>
                <a:cubicBezTo>
                  <a:pt x="290" y="266"/>
                  <a:pt x="290" y="266"/>
                  <a:pt x="290" y="266"/>
                </a:cubicBezTo>
                <a:cubicBezTo>
                  <a:pt x="292" y="268"/>
                  <a:pt x="292" y="268"/>
                  <a:pt x="292" y="268"/>
                </a:cubicBezTo>
                <a:cubicBezTo>
                  <a:pt x="294" y="269"/>
                  <a:pt x="294" y="269"/>
                  <a:pt x="294" y="269"/>
                </a:cubicBezTo>
                <a:cubicBezTo>
                  <a:pt x="295" y="267"/>
                  <a:pt x="295" y="267"/>
                  <a:pt x="295" y="267"/>
                </a:cubicBezTo>
                <a:cubicBezTo>
                  <a:pt x="295" y="265"/>
                  <a:pt x="295" y="265"/>
                  <a:pt x="295" y="265"/>
                </a:cubicBezTo>
                <a:cubicBezTo>
                  <a:pt x="294" y="262"/>
                  <a:pt x="294" y="262"/>
                  <a:pt x="294" y="262"/>
                </a:cubicBezTo>
                <a:cubicBezTo>
                  <a:pt x="294" y="260"/>
                  <a:pt x="294" y="260"/>
                  <a:pt x="294" y="260"/>
                </a:cubicBezTo>
                <a:cubicBezTo>
                  <a:pt x="297" y="264"/>
                  <a:pt x="297" y="264"/>
                  <a:pt x="297" y="264"/>
                </a:cubicBezTo>
                <a:cubicBezTo>
                  <a:pt x="297" y="266"/>
                  <a:pt x="297" y="266"/>
                  <a:pt x="297" y="266"/>
                </a:cubicBezTo>
                <a:cubicBezTo>
                  <a:pt x="299" y="268"/>
                  <a:pt x="299" y="268"/>
                  <a:pt x="299" y="268"/>
                </a:cubicBezTo>
                <a:cubicBezTo>
                  <a:pt x="300" y="268"/>
                  <a:pt x="300" y="268"/>
                  <a:pt x="300" y="268"/>
                </a:cubicBezTo>
                <a:cubicBezTo>
                  <a:pt x="300" y="265"/>
                  <a:pt x="300" y="265"/>
                  <a:pt x="300" y="265"/>
                </a:cubicBezTo>
                <a:cubicBezTo>
                  <a:pt x="301" y="264"/>
                  <a:pt x="301" y="264"/>
                  <a:pt x="301" y="264"/>
                </a:cubicBezTo>
                <a:cubicBezTo>
                  <a:pt x="300" y="263"/>
                  <a:pt x="300" y="263"/>
                  <a:pt x="300" y="263"/>
                </a:cubicBezTo>
                <a:cubicBezTo>
                  <a:pt x="298" y="263"/>
                  <a:pt x="298" y="263"/>
                  <a:pt x="298" y="263"/>
                </a:cubicBezTo>
                <a:cubicBezTo>
                  <a:pt x="298" y="261"/>
                  <a:pt x="298" y="261"/>
                  <a:pt x="298" y="261"/>
                </a:cubicBezTo>
                <a:cubicBezTo>
                  <a:pt x="295" y="257"/>
                  <a:pt x="295" y="257"/>
                  <a:pt x="295" y="257"/>
                </a:cubicBezTo>
                <a:cubicBezTo>
                  <a:pt x="295" y="256"/>
                  <a:pt x="295" y="256"/>
                  <a:pt x="295" y="256"/>
                </a:cubicBezTo>
                <a:cubicBezTo>
                  <a:pt x="298" y="259"/>
                  <a:pt x="298" y="259"/>
                  <a:pt x="298" y="259"/>
                </a:cubicBezTo>
                <a:cubicBezTo>
                  <a:pt x="299" y="261"/>
                  <a:pt x="299" y="261"/>
                  <a:pt x="299" y="261"/>
                </a:cubicBezTo>
                <a:cubicBezTo>
                  <a:pt x="301" y="261"/>
                  <a:pt x="301" y="261"/>
                  <a:pt x="301" y="261"/>
                </a:cubicBezTo>
                <a:cubicBezTo>
                  <a:pt x="302" y="260"/>
                  <a:pt x="302" y="260"/>
                  <a:pt x="302" y="260"/>
                </a:cubicBezTo>
                <a:cubicBezTo>
                  <a:pt x="301" y="259"/>
                  <a:pt x="301" y="259"/>
                  <a:pt x="301" y="259"/>
                </a:cubicBezTo>
                <a:cubicBezTo>
                  <a:pt x="303" y="258"/>
                  <a:pt x="303" y="258"/>
                  <a:pt x="303" y="258"/>
                </a:cubicBezTo>
                <a:cubicBezTo>
                  <a:pt x="303" y="257"/>
                  <a:pt x="303" y="257"/>
                  <a:pt x="303" y="257"/>
                </a:cubicBezTo>
                <a:cubicBezTo>
                  <a:pt x="301" y="255"/>
                  <a:pt x="301" y="255"/>
                  <a:pt x="301" y="255"/>
                </a:cubicBezTo>
                <a:cubicBezTo>
                  <a:pt x="299" y="256"/>
                  <a:pt x="299" y="256"/>
                  <a:pt x="299" y="256"/>
                </a:cubicBezTo>
                <a:cubicBezTo>
                  <a:pt x="298" y="257"/>
                  <a:pt x="298" y="257"/>
                  <a:pt x="298" y="257"/>
                </a:cubicBezTo>
                <a:cubicBezTo>
                  <a:pt x="298" y="256"/>
                  <a:pt x="298" y="256"/>
                  <a:pt x="298" y="256"/>
                </a:cubicBezTo>
                <a:cubicBezTo>
                  <a:pt x="299" y="254"/>
                  <a:pt x="299" y="254"/>
                  <a:pt x="299" y="254"/>
                </a:cubicBezTo>
                <a:cubicBezTo>
                  <a:pt x="299" y="253"/>
                  <a:pt x="299" y="253"/>
                  <a:pt x="299" y="253"/>
                </a:cubicBezTo>
                <a:cubicBezTo>
                  <a:pt x="297" y="252"/>
                  <a:pt x="297" y="252"/>
                  <a:pt x="297" y="252"/>
                </a:cubicBezTo>
                <a:cubicBezTo>
                  <a:pt x="294" y="252"/>
                  <a:pt x="294" y="252"/>
                  <a:pt x="294" y="252"/>
                </a:cubicBezTo>
                <a:cubicBezTo>
                  <a:pt x="294" y="253"/>
                  <a:pt x="294" y="253"/>
                  <a:pt x="294" y="253"/>
                </a:cubicBezTo>
                <a:cubicBezTo>
                  <a:pt x="293" y="254"/>
                  <a:pt x="293" y="254"/>
                  <a:pt x="293" y="254"/>
                </a:cubicBezTo>
                <a:cubicBezTo>
                  <a:pt x="292" y="252"/>
                  <a:pt x="292" y="252"/>
                  <a:pt x="292" y="252"/>
                </a:cubicBezTo>
                <a:cubicBezTo>
                  <a:pt x="291" y="254"/>
                  <a:pt x="291" y="254"/>
                  <a:pt x="291" y="254"/>
                </a:cubicBezTo>
                <a:cubicBezTo>
                  <a:pt x="291" y="256"/>
                  <a:pt x="291" y="256"/>
                  <a:pt x="291" y="256"/>
                </a:cubicBezTo>
                <a:cubicBezTo>
                  <a:pt x="292" y="257"/>
                  <a:pt x="292" y="257"/>
                  <a:pt x="292" y="257"/>
                </a:cubicBezTo>
                <a:cubicBezTo>
                  <a:pt x="291" y="258"/>
                  <a:pt x="291" y="258"/>
                  <a:pt x="291" y="258"/>
                </a:cubicBezTo>
                <a:lnTo>
                  <a:pt x="290" y="257"/>
                </a:lnTo>
                <a:close/>
                <a:moveTo>
                  <a:pt x="289" y="275"/>
                </a:moveTo>
                <a:cubicBezTo>
                  <a:pt x="291" y="275"/>
                  <a:pt x="291" y="275"/>
                  <a:pt x="291" y="275"/>
                </a:cubicBezTo>
                <a:cubicBezTo>
                  <a:pt x="291" y="272"/>
                  <a:pt x="291" y="272"/>
                  <a:pt x="291" y="272"/>
                </a:cubicBezTo>
                <a:cubicBezTo>
                  <a:pt x="291" y="271"/>
                  <a:pt x="291" y="271"/>
                  <a:pt x="291" y="271"/>
                </a:cubicBezTo>
                <a:cubicBezTo>
                  <a:pt x="291" y="270"/>
                  <a:pt x="291" y="270"/>
                  <a:pt x="291" y="270"/>
                </a:cubicBezTo>
                <a:cubicBezTo>
                  <a:pt x="289" y="271"/>
                  <a:pt x="289" y="271"/>
                  <a:pt x="289" y="271"/>
                </a:cubicBezTo>
                <a:cubicBezTo>
                  <a:pt x="289" y="272"/>
                  <a:pt x="289" y="272"/>
                  <a:pt x="289" y="272"/>
                </a:cubicBezTo>
                <a:cubicBezTo>
                  <a:pt x="290" y="273"/>
                  <a:pt x="290" y="273"/>
                  <a:pt x="290" y="273"/>
                </a:cubicBezTo>
                <a:cubicBezTo>
                  <a:pt x="288" y="274"/>
                  <a:pt x="288" y="274"/>
                  <a:pt x="288" y="274"/>
                </a:cubicBezTo>
                <a:lnTo>
                  <a:pt x="289" y="275"/>
                </a:lnTo>
                <a:close/>
                <a:moveTo>
                  <a:pt x="223" y="177"/>
                </a:moveTo>
                <a:cubicBezTo>
                  <a:pt x="222" y="176"/>
                  <a:pt x="222" y="176"/>
                  <a:pt x="222" y="176"/>
                </a:cubicBezTo>
                <a:cubicBezTo>
                  <a:pt x="221" y="177"/>
                  <a:pt x="221" y="177"/>
                  <a:pt x="221" y="177"/>
                </a:cubicBezTo>
                <a:cubicBezTo>
                  <a:pt x="222" y="178"/>
                  <a:pt x="222" y="178"/>
                  <a:pt x="222" y="178"/>
                </a:cubicBezTo>
                <a:lnTo>
                  <a:pt x="223" y="177"/>
                </a:lnTo>
                <a:close/>
                <a:moveTo>
                  <a:pt x="233" y="202"/>
                </a:moveTo>
                <a:cubicBezTo>
                  <a:pt x="233" y="204"/>
                  <a:pt x="233" y="204"/>
                  <a:pt x="233" y="204"/>
                </a:cubicBezTo>
                <a:cubicBezTo>
                  <a:pt x="235" y="203"/>
                  <a:pt x="235" y="203"/>
                  <a:pt x="235" y="203"/>
                </a:cubicBezTo>
                <a:cubicBezTo>
                  <a:pt x="237" y="201"/>
                  <a:pt x="237" y="201"/>
                  <a:pt x="237" y="201"/>
                </a:cubicBezTo>
                <a:cubicBezTo>
                  <a:pt x="236" y="201"/>
                  <a:pt x="236" y="201"/>
                  <a:pt x="236" y="201"/>
                </a:cubicBezTo>
                <a:lnTo>
                  <a:pt x="233" y="202"/>
                </a:lnTo>
                <a:close/>
                <a:moveTo>
                  <a:pt x="89" y="243"/>
                </a:moveTo>
                <a:cubicBezTo>
                  <a:pt x="91" y="245"/>
                  <a:pt x="91" y="245"/>
                  <a:pt x="91" y="245"/>
                </a:cubicBezTo>
                <a:cubicBezTo>
                  <a:pt x="92" y="244"/>
                  <a:pt x="92" y="244"/>
                  <a:pt x="92" y="244"/>
                </a:cubicBezTo>
                <a:cubicBezTo>
                  <a:pt x="91" y="243"/>
                  <a:pt x="91" y="243"/>
                  <a:pt x="91" y="243"/>
                </a:cubicBezTo>
                <a:lnTo>
                  <a:pt x="89" y="243"/>
                </a:lnTo>
                <a:close/>
                <a:moveTo>
                  <a:pt x="34" y="263"/>
                </a:moveTo>
                <a:cubicBezTo>
                  <a:pt x="35" y="265"/>
                  <a:pt x="35" y="265"/>
                  <a:pt x="35" y="265"/>
                </a:cubicBezTo>
                <a:cubicBezTo>
                  <a:pt x="36" y="264"/>
                  <a:pt x="36" y="264"/>
                  <a:pt x="36" y="264"/>
                </a:cubicBezTo>
                <a:cubicBezTo>
                  <a:pt x="35" y="263"/>
                  <a:pt x="35" y="263"/>
                  <a:pt x="35" y="263"/>
                </a:cubicBezTo>
                <a:lnTo>
                  <a:pt x="34" y="263"/>
                </a:lnTo>
                <a:close/>
                <a:moveTo>
                  <a:pt x="44" y="261"/>
                </a:moveTo>
                <a:cubicBezTo>
                  <a:pt x="43" y="263"/>
                  <a:pt x="43" y="263"/>
                  <a:pt x="43" y="263"/>
                </a:cubicBezTo>
                <a:cubicBezTo>
                  <a:pt x="44" y="265"/>
                  <a:pt x="44" y="265"/>
                  <a:pt x="44" y="265"/>
                </a:cubicBezTo>
                <a:cubicBezTo>
                  <a:pt x="45" y="265"/>
                  <a:pt x="45" y="265"/>
                  <a:pt x="45" y="265"/>
                </a:cubicBezTo>
                <a:cubicBezTo>
                  <a:pt x="46" y="263"/>
                  <a:pt x="46" y="263"/>
                  <a:pt x="46" y="263"/>
                </a:cubicBezTo>
                <a:cubicBezTo>
                  <a:pt x="46" y="262"/>
                  <a:pt x="46" y="262"/>
                  <a:pt x="46" y="262"/>
                </a:cubicBezTo>
                <a:cubicBezTo>
                  <a:pt x="45" y="261"/>
                  <a:pt x="45" y="261"/>
                  <a:pt x="45" y="261"/>
                </a:cubicBezTo>
                <a:lnTo>
                  <a:pt x="44" y="261"/>
                </a:lnTo>
                <a:close/>
                <a:moveTo>
                  <a:pt x="50" y="266"/>
                </a:moveTo>
                <a:cubicBezTo>
                  <a:pt x="48" y="268"/>
                  <a:pt x="48" y="268"/>
                  <a:pt x="48" y="268"/>
                </a:cubicBezTo>
                <a:cubicBezTo>
                  <a:pt x="47" y="271"/>
                  <a:pt x="47" y="271"/>
                  <a:pt x="47" y="271"/>
                </a:cubicBezTo>
                <a:cubicBezTo>
                  <a:pt x="48" y="269"/>
                  <a:pt x="48" y="269"/>
                  <a:pt x="48" y="269"/>
                </a:cubicBezTo>
                <a:cubicBezTo>
                  <a:pt x="51" y="268"/>
                  <a:pt x="51" y="268"/>
                  <a:pt x="51" y="268"/>
                </a:cubicBezTo>
                <a:cubicBezTo>
                  <a:pt x="51" y="267"/>
                  <a:pt x="51" y="267"/>
                  <a:pt x="51" y="267"/>
                </a:cubicBezTo>
                <a:cubicBezTo>
                  <a:pt x="53" y="265"/>
                  <a:pt x="53" y="265"/>
                  <a:pt x="53" y="265"/>
                </a:cubicBezTo>
                <a:cubicBezTo>
                  <a:pt x="50" y="265"/>
                  <a:pt x="50" y="265"/>
                  <a:pt x="50" y="265"/>
                </a:cubicBezTo>
                <a:lnTo>
                  <a:pt x="50" y="266"/>
                </a:lnTo>
                <a:close/>
                <a:moveTo>
                  <a:pt x="19" y="274"/>
                </a:moveTo>
                <a:cubicBezTo>
                  <a:pt x="21" y="276"/>
                  <a:pt x="21" y="276"/>
                  <a:pt x="21" y="276"/>
                </a:cubicBezTo>
                <a:cubicBezTo>
                  <a:pt x="22" y="275"/>
                  <a:pt x="22" y="275"/>
                  <a:pt x="22" y="275"/>
                </a:cubicBezTo>
                <a:cubicBezTo>
                  <a:pt x="20" y="273"/>
                  <a:pt x="20" y="273"/>
                  <a:pt x="20" y="273"/>
                </a:cubicBezTo>
                <a:lnTo>
                  <a:pt x="19" y="274"/>
                </a:lnTo>
                <a:close/>
                <a:moveTo>
                  <a:pt x="20" y="268"/>
                </a:moveTo>
                <a:cubicBezTo>
                  <a:pt x="18" y="266"/>
                  <a:pt x="18" y="266"/>
                  <a:pt x="18" y="266"/>
                </a:cubicBezTo>
                <a:cubicBezTo>
                  <a:pt x="18" y="264"/>
                  <a:pt x="18" y="264"/>
                  <a:pt x="18" y="264"/>
                </a:cubicBezTo>
                <a:cubicBezTo>
                  <a:pt x="17" y="262"/>
                  <a:pt x="17" y="262"/>
                  <a:pt x="17" y="262"/>
                </a:cubicBezTo>
                <a:cubicBezTo>
                  <a:pt x="14" y="262"/>
                  <a:pt x="14" y="262"/>
                  <a:pt x="14" y="262"/>
                </a:cubicBezTo>
                <a:cubicBezTo>
                  <a:pt x="14" y="263"/>
                  <a:pt x="14" y="263"/>
                  <a:pt x="14" y="263"/>
                </a:cubicBezTo>
                <a:cubicBezTo>
                  <a:pt x="12" y="263"/>
                  <a:pt x="12" y="263"/>
                  <a:pt x="12" y="263"/>
                </a:cubicBezTo>
                <a:cubicBezTo>
                  <a:pt x="10" y="263"/>
                  <a:pt x="10" y="263"/>
                  <a:pt x="10" y="263"/>
                </a:cubicBezTo>
                <a:cubicBezTo>
                  <a:pt x="9" y="264"/>
                  <a:pt x="9" y="264"/>
                  <a:pt x="9" y="264"/>
                </a:cubicBezTo>
                <a:cubicBezTo>
                  <a:pt x="8" y="262"/>
                  <a:pt x="8" y="262"/>
                  <a:pt x="8" y="262"/>
                </a:cubicBezTo>
                <a:cubicBezTo>
                  <a:pt x="7" y="262"/>
                  <a:pt x="7" y="262"/>
                  <a:pt x="7" y="262"/>
                </a:cubicBezTo>
                <a:cubicBezTo>
                  <a:pt x="5" y="266"/>
                  <a:pt x="5" y="266"/>
                  <a:pt x="5" y="266"/>
                </a:cubicBezTo>
                <a:cubicBezTo>
                  <a:pt x="4" y="266"/>
                  <a:pt x="4" y="266"/>
                  <a:pt x="4" y="266"/>
                </a:cubicBezTo>
                <a:cubicBezTo>
                  <a:pt x="3" y="267"/>
                  <a:pt x="3" y="267"/>
                  <a:pt x="3" y="267"/>
                </a:cubicBezTo>
                <a:cubicBezTo>
                  <a:pt x="2" y="267"/>
                  <a:pt x="2" y="267"/>
                  <a:pt x="2" y="267"/>
                </a:cubicBezTo>
                <a:cubicBezTo>
                  <a:pt x="1" y="268"/>
                  <a:pt x="1" y="268"/>
                  <a:pt x="1" y="268"/>
                </a:cubicBezTo>
                <a:cubicBezTo>
                  <a:pt x="0" y="270"/>
                  <a:pt x="0" y="270"/>
                  <a:pt x="0" y="270"/>
                </a:cubicBezTo>
                <a:cubicBezTo>
                  <a:pt x="1" y="271"/>
                  <a:pt x="1" y="271"/>
                  <a:pt x="1" y="271"/>
                </a:cubicBezTo>
                <a:cubicBezTo>
                  <a:pt x="3" y="273"/>
                  <a:pt x="3" y="273"/>
                  <a:pt x="3" y="273"/>
                </a:cubicBezTo>
                <a:cubicBezTo>
                  <a:pt x="4" y="272"/>
                  <a:pt x="4" y="272"/>
                  <a:pt x="4" y="272"/>
                </a:cubicBezTo>
                <a:cubicBezTo>
                  <a:pt x="5" y="272"/>
                  <a:pt x="5" y="272"/>
                  <a:pt x="5" y="272"/>
                </a:cubicBezTo>
                <a:cubicBezTo>
                  <a:pt x="7" y="270"/>
                  <a:pt x="7" y="270"/>
                  <a:pt x="7" y="270"/>
                </a:cubicBezTo>
                <a:cubicBezTo>
                  <a:pt x="11" y="270"/>
                  <a:pt x="11" y="270"/>
                  <a:pt x="11" y="270"/>
                </a:cubicBezTo>
                <a:cubicBezTo>
                  <a:pt x="13" y="270"/>
                  <a:pt x="13" y="270"/>
                  <a:pt x="13" y="270"/>
                </a:cubicBezTo>
                <a:cubicBezTo>
                  <a:pt x="16" y="270"/>
                  <a:pt x="16" y="270"/>
                  <a:pt x="16" y="270"/>
                </a:cubicBezTo>
                <a:cubicBezTo>
                  <a:pt x="18" y="269"/>
                  <a:pt x="18" y="269"/>
                  <a:pt x="18" y="269"/>
                </a:cubicBezTo>
                <a:cubicBezTo>
                  <a:pt x="20" y="269"/>
                  <a:pt x="20" y="269"/>
                  <a:pt x="20" y="269"/>
                </a:cubicBezTo>
                <a:lnTo>
                  <a:pt x="20" y="268"/>
                </a:lnTo>
                <a:close/>
                <a:moveTo>
                  <a:pt x="49" y="262"/>
                </a:moveTo>
                <a:cubicBezTo>
                  <a:pt x="48" y="261"/>
                  <a:pt x="48" y="261"/>
                  <a:pt x="48" y="261"/>
                </a:cubicBezTo>
                <a:cubicBezTo>
                  <a:pt x="48" y="263"/>
                  <a:pt x="48" y="263"/>
                  <a:pt x="48" y="263"/>
                </a:cubicBezTo>
                <a:lnTo>
                  <a:pt x="49" y="262"/>
                </a:lnTo>
                <a:close/>
                <a:moveTo>
                  <a:pt x="27" y="267"/>
                </a:moveTo>
                <a:cubicBezTo>
                  <a:pt x="28" y="268"/>
                  <a:pt x="28" y="268"/>
                  <a:pt x="28" y="268"/>
                </a:cubicBezTo>
                <a:cubicBezTo>
                  <a:pt x="29" y="267"/>
                  <a:pt x="29" y="267"/>
                  <a:pt x="29" y="267"/>
                </a:cubicBezTo>
                <a:cubicBezTo>
                  <a:pt x="29" y="265"/>
                  <a:pt x="29" y="265"/>
                  <a:pt x="29" y="265"/>
                </a:cubicBezTo>
                <a:lnTo>
                  <a:pt x="27" y="267"/>
                </a:lnTo>
                <a:close/>
                <a:moveTo>
                  <a:pt x="117" y="248"/>
                </a:moveTo>
                <a:cubicBezTo>
                  <a:pt x="118" y="247"/>
                  <a:pt x="118" y="247"/>
                  <a:pt x="118" y="247"/>
                </a:cubicBezTo>
                <a:cubicBezTo>
                  <a:pt x="116" y="247"/>
                  <a:pt x="116" y="247"/>
                  <a:pt x="116" y="247"/>
                </a:cubicBezTo>
                <a:lnTo>
                  <a:pt x="117" y="248"/>
                </a:lnTo>
                <a:close/>
                <a:moveTo>
                  <a:pt x="96" y="261"/>
                </a:moveTo>
                <a:cubicBezTo>
                  <a:pt x="97" y="261"/>
                  <a:pt x="97" y="261"/>
                  <a:pt x="97" y="261"/>
                </a:cubicBezTo>
                <a:cubicBezTo>
                  <a:pt x="98" y="261"/>
                  <a:pt x="98" y="261"/>
                  <a:pt x="98" y="261"/>
                </a:cubicBezTo>
                <a:cubicBezTo>
                  <a:pt x="98" y="259"/>
                  <a:pt x="98" y="259"/>
                  <a:pt x="98" y="259"/>
                </a:cubicBezTo>
                <a:cubicBezTo>
                  <a:pt x="96" y="260"/>
                  <a:pt x="96" y="260"/>
                  <a:pt x="96" y="260"/>
                </a:cubicBezTo>
                <a:lnTo>
                  <a:pt x="96" y="261"/>
                </a:lnTo>
                <a:close/>
                <a:moveTo>
                  <a:pt x="111" y="250"/>
                </a:moveTo>
                <a:cubicBezTo>
                  <a:pt x="112" y="249"/>
                  <a:pt x="112" y="249"/>
                  <a:pt x="112" y="249"/>
                </a:cubicBezTo>
                <a:cubicBezTo>
                  <a:pt x="116" y="246"/>
                  <a:pt x="116" y="246"/>
                  <a:pt x="116" y="246"/>
                </a:cubicBezTo>
                <a:cubicBezTo>
                  <a:pt x="112" y="247"/>
                  <a:pt x="112" y="247"/>
                  <a:pt x="112" y="247"/>
                </a:cubicBezTo>
                <a:lnTo>
                  <a:pt x="111" y="250"/>
                </a:lnTo>
                <a:close/>
                <a:moveTo>
                  <a:pt x="51" y="260"/>
                </a:moveTo>
                <a:cubicBezTo>
                  <a:pt x="51" y="260"/>
                  <a:pt x="50" y="261"/>
                  <a:pt x="50" y="261"/>
                </a:cubicBezTo>
                <a:cubicBezTo>
                  <a:pt x="51" y="261"/>
                  <a:pt x="51" y="261"/>
                  <a:pt x="51" y="261"/>
                </a:cubicBezTo>
                <a:lnTo>
                  <a:pt x="51" y="260"/>
                </a:lnTo>
                <a:close/>
                <a:moveTo>
                  <a:pt x="145" y="223"/>
                </a:moveTo>
                <a:cubicBezTo>
                  <a:pt x="143" y="223"/>
                  <a:pt x="143" y="223"/>
                  <a:pt x="143" y="223"/>
                </a:cubicBezTo>
                <a:cubicBezTo>
                  <a:pt x="141" y="225"/>
                  <a:pt x="141" y="225"/>
                  <a:pt x="141" y="225"/>
                </a:cubicBezTo>
                <a:cubicBezTo>
                  <a:pt x="140" y="225"/>
                  <a:pt x="140" y="225"/>
                  <a:pt x="140" y="225"/>
                </a:cubicBezTo>
                <a:cubicBezTo>
                  <a:pt x="140" y="224"/>
                  <a:pt x="140" y="224"/>
                  <a:pt x="140" y="224"/>
                </a:cubicBezTo>
                <a:cubicBezTo>
                  <a:pt x="141" y="224"/>
                  <a:pt x="141" y="224"/>
                  <a:pt x="141" y="224"/>
                </a:cubicBezTo>
                <a:cubicBezTo>
                  <a:pt x="141" y="222"/>
                  <a:pt x="141" y="222"/>
                  <a:pt x="141" y="222"/>
                </a:cubicBezTo>
                <a:cubicBezTo>
                  <a:pt x="139" y="221"/>
                  <a:pt x="139" y="221"/>
                  <a:pt x="139" y="221"/>
                </a:cubicBezTo>
                <a:cubicBezTo>
                  <a:pt x="138" y="222"/>
                  <a:pt x="138" y="222"/>
                  <a:pt x="138" y="222"/>
                </a:cubicBezTo>
                <a:cubicBezTo>
                  <a:pt x="139" y="223"/>
                  <a:pt x="139" y="223"/>
                  <a:pt x="139" y="223"/>
                </a:cubicBezTo>
                <a:cubicBezTo>
                  <a:pt x="138" y="225"/>
                  <a:pt x="138" y="225"/>
                  <a:pt x="138" y="225"/>
                </a:cubicBezTo>
                <a:cubicBezTo>
                  <a:pt x="137" y="224"/>
                  <a:pt x="137" y="224"/>
                  <a:pt x="137" y="224"/>
                </a:cubicBezTo>
                <a:cubicBezTo>
                  <a:pt x="137" y="225"/>
                  <a:pt x="137" y="225"/>
                  <a:pt x="137" y="225"/>
                </a:cubicBezTo>
                <a:cubicBezTo>
                  <a:pt x="136" y="226"/>
                  <a:pt x="136" y="226"/>
                  <a:pt x="136" y="226"/>
                </a:cubicBezTo>
                <a:cubicBezTo>
                  <a:pt x="135" y="227"/>
                  <a:pt x="135" y="227"/>
                  <a:pt x="135" y="227"/>
                </a:cubicBezTo>
                <a:cubicBezTo>
                  <a:pt x="135" y="225"/>
                  <a:pt x="135" y="225"/>
                  <a:pt x="135" y="225"/>
                </a:cubicBezTo>
                <a:cubicBezTo>
                  <a:pt x="135" y="224"/>
                  <a:pt x="135" y="224"/>
                  <a:pt x="135" y="224"/>
                </a:cubicBezTo>
                <a:cubicBezTo>
                  <a:pt x="135" y="222"/>
                  <a:pt x="135" y="222"/>
                  <a:pt x="135" y="222"/>
                </a:cubicBezTo>
                <a:cubicBezTo>
                  <a:pt x="134" y="221"/>
                  <a:pt x="134" y="221"/>
                  <a:pt x="134" y="221"/>
                </a:cubicBezTo>
                <a:cubicBezTo>
                  <a:pt x="133" y="221"/>
                  <a:pt x="133" y="221"/>
                  <a:pt x="133" y="221"/>
                </a:cubicBezTo>
                <a:cubicBezTo>
                  <a:pt x="131" y="223"/>
                  <a:pt x="131" y="223"/>
                  <a:pt x="131" y="223"/>
                </a:cubicBezTo>
                <a:cubicBezTo>
                  <a:pt x="131" y="224"/>
                  <a:pt x="131" y="224"/>
                  <a:pt x="131" y="224"/>
                </a:cubicBezTo>
                <a:cubicBezTo>
                  <a:pt x="133" y="225"/>
                  <a:pt x="133" y="225"/>
                  <a:pt x="133" y="225"/>
                </a:cubicBezTo>
                <a:cubicBezTo>
                  <a:pt x="132" y="227"/>
                  <a:pt x="132" y="227"/>
                  <a:pt x="132" y="227"/>
                </a:cubicBezTo>
                <a:cubicBezTo>
                  <a:pt x="131" y="226"/>
                  <a:pt x="131" y="226"/>
                  <a:pt x="131" y="226"/>
                </a:cubicBezTo>
                <a:cubicBezTo>
                  <a:pt x="131" y="226"/>
                  <a:pt x="131" y="226"/>
                  <a:pt x="131" y="226"/>
                </a:cubicBezTo>
                <a:cubicBezTo>
                  <a:pt x="131" y="228"/>
                  <a:pt x="131" y="228"/>
                  <a:pt x="131" y="228"/>
                </a:cubicBezTo>
                <a:cubicBezTo>
                  <a:pt x="130" y="230"/>
                  <a:pt x="130" y="230"/>
                  <a:pt x="130" y="230"/>
                </a:cubicBezTo>
                <a:cubicBezTo>
                  <a:pt x="129" y="230"/>
                  <a:pt x="129" y="230"/>
                  <a:pt x="129" y="230"/>
                </a:cubicBezTo>
                <a:cubicBezTo>
                  <a:pt x="129" y="226"/>
                  <a:pt x="129" y="226"/>
                  <a:pt x="129" y="226"/>
                </a:cubicBezTo>
                <a:cubicBezTo>
                  <a:pt x="128" y="226"/>
                  <a:pt x="128" y="226"/>
                  <a:pt x="128" y="226"/>
                </a:cubicBezTo>
                <a:cubicBezTo>
                  <a:pt x="125" y="226"/>
                  <a:pt x="125" y="226"/>
                  <a:pt x="125" y="226"/>
                </a:cubicBezTo>
                <a:cubicBezTo>
                  <a:pt x="121" y="228"/>
                  <a:pt x="121" y="228"/>
                  <a:pt x="121" y="228"/>
                </a:cubicBezTo>
                <a:cubicBezTo>
                  <a:pt x="118" y="230"/>
                  <a:pt x="118" y="230"/>
                  <a:pt x="118" y="230"/>
                </a:cubicBezTo>
                <a:cubicBezTo>
                  <a:pt x="118" y="231"/>
                  <a:pt x="118" y="231"/>
                  <a:pt x="118" y="231"/>
                </a:cubicBezTo>
                <a:cubicBezTo>
                  <a:pt x="118" y="232"/>
                  <a:pt x="118" y="232"/>
                  <a:pt x="118" y="232"/>
                </a:cubicBezTo>
                <a:cubicBezTo>
                  <a:pt x="119" y="235"/>
                  <a:pt x="119" y="235"/>
                  <a:pt x="119" y="235"/>
                </a:cubicBezTo>
                <a:cubicBezTo>
                  <a:pt x="118" y="237"/>
                  <a:pt x="118" y="237"/>
                  <a:pt x="118" y="237"/>
                </a:cubicBezTo>
                <a:cubicBezTo>
                  <a:pt x="117" y="238"/>
                  <a:pt x="117" y="238"/>
                  <a:pt x="117" y="238"/>
                </a:cubicBezTo>
                <a:cubicBezTo>
                  <a:pt x="117" y="240"/>
                  <a:pt x="117" y="240"/>
                  <a:pt x="117" y="240"/>
                </a:cubicBezTo>
                <a:cubicBezTo>
                  <a:pt x="119" y="241"/>
                  <a:pt x="119" y="241"/>
                  <a:pt x="119" y="241"/>
                </a:cubicBezTo>
                <a:cubicBezTo>
                  <a:pt x="120" y="241"/>
                  <a:pt x="120" y="241"/>
                  <a:pt x="120" y="241"/>
                </a:cubicBezTo>
                <a:cubicBezTo>
                  <a:pt x="120" y="239"/>
                  <a:pt x="120" y="239"/>
                  <a:pt x="120" y="239"/>
                </a:cubicBezTo>
                <a:cubicBezTo>
                  <a:pt x="120" y="239"/>
                  <a:pt x="120" y="239"/>
                  <a:pt x="120" y="239"/>
                </a:cubicBezTo>
                <a:cubicBezTo>
                  <a:pt x="119" y="239"/>
                  <a:pt x="119" y="239"/>
                  <a:pt x="119" y="239"/>
                </a:cubicBezTo>
                <a:cubicBezTo>
                  <a:pt x="120" y="237"/>
                  <a:pt x="120" y="237"/>
                  <a:pt x="120" y="237"/>
                </a:cubicBezTo>
                <a:cubicBezTo>
                  <a:pt x="122" y="238"/>
                  <a:pt x="122" y="238"/>
                  <a:pt x="122" y="238"/>
                </a:cubicBezTo>
                <a:cubicBezTo>
                  <a:pt x="121" y="239"/>
                  <a:pt x="121" y="239"/>
                  <a:pt x="121" y="239"/>
                </a:cubicBezTo>
                <a:cubicBezTo>
                  <a:pt x="122" y="239"/>
                  <a:pt x="122" y="239"/>
                  <a:pt x="122" y="239"/>
                </a:cubicBezTo>
                <a:cubicBezTo>
                  <a:pt x="124" y="238"/>
                  <a:pt x="124" y="238"/>
                  <a:pt x="124" y="238"/>
                </a:cubicBezTo>
                <a:cubicBezTo>
                  <a:pt x="125" y="238"/>
                  <a:pt x="125" y="238"/>
                  <a:pt x="125" y="238"/>
                </a:cubicBezTo>
                <a:cubicBezTo>
                  <a:pt x="123" y="240"/>
                  <a:pt x="123" y="240"/>
                  <a:pt x="123" y="240"/>
                </a:cubicBezTo>
                <a:cubicBezTo>
                  <a:pt x="123" y="241"/>
                  <a:pt x="123" y="241"/>
                  <a:pt x="123" y="241"/>
                </a:cubicBezTo>
                <a:cubicBezTo>
                  <a:pt x="120" y="244"/>
                  <a:pt x="120" y="244"/>
                  <a:pt x="120" y="244"/>
                </a:cubicBezTo>
                <a:cubicBezTo>
                  <a:pt x="119" y="245"/>
                  <a:pt x="119" y="245"/>
                  <a:pt x="119" y="245"/>
                </a:cubicBezTo>
                <a:cubicBezTo>
                  <a:pt x="122" y="245"/>
                  <a:pt x="122" y="245"/>
                  <a:pt x="122" y="245"/>
                </a:cubicBezTo>
                <a:cubicBezTo>
                  <a:pt x="122" y="244"/>
                  <a:pt x="122" y="244"/>
                  <a:pt x="122" y="244"/>
                </a:cubicBezTo>
                <a:cubicBezTo>
                  <a:pt x="124" y="243"/>
                  <a:pt x="124" y="243"/>
                  <a:pt x="124" y="243"/>
                </a:cubicBezTo>
                <a:cubicBezTo>
                  <a:pt x="124" y="242"/>
                  <a:pt x="124" y="242"/>
                  <a:pt x="124" y="242"/>
                </a:cubicBezTo>
                <a:cubicBezTo>
                  <a:pt x="126" y="241"/>
                  <a:pt x="126" y="241"/>
                  <a:pt x="126" y="241"/>
                </a:cubicBezTo>
                <a:cubicBezTo>
                  <a:pt x="125" y="240"/>
                  <a:pt x="125" y="240"/>
                  <a:pt x="125" y="240"/>
                </a:cubicBezTo>
                <a:cubicBezTo>
                  <a:pt x="127" y="239"/>
                  <a:pt x="127" y="239"/>
                  <a:pt x="127" y="239"/>
                </a:cubicBezTo>
                <a:cubicBezTo>
                  <a:pt x="127" y="239"/>
                  <a:pt x="127" y="239"/>
                  <a:pt x="127" y="239"/>
                </a:cubicBezTo>
                <a:cubicBezTo>
                  <a:pt x="128" y="236"/>
                  <a:pt x="128" y="236"/>
                  <a:pt x="128" y="236"/>
                </a:cubicBezTo>
                <a:cubicBezTo>
                  <a:pt x="129" y="237"/>
                  <a:pt x="129" y="237"/>
                  <a:pt x="129" y="237"/>
                </a:cubicBezTo>
                <a:cubicBezTo>
                  <a:pt x="131" y="236"/>
                  <a:pt x="131" y="236"/>
                  <a:pt x="131" y="236"/>
                </a:cubicBezTo>
                <a:cubicBezTo>
                  <a:pt x="133" y="237"/>
                  <a:pt x="133" y="237"/>
                  <a:pt x="133" y="237"/>
                </a:cubicBezTo>
                <a:cubicBezTo>
                  <a:pt x="134" y="236"/>
                  <a:pt x="134" y="236"/>
                  <a:pt x="134" y="236"/>
                </a:cubicBezTo>
                <a:cubicBezTo>
                  <a:pt x="133" y="234"/>
                  <a:pt x="133" y="234"/>
                  <a:pt x="133" y="234"/>
                </a:cubicBezTo>
                <a:cubicBezTo>
                  <a:pt x="131" y="234"/>
                  <a:pt x="131" y="234"/>
                  <a:pt x="131" y="234"/>
                </a:cubicBezTo>
                <a:cubicBezTo>
                  <a:pt x="133" y="233"/>
                  <a:pt x="133" y="233"/>
                  <a:pt x="133" y="233"/>
                </a:cubicBezTo>
                <a:cubicBezTo>
                  <a:pt x="135" y="233"/>
                  <a:pt x="135" y="233"/>
                  <a:pt x="135" y="233"/>
                </a:cubicBezTo>
                <a:cubicBezTo>
                  <a:pt x="137" y="235"/>
                  <a:pt x="137" y="235"/>
                  <a:pt x="137" y="235"/>
                </a:cubicBezTo>
                <a:cubicBezTo>
                  <a:pt x="138" y="235"/>
                  <a:pt x="138" y="235"/>
                  <a:pt x="138" y="235"/>
                </a:cubicBezTo>
                <a:cubicBezTo>
                  <a:pt x="139" y="233"/>
                  <a:pt x="139" y="233"/>
                  <a:pt x="139" y="233"/>
                </a:cubicBezTo>
                <a:cubicBezTo>
                  <a:pt x="138" y="231"/>
                  <a:pt x="138" y="231"/>
                  <a:pt x="138" y="231"/>
                </a:cubicBezTo>
                <a:cubicBezTo>
                  <a:pt x="137" y="231"/>
                  <a:pt x="137" y="231"/>
                  <a:pt x="137" y="231"/>
                </a:cubicBezTo>
                <a:cubicBezTo>
                  <a:pt x="137" y="230"/>
                  <a:pt x="137" y="230"/>
                  <a:pt x="137" y="230"/>
                </a:cubicBezTo>
                <a:cubicBezTo>
                  <a:pt x="139" y="230"/>
                  <a:pt x="139" y="230"/>
                  <a:pt x="139" y="230"/>
                </a:cubicBezTo>
                <a:cubicBezTo>
                  <a:pt x="140" y="230"/>
                  <a:pt x="140" y="230"/>
                  <a:pt x="140" y="230"/>
                </a:cubicBezTo>
                <a:cubicBezTo>
                  <a:pt x="142" y="230"/>
                  <a:pt x="142" y="230"/>
                  <a:pt x="142" y="230"/>
                </a:cubicBezTo>
                <a:cubicBezTo>
                  <a:pt x="142" y="231"/>
                  <a:pt x="142" y="231"/>
                  <a:pt x="142" y="231"/>
                </a:cubicBezTo>
                <a:cubicBezTo>
                  <a:pt x="144" y="231"/>
                  <a:pt x="144" y="231"/>
                  <a:pt x="144" y="231"/>
                </a:cubicBezTo>
                <a:cubicBezTo>
                  <a:pt x="145" y="229"/>
                  <a:pt x="145" y="229"/>
                  <a:pt x="145" y="229"/>
                </a:cubicBezTo>
                <a:cubicBezTo>
                  <a:pt x="144" y="228"/>
                  <a:pt x="144" y="228"/>
                  <a:pt x="144" y="228"/>
                </a:cubicBezTo>
                <a:cubicBezTo>
                  <a:pt x="143" y="227"/>
                  <a:pt x="143" y="227"/>
                  <a:pt x="143" y="227"/>
                </a:cubicBezTo>
                <a:cubicBezTo>
                  <a:pt x="143" y="226"/>
                  <a:pt x="143" y="226"/>
                  <a:pt x="143" y="226"/>
                </a:cubicBezTo>
                <a:cubicBezTo>
                  <a:pt x="145" y="226"/>
                  <a:pt x="145" y="226"/>
                  <a:pt x="145" y="226"/>
                </a:cubicBezTo>
                <a:cubicBezTo>
                  <a:pt x="147" y="225"/>
                  <a:pt x="147" y="225"/>
                  <a:pt x="147" y="225"/>
                </a:cubicBezTo>
                <a:cubicBezTo>
                  <a:pt x="146" y="223"/>
                  <a:pt x="146" y="223"/>
                  <a:pt x="146" y="223"/>
                </a:cubicBezTo>
                <a:lnTo>
                  <a:pt x="145" y="223"/>
                </a:lnTo>
                <a:close/>
                <a:moveTo>
                  <a:pt x="313" y="285"/>
                </a:moveTo>
                <a:cubicBezTo>
                  <a:pt x="311" y="287"/>
                  <a:pt x="311" y="287"/>
                  <a:pt x="311" y="287"/>
                </a:cubicBezTo>
                <a:cubicBezTo>
                  <a:pt x="311" y="289"/>
                  <a:pt x="311" y="289"/>
                  <a:pt x="311" y="289"/>
                </a:cubicBezTo>
                <a:cubicBezTo>
                  <a:pt x="312" y="290"/>
                  <a:pt x="312" y="290"/>
                  <a:pt x="312" y="290"/>
                </a:cubicBezTo>
                <a:cubicBezTo>
                  <a:pt x="314" y="289"/>
                  <a:pt x="314" y="289"/>
                  <a:pt x="314" y="289"/>
                </a:cubicBezTo>
                <a:cubicBezTo>
                  <a:pt x="315" y="287"/>
                  <a:pt x="315" y="287"/>
                  <a:pt x="315" y="287"/>
                </a:cubicBezTo>
                <a:cubicBezTo>
                  <a:pt x="314" y="284"/>
                  <a:pt x="314" y="284"/>
                  <a:pt x="314" y="284"/>
                </a:cubicBezTo>
                <a:lnTo>
                  <a:pt x="313" y="285"/>
                </a:lnTo>
                <a:close/>
                <a:moveTo>
                  <a:pt x="294" y="308"/>
                </a:moveTo>
                <a:cubicBezTo>
                  <a:pt x="294" y="310"/>
                  <a:pt x="294" y="310"/>
                  <a:pt x="294" y="310"/>
                </a:cubicBezTo>
                <a:cubicBezTo>
                  <a:pt x="296" y="308"/>
                  <a:pt x="296" y="308"/>
                  <a:pt x="296" y="308"/>
                </a:cubicBezTo>
                <a:lnTo>
                  <a:pt x="294" y="308"/>
                </a:lnTo>
                <a:close/>
                <a:moveTo>
                  <a:pt x="56" y="266"/>
                </a:moveTo>
                <a:cubicBezTo>
                  <a:pt x="55" y="268"/>
                  <a:pt x="55" y="268"/>
                  <a:pt x="55" y="268"/>
                </a:cubicBezTo>
                <a:cubicBezTo>
                  <a:pt x="55" y="268"/>
                  <a:pt x="56" y="268"/>
                  <a:pt x="56" y="268"/>
                </a:cubicBezTo>
                <a:lnTo>
                  <a:pt x="56" y="266"/>
                </a:lnTo>
                <a:close/>
                <a:moveTo>
                  <a:pt x="56" y="270"/>
                </a:moveTo>
                <a:cubicBezTo>
                  <a:pt x="56" y="271"/>
                  <a:pt x="56" y="271"/>
                  <a:pt x="56" y="271"/>
                </a:cubicBezTo>
                <a:cubicBezTo>
                  <a:pt x="57" y="270"/>
                  <a:pt x="57" y="270"/>
                  <a:pt x="57" y="270"/>
                </a:cubicBezTo>
                <a:cubicBezTo>
                  <a:pt x="57" y="269"/>
                  <a:pt x="57" y="269"/>
                  <a:pt x="57" y="269"/>
                </a:cubicBezTo>
                <a:lnTo>
                  <a:pt x="56" y="270"/>
                </a:lnTo>
                <a:close/>
                <a:moveTo>
                  <a:pt x="323" y="362"/>
                </a:moveTo>
                <a:cubicBezTo>
                  <a:pt x="321" y="364"/>
                  <a:pt x="321" y="364"/>
                  <a:pt x="321" y="364"/>
                </a:cubicBezTo>
                <a:cubicBezTo>
                  <a:pt x="323" y="365"/>
                  <a:pt x="323" y="365"/>
                  <a:pt x="323" y="365"/>
                </a:cubicBezTo>
                <a:cubicBezTo>
                  <a:pt x="324" y="364"/>
                  <a:pt x="324" y="364"/>
                  <a:pt x="324" y="364"/>
                </a:cubicBezTo>
                <a:lnTo>
                  <a:pt x="323" y="362"/>
                </a:lnTo>
                <a:close/>
                <a:moveTo>
                  <a:pt x="318" y="358"/>
                </a:moveTo>
                <a:cubicBezTo>
                  <a:pt x="318" y="361"/>
                  <a:pt x="318" y="361"/>
                  <a:pt x="318" y="361"/>
                </a:cubicBezTo>
                <a:cubicBezTo>
                  <a:pt x="319" y="362"/>
                  <a:pt x="319" y="362"/>
                  <a:pt x="319" y="362"/>
                </a:cubicBezTo>
                <a:cubicBezTo>
                  <a:pt x="319" y="364"/>
                  <a:pt x="319" y="364"/>
                  <a:pt x="319" y="364"/>
                </a:cubicBezTo>
                <a:cubicBezTo>
                  <a:pt x="320" y="362"/>
                  <a:pt x="320" y="362"/>
                  <a:pt x="320" y="362"/>
                </a:cubicBezTo>
                <a:cubicBezTo>
                  <a:pt x="319" y="360"/>
                  <a:pt x="319" y="360"/>
                  <a:pt x="319" y="360"/>
                </a:cubicBezTo>
                <a:lnTo>
                  <a:pt x="318" y="358"/>
                </a:lnTo>
                <a:close/>
                <a:moveTo>
                  <a:pt x="316" y="297"/>
                </a:moveTo>
                <a:cubicBezTo>
                  <a:pt x="317" y="296"/>
                  <a:pt x="317" y="296"/>
                  <a:pt x="317" y="296"/>
                </a:cubicBezTo>
                <a:cubicBezTo>
                  <a:pt x="317" y="294"/>
                  <a:pt x="317" y="294"/>
                  <a:pt x="317" y="294"/>
                </a:cubicBezTo>
                <a:cubicBezTo>
                  <a:pt x="316" y="293"/>
                  <a:pt x="316" y="293"/>
                  <a:pt x="316" y="293"/>
                </a:cubicBezTo>
                <a:cubicBezTo>
                  <a:pt x="315" y="295"/>
                  <a:pt x="315" y="295"/>
                  <a:pt x="315" y="295"/>
                </a:cubicBezTo>
                <a:cubicBezTo>
                  <a:pt x="315" y="296"/>
                  <a:pt x="315" y="296"/>
                  <a:pt x="315" y="296"/>
                </a:cubicBezTo>
                <a:lnTo>
                  <a:pt x="316" y="297"/>
                </a:lnTo>
                <a:close/>
                <a:moveTo>
                  <a:pt x="316" y="340"/>
                </a:moveTo>
                <a:cubicBezTo>
                  <a:pt x="315" y="340"/>
                  <a:pt x="315" y="340"/>
                  <a:pt x="315" y="340"/>
                </a:cubicBezTo>
                <a:cubicBezTo>
                  <a:pt x="315" y="340"/>
                  <a:pt x="315" y="340"/>
                  <a:pt x="315" y="340"/>
                </a:cubicBezTo>
                <a:cubicBezTo>
                  <a:pt x="315" y="343"/>
                  <a:pt x="315" y="343"/>
                  <a:pt x="315" y="343"/>
                </a:cubicBezTo>
                <a:cubicBezTo>
                  <a:pt x="317" y="345"/>
                  <a:pt x="317" y="345"/>
                  <a:pt x="317" y="345"/>
                </a:cubicBezTo>
                <a:cubicBezTo>
                  <a:pt x="317" y="348"/>
                  <a:pt x="317" y="348"/>
                  <a:pt x="317" y="348"/>
                </a:cubicBezTo>
                <a:cubicBezTo>
                  <a:pt x="319" y="350"/>
                  <a:pt x="319" y="350"/>
                  <a:pt x="319" y="350"/>
                </a:cubicBezTo>
                <a:cubicBezTo>
                  <a:pt x="319" y="347"/>
                  <a:pt x="319" y="347"/>
                  <a:pt x="319" y="347"/>
                </a:cubicBezTo>
                <a:cubicBezTo>
                  <a:pt x="317" y="343"/>
                  <a:pt x="317" y="343"/>
                  <a:pt x="317" y="343"/>
                </a:cubicBezTo>
                <a:lnTo>
                  <a:pt x="316" y="340"/>
                </a:lnTo>
                <a:close/>
                <a:moveTo>
                  <a:pt x="322" y="381"/>
                </a:moveTo>
                <a:cubicBezTo>
                  <a:pt x="322" y="383"/>
                  <a:pt x="322" y="383"/>
                  <a:pt x="322" y="383"/>
                </a:cubicBezTo>
                <a:cubicBezTo>
                  <a:pt x="323" y="384"/>
                  <a:pt x="323" y="384"/>
                  <a:pt x="323" y="384"/>
                </a:cubicBezTo>
                <a:cubicBezTo>
                  <a:pt x="323" y="381"/>
                  <a:pt x="323" y="381"/>
                  <a:pt x="323" y="381"/>
                </a:cubicBezTo>
                <a:cubicBezTo>
                  <a:pt x="323" y="380"/>
                  <a:pt x="323" y="380"/>
                  <a:pt x="323" y="380"/>
                </a:cubicBezTo>
                <a:lnTo>
                  <a:pt x="322" y="381"/>
                </a:lnTo>
                <a:close/>
                <a:moveTo>
                  <a:pt x="323" y="372"/>
                </a:moveTo>
                <a:cubicBezTo>
                  <a:pt x="323" y="373"/>
                  <a:pt x="323" y="373"/>
                  <a:pt x="323" y="373"/>
                </a:cubicBezTo>
                <a:cubicBezTo>
                  <a:pt x="324" y="373"/>
                  <a:pt x="324" y="373"/>
                  <a:pt x="324" y="373"/>
                </a:cubicBezTo>
                <a:cubicBezTo>
                  <a:pt x="325" y="372"/>
                  <a:pt x="325" y="372"/>
                  <a:pt x="325" y="372"/>
                </a:cubicBezTo>
                <a:cubicBezTo>
                  <a:pt x="324" y="371"/>
                  <a:pt x="324" y="371"/>
                  <a:pt x="324" y="371"/>
                </a:cubicBezTo>
                <a:lnTo>
                  <a:pt x="323" y="372"/>
                </a:lnTo>
                <a:close/>
                <a:moveTo>
                  <a:pt x="326" y="375"/>
                </a:moveTo>
                <a:cubicBezTo>
                  <a:pt x="325" y="374"/>
                  <a:pt x="325" y="374"/>
                  <a:pt x="325" y="374"/>
                </a:cubicBezTo>
                <a:cubicBezTo>
                  <a:pt x="323" y="375"/>
                  <a:pt x="323" y="375"/>
                  <a:pt x="323" y="375"/>
                </a:cubicBezTo>
                <a:cubicBezTo>
                  <a:pt x="322" y="377"/>
                  <a:pt x="322" y="377"/>
                  <a:pt x="322" y="377"/>
                </a:cubicBezTo>
                <a:cubicBezTo>
                  <a:pt x="323" y="377"/>
                  <a:pt x="323" y="377"/>
                  <a:pt x="323" y="377"/>
                </a:cubicBezTo>
                <a:cubicBezTo>
                  <a:pt x="323" y="377"/>
                  <a:pt x="325" y="377"/>
                  <a:pt x="325" y="377"/>
                </a:cubicBezTo>
                <a:lnTo>
                  <a:pt x="326" y="375"/>
                </a:lnTo>
                <a:close/>
                <a:moveTo>
                  <a:pt x="294" y="297"/>
                </a:moveTo>
                <a:cubicBezTo>
                  <a:pt x="293" y="297"/>
                  <a:pt x="293" y="297"/>
                  <a:pt x="293" y="297"/>
                </a:cubicBezTo>
                <a:cubicBezTo>
                  <a:pt x="293" y="298"/>
                  <a:pt x="293" y="298"/>
                  <a:pt x="293" y="298"/>
                </a:cubicBezTo>
                <a:lnTo>
                  <a:pt x="294" y="297"/>
                </a:lnTo>
                <a:close/>
                <a:moveTo>
                  <a:pt x="309" y="279"/>
                </a:moveTo>
                <a:cubicBezTo>
                  <a:pt x="307" y="277"/>
                  <a:pt x="307" y="277"/>
                  <a:pt x="307" y="277"/>
                </a:cubicBezTo>
                <a:cubicBezTo>
                  <a:pt x="305" y="277"/>
                  <a:pt x="305" y="277"/>
                  <a:pt x="305" y="277"/>
                </a:cubicBezTo>
                <a:cubicBezTo>
                  <a:pt x="304" y="278"/>
                  <a:pt x="304" y="278"/>
                  <a:pt x="304" y="278"/>
                </a:cubicBezTo>
                <a:cubicBezTo>
                  <a:pt x="305" y="279"/>
                  <a:pt x="305" y="279"/>
                  <a:pt x="305" y="279"/>
                </a:cubicBezTo>
                <a:cubicBezTo>
                  <a:pt x="305" y="281"/>
                  <a:pt x="305" y="281"/>
                  <a:pt x="305" y="281"/>
                </a:cubicBezTo>
                <a:cubicBezTo>
                  <a:pt x="307" y="282"/>
                  <a:pt x="307" y="282"/>
                  <a:pt x="307" y="282"/>
                </a:cubicBezTo>
                <a:cubicBezTo>
                  <a:pt x="306" y="283"/>
                  <a:pt x="306" y="283"/>
                  <a:pt x="306" y="283"/>
                </a:cubicBezTo>
                <a:cubicBezTo>
                  <a:pt x="304" y="288"/>
                  <a:pt x="304" y="288"/>
                  <a:pt x="304" y="288"/>
                </a:cubicBezTo>
                <a:cubicBezTo>
                  <a:pt x="304" y="290"/>
                  <a:pt x="304" y="290"/>
                  <a:pt x="304" y="290"/>
                </a:cubicBezTo>
                <a:cubicBezTo>
                  <a:pt x="306" y="290"/>
                  <a:pt x="306" y="290"/>
                  <a:pt x="306" y="290"/>
                </a:cubicBezTo>
                <a:cubicBezTo>
                  <a:pt x="307" y="289"/>
                  <a:pt x="307" y="289"/>
                  <a:pt x="307" y="289"/>
                </a:cubicBezTo>
                <a:cubicBezTo>
                  <a:pt x="308" y="290"/>
                  <a:pt x="308" y="290"/>
                  <a:pt x="308" y="290"/>
                </a:cubicBezTo>
                <a:cubicBezTo>
                  <a:pt x="309" y="289"/>
                  <a:pt x="309" y="289"/>
                  <a:pt x="309" y="289"/>
                </a:cubicBezTo>
                <a:cubicBezTo>
                  <a:pt x="308" y="287"/>
                  <a:pt x="308" y="287"/>
                  <a:pt x="308" y="287"/>
                </a:cubicBezTo>
                <a:cubicBezTo>
                  <a:pt x="309" y="286"/>
                  <a:pt x="309" y="286"/>
                  <a:pt x="309" y="286"/>
                </a:cubicBezTo>
                <a:cubicBezTo>
                  <a:pt x="309" y="284"/>
                  <a:pt x="309" y="284"/>
                  <a:pt x="309" y="284"/>
                </a:cubicBezTo>
                <a:cubicBezTo>
                  <a:pt x="310" y="284"/>
                  <a:pt x="310" y="284"/>
                  <a:pt x="310" y="284"/>
                </a:cubicBezTo>
                <a:cubicBezTo>
                  <a:pt x="310" y="286"/>
                  <a:pt x="310" y="286"/>
                  <a:pt x="310" y="286"/>
                </a:cubicBezTo>
                <a:cubicBezTo>
                  <a:pt x="311" y="286"/>
                  <a:pt x="311" y="286"/>
                  <a:pt x="311" y="286"/>
                </a:cubicBezTo>
                <a:cubicBezTo>
                  <a:pt x="313" y="283"/>
                  <a:pt x="313" y="283"/>
                  <a:pt x="313" y="283"/>
                </a:cubicBezTo>
                <a:cubicBezTo>
                  <a:pt x="313" y="281"/>
                  <a:pt x="313" y="281"/>
                  <a:pt x="313" y="281"/>
                </a:cubicBezTo>
                <a:cubicBezTo>
                  <a:pt x="311" y="279"/>
                  <a:pt x="311" y="279"/>
                  <a:pt x="311" y="279"/>
                </a:cubicBezTo>
                <a:lnTo>
                  <a:pt x="309" y="279"/>
                </a:lnTo>
                <a:close/>
                <a:moveTo>
                  <a:pt x="292" y="291"/>
                </a:moveTo>
                <a:cubicBezTo>
                  <a:pt x="293" y="291"/>
                  <a:pt x="293" y="291"/>
                  <a:pt x="293" y="291"/>
                </a:cubicBezTo>
                <a:cubicBezTo>
                  <a:pt x="294" y="289"/>
                  <a:pt x="294" y="289"/>
                  <a:pt x="294" y="289"/>
                </a:cubicBezTo>
                <a:cubicBezTo>
                  <a:pt x="294" y="287"/>
                  <a:pt x="294" y="287"/>
                  <a:pt x="294" y="287"/>
                </a:cubicBezTo>
                <a:cubicBezTo>
                  <a:pt x="295" y="284"/>
                  <a:pt x="295" y="284"/>
                  <a:pt x="295" y="284"/>
                </a:cubicBezTo>
                <a:cubicBezTo>
                  <a:pt x="296" y="283"/>
                  <a:pt x="296" y="283"/>
                  <a:pt x="296" y="283"/>
                </a:cubicBezTo>
                <a:cubicBezTo>
                  <a:pt x="296" y="279"/>
                  <a:pt x="296" y="279"/>
                  <a:pt x="296" y="279"/>
                </a:cubicBezTo>
                <a:cubicBezTo>
                  <a:pt x="297" y="278"/>
                  <a:pt x="297" y="278"/>
                  <a:pt x="297" y="278"/>
                </a:cubicBezTo>
                <a:cubicBezTo>
                  <a:pt x="298" y="275"/>
                  <a:pt x="298" y="275"/>
                  <a:pt x="298" y="275"/>
                </a:cubicBezTo>
                <a:cubicBezTo>
                  <a:pt x="298" y="272"/>
                  <a:pt x="298" y="272"/>
                  <a:pt x="298" y="272"/>
                </a:cubicBezTo>
                <a:cubicBezTo>
                  <a:pt x="297" y="269"/>
                  <a:pt x="297" y="269"/>
                  <a:pt x="297" y="269"/>
                </a:cubicBezTo>
                <a:cubicBezTo>
                  <a:pt x="296" y="268"/>
                  <a:pt x="296" y="268"/>
                  <a:pt x="296" y="268"/>
                </a:cubicBezTo>
                <a:cubicBezTo>
                  <a:pt x="295" y="269"/>
                  <a:pt x="295" y="269"/>
                  <a:pt x="295" y="269"/>
                </a:cubicBezTo>
                <a:cubicBezTo>
                  <a:pt x="293" y="270"/>
                  <a:pt x="293" y="270"/>
                  <a:pt x="293" y="270"/>
                </a:cubicBezTo>
                <a:cubicBezTo>
                  <a:pt x="293" y="271"/>
                  <a:pt x="293" y="271"/>
                  <a:pt x="293" y="271"/>
                </a:cubicBezTo>
                <a:cubicBezTo>
                  <a:pt x="295" y="273"/>
                  <a:pt x="295" y="273"/>
                  <a:pt x="295" y="273"/>
                </a:cubicBezTo>
                <a:cubicBezTo>
                  <a:pt x="294" y="274"/>
                  <a:pt x="294" y="274"/>
                  <a:pt x="294" y="274"/>
                </a:cubicBezTo>
                <a:cubicBezTo>
                  <a:pt x="293" y="276"/>
                  <a:pt x="293" y="276"/>
                  <a:pt x="293" y="276"/>
                </a:cubicBezTo>
                <a:cubicBezTo>
                  <a:pt x="293" y="277"/>
                  <a:pt x="293" y="277"/>
                  <a:pt x="293" y="277"/>
                </a:cubicBezTo>
                <a:cubicBezTo>
                  <a:pt x="291" y="278"/>
                  <a:pt x="291" y="278"/>
                  <a:pt x="291" y="278"/>
                </a:cubicBezTo>
                <a:cubicBezTo>
                  <a:pt x="291" y="279"/>
                  <a:pt x="291" y="279"/>
                  <a:pt x="291" y="279"/>
                </a:cubicBezTo>
                <a:cubicBezTo>
                  <a:pt x="293" y="279"/>
                  <a:pt x="293" y="279"/>
                  <a:pt x="293" y="279"/>
                </a:cubicBezTo>
                <a:cubicBezTo>
                  <a:pt x="292" y="280"/>
                  <a:pt x="292" y="280"/>
                  <a:pt x="292" y="280"/>
                </a:cubicBezTo>
                <a:cubicBezTo>
                  <a:pt x="292" y="281"/>
                  <a:pt x="292" y="281"/>
                  <a:pt x="292" y="281"/>
                </a:cubicBezTo>
                <a:cubicBezTo>
                  <a:pt x="292" y="282"/>
                  <a:pt x="292" y="282"/>
                  <a:pt x="292" y="282"/>
                </a:cubicBezTo>
                <a:cubicBezTo>
                  <a:pt x="293" y="282"/>
                  <a:pt x="293" y="282"/>
                  <a:pt x="293" y="282"/>
                </a:cubicBezTo>
                <a:cubicBezTo>
                  <a:pt x="294" y="281"/>
                  <a:pt x="294" y="281"/>
                  <a:pt x="294" y="281"/>
                </a:cubicBezTo>
                <a:cubicBezTo>
                  <a:pt x="294" y="282"/>
                  <a:pt x="294" y="282"/>
                  <a:pt x="294" y="282"/>
                </a:cubicBezTo>
                <a:cubicBezTo>
                  <a:pt x="293" y="283"/>
                  <a:pt x="293" y="283"/>
                  <a:pt x="293" y="283"/>
                </a:cubicBezTo>
                <a:cubicBezTo>
                  <a:pt x="292" y="283"/>
                  <a:pt x="292" y="283"/>
                  <a:pt x="292" y="283"/>
                </a:cubicBezTo>
                <a:cubicBezTo>
                  <a:pt x="291" y="285"/>
                  <a:pt x="291" y="285"/>
                  <a:pt x="291" y="285"/>
                </a:cubicBezTo>
                <a:cubicBezTo>
                  <a:pt x="291" y="287"/>
                  <a:pt x="291" y="287"/>
                  <a:pt x="291" y="287"/>
                </a:cubicBezTo>
                <a:cubicBezTo>
                  <a:pt x="292" y="288"/>
                  <a:pt x="292" y="288"/>
                  <a:pt x="292" y="288"/>
                </a:cubicBezTo>
                <a:cubicBezTo>
                  <a:pt x="292" y="290"/>
                  <a:pt x="292" y="290"/>
                  <a:pt x="292" y="290"/>
                </a:cubicBezTo>
                <a:lnTo>
                  <a:pt x="292" y="291"/>
                </a:lnTo>
                <a:close/>
                <a:moveTo>
                  <a:pt x="310" y="344"/>
                </a:moveTo>
                <a:cubicBezTo>
                  <a:pt x="311" y="346"/>
                  <a:pt x="311" y="346"/>
                  <a:pt x="311" y="346"/>
                </a:cubicBezTo>
                <a:cubicBezTo>
                  <a:pt x="314" y="349"/>
                  <a:pt x="314" y="349"/>
                  <a:pt x="314" y="349"/>
                </a:cubicBezTo>
                <a:cubicBezTo>
                  <a:pt x="314" y="351"/>
                  <a:pt x="314" y="351"/>
                  <a:pt x="314" y="351"/>
                </a:cubicBezTo>
                <a:cubicBezTo>
                  <a:pt x="316" y="352"/>
                  <a:pt x="316" y="352"/>
                  <a:pt x="316" y="352"/>
                </a:cubicBezTo>
                <a:cubicBezTo>
                  <a:pt x="317" y="350"/>
                  <a:pt x="317" y="350"/>
                  <a:pt x="317" y="350"/>
                </a:cubicBezTo>
                <a:cubicBezTo>
                  <a:pt x="315" y="347"/>
                  <a:pt x="315" y="347"/>
                  <a:pt x="315" y="347"/>
                </a:cubicBezTo>
                <a:cubicBezTo>
                  <a:pt x="311" y="342"/>
                  <a:pt x="311" y="342"/>
                  <a:pt x="311" y="342"/>
                </a:cubicBezTo>
                <a:cubicBezTo>
                  <a:pt x="311" y="342"/>
                  <a:pt x="310" y="344"/>
                  <a:pt x="310" y="344"/>
                </a:cubicBezTo>
                <a:close/>
                <a:moveTo>
                  <a:pt x="349" y="420"/>
                </a:moveTo>
                <a:cubicBezTo>
                  <a:pt x="347" y="417"/>
                  <a:pt x="347" y="417"/>
                  <a:pt x="347" y="417"/>
                </a:cubicBezTo>
                <a:cubicBezTo>
                  <a:pt x="345" y="416"/>
                  <a:pt x="345" y="416"/>
                  <a:pt x="345" y="416"/>
                </a:cubicBezTo>
                <a:cubicBezTo>
                  <a:pt x="345" y="418"/>
                  <a:pt x="345" y="418"/>
                  <a:pt x="345" y="418"/>
                </a:cubicBezTo>
                <a:cubicBezTo>
                  <a:pt x="348" y="421"/>
                  <a:pt x="348" y="421"/>
                  <a:pt x="348" y="421"/>
                </a:cubicBezTo>
                <a:lnTo>
                  <a:pt x="349" y="420"/>
                </a:lnTo>
                <a:close/>
                <a:moveTo>
                  <a:pt x="313" y="296"/>
                </a:moveTo>
                <a:cubicBezTo>
                  <a:pt x="314" y="295"/>
                  <a:pt x="314" y="295"/>
                  <a:pt x="314" y="295"/>
                </a:cubicBezTo>
                <a:cubicBezTo>
                  <a:pt x="314" y="294"/>
                  <a:pt x="314" y="294"/>
                  <a:pt x="314" y="294"/>
                </a:cubicBezTo>
                <a:cubicBezTo>
                  <a:pt x="311" y="296"/>
                  <a:pt x="311" y="296"/>
                  <a:pt x="311" y="296"/>
                </a:cubicBezTo>
                <a:cubicBezTo>
                  <a:pt x="310" y="297"/>
                  <a:pt x="310" y="297"/>
                  <a:pt x="310" y="297"/>
                </a:cubicBezTo>
                <a:cubicBezTo>
                  <a:pt x="312" y="298"/>
                  <a:pt x="312" y="298"/>
                  <a:pt x="312" y="298"/>
                </a:cubicBezTo>
                <a:lnTo>
                  <a:pt x="313" y="296"/>
                </a:lnTo>
                <a:close/>
                <a:moveTo>
                  <a:pt x="313" y="292"/>
                </a:moveTo>
                <a:cubicBezTo>
                  <a:pt x="313" y="291"/>
                  <a:pt x="313" y="291"/>
                  <a:pt x="313" y="291"/>
                </a:cubicBezTo>
                <a:cubicBezTo>
                  <a:pt x="310" y="291"/>
                  <a:pt x="310" y="291"/>
                  <a:pt x="310" y="291"/>
                </a:cubicBezTo>
                <a:cubicBezTo>
                  <a:pt x="308" y="292"/>
                  <a:pt x="308" y="292"/>
                  <a:pt x="308" y="292"/>
                </a:cubicBezTo>
                <a:cubicBezTo>
                  <a:pt x="309" y="294"/>
                  <a:pt x="309" y="294"/>
                  <a:pt x="309" y="294"/>
                </a:cubicBezTo>
                <a:cubicBezTo>
                  <a:pt x="311" y="295"/>
                  <a:pt x="311" y="295"/>
                  <a:pt x="311" y="295"/>
                </a:cubicBezTo>
                <a:lnTo>
                  <a:pt x="313" y="292"/>
                </a:lnTo>
                <a:close/>
                <a:moveTo>
                  <a:pt x="314" y="299"/>
                </a:moveTo>
                <a:cubicBezTo>
                  <a:pt x="314" y="297"/>
                  <a:pt x="314" y="297"/>
                  <a:pt x="314" y="297"/>
                </a:cubicBezTo>
                <a:cubicBezTo>
                  <a:pt x="313" y="297"/>
                  <a:pt x="313" y="297"/>
                  <a:pt x="313" y="297"/>
                </a:cubicBezTo>
                <a:cubicBezTo>
                  <a:pt x="312" y="300"/>
                  <a:pt x="312" y="300"/>
                  <a:pt x="312" y="300"/>
                </a:cubicBezTo>
                <a:cubicBezTo>
                  <a:pt x="313" y="300"/>
                  <a:pt x="313" y="300"/>
                  <a:pt x="313" y="300"/>
                </a:cubicBezTo>
                <a:lnTo>
                  <a:pt x="314" y="299"/>
                </a:lnTo>
                <a:close/>
                <a:moveTo>
                  <a:pt x="318" y="355"/>
                </a:moveTo>
                <a:cubicBezTo>
                  <a:pt x="319" y="354"/>
                  <a:pt x="319" y="354"/>
                  <a:pt x="319" y="354"/>
                </a:cubicBezTo>
                <a:cubicBezTo>
                  <a:pt x="318" y="352"/>
                  <a:pt x="318" y="352"/>
                  <a:pt x="318" y="352"/>
                </a:cubicBezTo>
                <a:lnTo>
                  <a:pt x="318" y="355"/>
                </a:lnTo>
                <a:close/>
                <a:moveTo>
                  <a:pt x="311" y="311"/>
                </a:moveTo>
                <a:cubicBezTo>
                  <a:pt x="312" y="312"/>
                  <a:pt x="312" y="312"/>
                  <a:pt x="312" y="312"/>
                </a:cubicBezTo>
                <a:cubicBezTo>
                  <a:pt x="312" y="313"/>
                  <a:pt x="312" y="313"/>
                  <a:pt x="312" y="313"/>
                </a:cubicBezTo>
                <a:cubicBezTo>
                  <a:pt x="314" y="312"/>
                  <a:pt x="314" y="312"/>
                  <a:pt x="314" y="312"/>
                </a:cubicBezTo>
                <a:cubicBezTo>
                  <a:pt x="312" y="310"/>
                  <a:pt x="312" y="310"/>
                  <a:pt x="312" y="310"/>
                </a:cubicBezTo>
                <a:lnTo>
                  <a:pt x="311" y="311"/>
                </a:lnTo>
                <a:close/>
                <a:moveTo>
                  <a:pt x="314" y="337"/>
                </a:moveTo>
                <a:cubicBezTo>
                  <a:pt x="314" y="339"/>
                  <a:pt x="314" y="339"/>
                  <a:pt x="314" y="339"/>
                </a:cubicBezTo>
                <a:cubicBezTo>
                  <a:pt x="316" y="339"/>
                  <a:pt x="316" y="339"/>
                  <a:pt x="316" y="339"/>
                </a:cubicBezTo>
                <a:cubicBezTo>
                  <a:pt x="317" y="336"/>
                  <a:pt x="317" y="336"/>
                  <a:pt x="317" y="336"/>
                </a:cubicBezTo>
                <a:cubicBezTo>
                  <a:pt x="315" y="335"/>
                  <a:pt x="315" y="335"/>
                  <a:pt x="315" y="335"/>
                </a:cubicBezTo>
                <a:cubicBezTo>
                  <a:pt x="312" y="336"/>
                  <a:pt x="312" y="336"/>
                  <a:pt x="312" y="336"/>
                </a:cubicBezTo>
                <a:cubicBezTo>
                  <a:pt x="311" y="337"/>
                  <a:pt x="311" y="337"/>
                  <a:pt x="311" y="337"/>
                </a:cubicBezTo>
                <a:lnTo>
                  <a:pt x="314" y="337"/>
                </a:lnTo>
                <a:close/>
                <a:moveTo>
                  <a:pt x="321" y="356"/>
                </a:moveTo>
                <a:cubicBezTo>
                  <a:pt x="321" y="358"/>
                  <a:pt x="321" y="358"/>
                  <a:pt x="321" y="358"/>
                </a:cubicBezTo>
                <a:cubicBezTo>
                  <a:pt x="321" y="359"/>
                  <a:pt x="321" y="359"/>
                  <a:pt x="321" y="359"/>
                </a:cubicBezTo>
                <a:cubicBezTo>
                  <a:pt x="322" y="359"/>
                  <a:pt x="322" y="359"/>
                  <a:pt x="322" y="359"/>
                </a:cubicBezTo>
                <a:cubicBezTo>
                  <a:pt x="324" y="357"/>
                  <a:pt x="324" y="357"/>
                  <a:pt x="324" y="357"/>
                </a:cubicBezTo>
                <a:cubicBezTo>
                  <a:pt x="323" y="360"/>
                  <a:pt x="323" y="360"/>
                  <a:pt x="323" y="360"/>
                </a:cubicBezTo>
                <a:cubicBezTo>
                  <a:pt x="323" y="362"/>
                  <a:pt x="323" y="362"/>
                  <a:pt x="323" y="362"/>
                </a:cubicBezTo>
                <a:cubicBezTo>
                  <a:pt x="325" y="359"/>
                  <a:pt x="325" y="359"/>
                  <a:pt x="325" y="359"/>
                </a:cubicBezTo>
                <a:cubicBezTo>
                  <a:pt x="326" y="355"/>
                  <a:pt x="326" y="355"/>
                  <a:pt x="326" y="355"/>
                </a:cubicBezTo>
                <a:cubicBezTo>
                  <a:pt x="324" y="353"/>
                  <a:pt x="324" y="353"/>
                  <a:pt x="324" y="353"/>
                </a:cubicBezTo>
                <a:cubicBezTo>
                  <a:pt x="322" y="354"/>
                  <a:pt x="322" y="354"/>
                  <a:pt x="322" y="354"/>
                </a:cubicBezTo>
                <a:cubicBezTo>
                  <a:pt x="319" y="356"/>
                  <a:pt x="319" y="356"/>
                  <a:pt x="319" y="356"/>
                </a:cubicBezTo>
                <a:lnTo>
                  <a:pt x="321" y="356"/>
                </a:lnTo>
                <a:close/>
                <a:moveTo>
                  <a:pt x="313" y="316"/>
                </a:moveTo>
                <a:cubicBezTo>
                  <a:pt x="312" y="317"/>
                  <a:pt x="312" y="317"/>
                  <a:pt x="312" y="317"/>
                </a:cubicBezTo>
                <a:cubicBezTo>
                  <a:pt x="314" y="318"/>
                  <a:pt x="314" y="318"/>
                  <a:pt x="314" y="318"/>
                </a:cubicBezTo>
                <a:cubicBezTo>
                  <a:pt x="315" y="316"/>
                  <a:pt x="315" y="316"/>
                  <a:pt x="315" y="316"/>
                </a:cubicBezTo>
                <a:cubicBezTo>
                  <a:pt x="314" y="313"/>
                  <a:pt x="314" y="313"/>
                  <a:pt x="314" y="313"/>
                </a:cubicBezTo>
                <a:cubicBezTo>
                  <a:pt x="313" y="314"/>
                  <a:pt x="313" y="314"/>
                  <a:pt x="313" y="314"/>
                </a:cubicBezTo>
                <a:lnTo>
                  <a:pt x="313" y="316"/>
                </a:lnTo>
                <a:close/>
                <a:moveTo>
                  <a:pt x="315" y="310"/>
                </a:moveTo>
                <a:cubicBezTo>
                  <a:pt x="319" y="309"/>
                  <a:pt x="319" y="309"/>
                  <a:pt x="319" y="309"/>
                </a:cubicBezTo>
                <a:cubicBezTo>
                  <a:pt x="319" y="310"/>
                  <a:pt x="319" y="310"/>
                  <a:pt x="319" y="310"/>
                </a:cubicBezTo>
                <a:cubicBezTo>
                  <a:pt x="317" y="311"/>
                  <a:pt x="317" y="311"/>
                  <a:pt x="317" y="311"/>
                </a:cubicBezTo>
                <a:cubicBezTo>
                  <a:pt x="315" y="313"/>
                  <a:pt x="315" y="313"/>
                  <a:pt x="315" y="313"/>
                </a:cubicBezTo>
                <a:cubicBezTo>
                  <a:pt x="316" y="314"/>
                  <a:pt x="316" y="314"/>
                  <a:pt x="316" y="314"/>
                </a:cubicBezTo>
                <a:cubicBezTo>
                  <a:pt x="319" y="312"/>
                  <a:pt x="319" y="312"/>
                  <a:pt x="319" y="312"/>
                </a:cubicBezTo>
                <a:cubicBezTo>
                  <a:pt x="322" y="308"/>
                  <a:pt x="322" y="308"/>
                  <a:pt x="322" y="308"/>
                </a:cubicBezTo>
                <a:cubicBezTo>
                  <a:pt x="321" y="306"/>
                  <a:pt x="321" y="306"/>
                  <a:pt x="321" y="306"/>
                </a:cubicBezTo>
                <a:cubicBezTo>
                  <a:pt x="322" y="304"/>
                  <a:pt x="322" y="304"/>
                  <a:pt x="322" y="304"/>
                </a:cubicBezTo>
                <a:cubicBezTo>
                  <a:pt x="321" y="302"/>
                  <a:pt x="321" y="302"/>
                  <a:pt x="321" y="302"/>
                </a:cubicBezTo>
                <a:cubicBezTo>
                  <a:pt x="319" y="302"/>
                  <a:pt x="319" y="302"/>
                  <a:pt x="319" y="302"/>
                </a:cubicBezTo>
                <a:cubicBezTo>
                  <a:pt x="319" y="303"/>
                  <a:pt x="319" y="303"/>
                  <a:pt x="319" y="303"/>
                </a:cubicBezTo>
                <a:cubicBezTo>
                  <a:pt x="317" y="304"/>
                  <a:pt x="317" y="304"/>
                  <a:pt x="317" y="304"/>
                </a:cubicBezTo>
                <a:cubicBezTo>
                  <a:pt x="316" y="307"/>
                  <a:pt x="316" y="307"/>
                  <a:pt x="316" y="307"/>
                </a:cubicBezTo>
                <a:cubicBezTo>
                  <a:pt x="316" y="308"/>
                  <a:pt x="316" y="308"/>
                  <a:pt x="316" y="308"/>
                </a:cubicBezTo>
                <a:cubicBezTo>
                  <a:pt x="314" y="309"/>
                  <a:pt x="314" y="309"/>
                  <a:pt x="314" y="309"/>
                </a:cubicBezTo>
                <a:lnTo>
                  <a:pt x="315" y="310"/>
                </a:lnTo>
                <a:close/>
                <a:moveTo>
                  <a:pt x="312" y="320"/>
                </a:moveTo>
                <a:cubicBezTo>
                  <a:pt x="314" y="321"/>
                  <a:pt x="314" y="321"/>
                  <a:pt x="314" y="321"/>
                </a:cubicBezTo>
                <a:cubicBezTo>
                  <a:pt x="315" y="319"/>
                  <a:pt x="315" y="319"/>
                  <a:pt x="315" y="319"/>
                </a:cubicBezTo>
                <a:cubicBezTo>
                  <a:pt x="314" y="318"/>
                  <a:pt x="314" y="318"/>
                  <a:pt x="314" y="318"/>
                </a:cubicBezTo>
                <a:lnTo>
                  <a:pt x="312" y="320"/>
                </a:lnTo>
                <a:close/>
                <a:moveTo>
                  <a:pt x="316" y="327"/>
                </a:moveTo>
                <a:cubicBezTo>
                  <a:pt x="316" y="325"/>
                  <a:pt x="316" y="325"/>
                  <a:pt x="316" y="325"/>
                </a:cubicBezTo>
                <a:cubicBezTo>
                  <a:pt x="314" y="326"/>
                  <a:pt x="314" y="326"/>
                  <a:pt x="314" y="326"/>
                </a:cubicBezTo>
                <a:cubicBezTo>
                  <a:pt x="314" y="328"/>
                  <a:pt x="314" y="328"/>
                  <a:pt x="314" y="328"/>
                </a:cubicBezTo>
                <a:lnTo>
                  <a:pt x="316" y="327"/>
                </a:lnTo>
                <a:close/>
                <a:moveTo>
                  <a:pt x="321" y="351"/>
                </a:moveTo>
                <a:cubicBezTo>
                  <a:pt x="319" y="351"/>
                  <a:pt x="319" y="351"/>
                  <a:pt x="319" y="351"/>
                </a:cubicBezTo>
                <a:cubicBezTo>
                  <a:pt x="321" y="353"/>
                  <a:pt x="321" y="353"/>
                  <a:pt x="321" y="353"/>
                </a:cubicBezTo>
                <a:cubicBezTo>
                  <a:pt x="321" y="352"/>
                  <a:pt x="321" y="352"/>
                  <a:pt x="321" y="352"/>
                </a:cubicBezTo>
                <a:lnTo>
                  <a:pt x="321" y="351"/>
                </a:lnTo>
                <a:close/>
                <a:moveTo>
                  <a:pt x="333" y="403"/>
                </a:moveTo>
                <a:cubicBezTo>
                  <a:pt x="333" y="401"/>
                  <a:pt x="333" y="401"/>
                  <a:pt x="333" y="401"/>
                </a:cubicBezTo>
                <a:cubicBezTo>
                  <a:pt x="330" y="402"/>
                  <a:pt x="330" y="402"/>
                  <a:pt x="330" y="402"/>
                </a:cubicBezTo>
                <a:lnTo>
                  <a:pt x="333" y="403"/>
                </a:lnTo>
                <a:close/>
                <a:moveTo>
                  <a:pt x="330" y="397"/>
                </a:moveTo>
                <a:cubicBezTo>
                  <a:pt x="332" y="397"/>
                  <a:pt x="332" y="397"/>
                  <a:pt x="332" y="397"/>
                </a:cubicBezTo>
                <a:cubicBezTo>
                  <a:pt x="331" y="395"/>
                  <a:pt x="331" y="395"/>
                  <a:pt x="331" y="395"/>
                </a:cubicBezTo>
                <a:lnTo>
                  <a:pt x="330" y="397"/>
                </a:lnTo>
                <a:close/>
                <a:moveTo>
                  <a:pt x="328" y="401"/>
                </a:moveTo>
                <a:cubicBezTo>
                  <a:pt x="324" y="400"/>
                  <a:pt x="324" y="400"/>
                  <a:pt x="324" y="400"/>
                </a:cubicBezTo>
                <a:cubicBezTo>
                  <a:pt x="323" y="398"/>
                  <a:pt x="323" y="398"/>
                  <a:pt x="323" y="398"/>
                </a:cubicBezTo>
                <a:cubicBezTo>
                  <a:pt x="322" y="396"/>
                  <a:pt x="322" y="396"/>
                  <a:pt x="322" y="396"/>
                </a:cubicBezTo>
                <a:cubicBezTo>
                  <a:pt x="320" y="396"/>
                  <a:pt x="320" y="396"/>
                  <a:pt x="320" y="396"/>
                </a:cubicBezTo>
                <a:cubicBezTo>
                  <a:pt x="319" y="394"/>
                  <a:pt x="319" y="394"/>
                  <a:pt x="319" y="394"/>
                </a:cubicBezTo>
                <a:cubicBezTo>
                  <a:pt x="317" y="394"/>
                  <a:pt x="317" y="394"/>
                  <a:pt x="317" y="394"/>
                </a:cubicBezTo>
                <a:cubicBezTo>
                  <a:pt x="316" y="394"/>
                  <a:pt x="316" y="394"/>
                  <a:pt x="316" y="394"/>
                </a:cubicBezTo>
                <a:cubicBezTo>
                  <a:pt x="313" y="394"/>
                  <a:pt x="313" y="394"/>
                  <a:pt x="313" y="394"/>
                </a:cubicBezTo>
                <a:cubicBezTo>
                  <a:pt x="314" y="397"/>
                  <a:pt x="314" y="397"/>
                  <a:pt x="314" y="397"/>
                </a:cubicBezTo>
                <a:cubicBezTo>
                  <a:pt x="315" y="397"/>
                  <a:pt x="315" y="397"/>
                  <a:pt x="315" y="397"/>
                </a:cubicBezTo>
                <a:cubicBezTo>
                  <a:pt x="316" y="400"/>
                  <a:pt x="316" y="400"/>
                  <a:pt x="316" y="400"/>
                </a:cubicBezTo>
                <a:cubicBezTo>
                  <a:pt x="321" y="400"/>
                  <a:pt x="321" y="400"/>
                  <a:pt x="321" y="400"/>
                </a:cubicBezTo>
                <a:cubicBezTo>
                  <a:pt x="319" y="401"/>
                  <a:pt x="319" y="401"/>
                  <a:pt x="319" y="401"/>
                </a:cubicBezTo>
                <a:cubicBezTo>
                  <a:pt x="316" y="401"/>
                  <a:pt x="316" y="401"/>
                  <a:pt x="316" y="401"/>
                </a:cubicBezTo>
                <a:cubicBezTo>
                  <a:pt x="315" y="403"/>
                  <a:pt x="315" y="403"/>
                  <a:pt x="315" y="403"/>
                </a:cubicBezTo>
                <a:cubicBezTo>
                  <a:pt x="316" y="404"/>
                  <a:pt x="316" y="404"/>
                  <a:pt x="316" y="404"/>
                </a:cubicBezTo>
                <a:cubicBezTo>
                  <a:pt x="315" y="407"/>
                  <a:pt x="315" y="407"/>
                  <a:pt x="315" y="407"/>
                </a:cubicBezTo>
                <a:cubicBezTo>
                  <a:pt x="316" y="407"/>
                  <a:pt x="316" y="407"/>
                  <a:pt x="316" y="407"/>
                </a:cubicBezTo>
                <a:cubicBezTo>
                  <a:pt x="318" y="406"/>
                  <a:pt x="318" y="406"/>
                  <a:pt x="318" y="406"/>
                </a:cubicBezTo>
                <a:cubicBezTo>
                  <a:pt x="318" y="408"/>
                  <a:pt x="318" y="408"/>
                  <a:pt x="318" y="408"/>
                </a:cubicBezTo>
                <a:cubicBezTo>
                  <a:pt x="320" y="408"/>
                  <a:pt x="320" y="408"/>
                  <a:pt x="320" y="408"/>
                </a:cubicBezTo>
                <a:cubicBezTo>
                  <a:pt x="320" y="410"/>
                  <a:pt x="320" y="410"/>
                  <a:pt x="320" y="410"/>
                </a:cubicBezTo>
                <a:cubicBezTo>
                  <a:pt x="322" y="411"/>
                  <a:pt x="322" y="411"/>
                  <a:pt x="322" y="411"/>
                </a:cubicBezTo>
                <a:cubicBezTo>
                  <a:pt x="325" y="410"/>
                  <a:pt x="325" y="410"/>
                  <a:pt x="325" y="410"/>
                </a:cubicBezTo>
                <a:cubicBezTo>
                  <a:pt x="322" y="413"/>
                  <a:pt x="322" y="413"/>
                  <a:pt x="322" y="413"/>
                </a:cubicBezTo>
                <a:cubicBezTo>
                  <a:pt x="323" y="416"/>
                  <a:pt x="323" y="416"/>
                  <a:pt x="323" y="416"/>
                </a:cubicBezTo>
                <a:cubicBezTo>
                  <a:pt x="325" y="415"/>
                  <a:pt x="325" y="415"/>
                  <a:pt x="325" y="415"/>
                </a:cubicBezTo>
                <a:cubicBezTo>
                  <a:pt x="325" y="414"/>
                  <a:pt x="325" y="414"/>
                  <a:pt x="325" y="414"/>
                </a:cubicBezTo>
                <a:cubicBezTo>
                  <a:pt x="327" y="413"/>
                  <a:pt x="327" y="413"/>
                  <a:pt x="327" y="413"/>
                </a:cubicBezTo>
                <a:cubicBezTo>
                  <a:pt x="327" y="415"/>
                  <a:pt x="327" y="415"/>
                  <a:pt x="327" y="415"/>
                </a:cubicBezTo>
                <a:cubicBezTo>
                  <a:pt x="325" y="417"/>
                  <a:pt x="325" y="417"/>
                  <a:pt x="325" y="417"/>
                </a:cubicBezTo>
                <a:cubicBezTo>
                  <a:pt x="325" y="418"/>
                  <a:pt x="325" y="418"/>
                  <a:pt x="325" y="418"/>
                </a:cubicBezTo>
                <a:cubicBezTo>
                  <a:pt x="326" y="418"/>
                  <a:pt x="326" y="418"/>
                  <a:pt x="326" y="418"/>
                </a:cubicBezTo>
                <a:cubicBezTo>
                  <a:pt x="327" y="421"/>
                  <a:pt x="327" y="421"/>
                  <a:pt x="327" y="421"/>
                </a:cubicBezTo>
                <a:cubicBezTo>
                  <a:pt x="330" y="420"/>
                  <a:pt x="330" y="420"/>
                  <a:pt x="330" y="420"/>
                </a:cubicBezTo>
                <a:cubicBezTo>
                  <a:pt x="330" y="422"/>
                  <a:pt x="330" y="422"/>
                  <a:pt x="330" y="422"/>
                </a:cubicBezTo>
                <a:cubicBezTo>
                  <a:pt x="331" y="422"/>
                  <a:pt x="331" y="422"/>
                  <a:pt x="331" y="422"/>
                </a:cubicBezTo>
                <a:cubicBezTo>
                  <a:pt x="332" y="424"/>
                  <a:pt x="332" y="424"/>
                  <a:pt x="332" y="424"/>
                </a:cubicBezTo>
                <a:cubicBezTo>
                  <a:pt x="331" y="426"/>
                  <a:pt x="331" y="426"/>
                  <a:pt x="331" y="426"/>
                </a:cubicBezTo>
                <a:cubicBezTo>
                  <a:pt x="334" y="428"/>
                  <a:pt x="334" y="428"/>
                  <a:pt x="334" y="428"/>
                </a:cubicBezTo>
                <a:cubicBezTo>
                  <a:pt x="335" y="426"/>
                  <a:pt x="335" y="426"/>
                  <a:pt x="335" y="426"/>
                </a:cubicBezTo>
                <a:cubicBezTo>
                  <a:pt x="336" y="428"/>
                  <a:pt x="336" y="428"/>
                  <a:pt x="336" y="428"/>
                </a:cubicBezTo>
                <a:cubicBezTo>
                  <a:pt x="338" y="428"/>
                  <a:pt x="338" y="428"/>
                  <a:pt x="338" y="428"/>
                </a:cubicBezTo>
                <a:cubicBezTo>
                  <a:pt x="335" y="430"/>
                  <a:pt x="335" y="430"/>
                  <a:pt x="335" y="430"/>
                </a:cubicBezTo>
                <a:cubicBezTo>
                  <a:pt x="339" y="434"/>
                  <a:pt x="339" y="434"/>
                  <a:pt x="339" y="434"/>
                </a:cubicBezTo>
                <a:cubicBezTo>
                  <a:pt x="340" y="435"/>
                  <a:pt x="340" y="435"/>
                  <a:pt x="340" y="435"/>
                </a:cubicBezTo>
                <a:cubicBezTo>
                  <a:pt x="341" y="436"/>
                  <a:pt x="341" y="436"/>
                  <a:pt x="341" y="436"/>
                </a:cubicBezTo>
                <a:cubicBezTo>
                  <a:pt x="347" y="440"/>
                  <a:pt x="347" y="440"/>
                  <a:pt x="347" y="440"/>
                </a:cubicBezTo>
                <a:cubicBezTo>
                  <a:pt x="348" y="439"/>
                  <a:pt x="348" y="439"/>
                  <a:pt x="348" y="439"/>
                </a:cubicBezTo>
                <a:cubicBezTo>
                  <a:pt x="350" y="439"/>
                  <a:pt x="350" y="439"/>
                  <a:pt x="350" y="439"/>
                </a:cubicBezTo>
                <a:cubicBezTo>
                  <a:pt x="349" y="434"/>
                  <a:pt x="349" y="434"/>
                  <a:pt x="349" y="434"/>
                </a:cubicBezTo>
                <a:cubicBezTo>
                  <a:pt x="349" y="431"/>
                  <a:pt x="349" y="431"/>
                  <a:pt x="349" y="431"/>
                </a:cubicBezTo>
                <a:cubicBezTo>
                  <a:pt x="348" y="430"/>
                  <a:pt x="348" y="430"/>
                  <a:pt x="348" y="430"/>
                </a:cubicBezTo>
                <a:cubicBezTo>
                  <a:pt x="349" y="426"/>
                  <a:pt x="349" y="426"/>
                  <a:pt x="349" y="426"/>
                </a:cubicBezTo>
                <a:cubicBezTo>
                  <a:pt x="347" y="424"/>
                  <a:pt x="347" y="424"/>
                  <a:pt x="347" y="424"/>
                </a:cubicBezTo>
                <a:cubicBezTo>
                  <a:pt x="343" y="420"/>
                  <a:pt x="343" y="420"/>
                  <a:pt x="343" y="420"/>
                </a:cubicBezTo>
                <a:cubicBezTo>
                  <a:pt x="342" y="415"/>
                  <a:pt x="342" y="415"/>
                  <a:pt x="342" y="415"/>
                </a:cubicBezTo>
                <a:cubicBezTo>
                  <a:pt x="340" y="411"/>
                  <a:pt x="340" y="411"/>
                  <a:pt x="340" y="411"/>
                </a:cubicBezTo>
                <a:cubicBezTo>
                  <a:pt x="340" y="407"/>
                  <a:pt x="340" y="407"/>
                  <a:pt x="340" y="407"/>
                </a:cubicBezTo>
                <a:cubicBezTo>
                  <a:pt x="339" y="406"/>
                  <a:pt x="339" y="406"/>
                  <a:pt x="339" y="406"/>
                </a:cubicBezTo>
                <a:cubicBezTo>
                  <a:pt x="336" y="406"/>
                  <a:pt x="336" y="406"/>
                  <a:pt x="336" y="406"/>
                </a:cubicBezTo>
                <a:cubicBezTo>
                  <a:pt x="333" y="404"/>
                  <a:pt x="333" y="404"/>
                  <a:pt x="333" y="404"/>
                </a:cubicBezTo>
                <a:cubicBezTo>
                  <a:pt x="331" y="404"/>
                  <a:pt x="331" y="404"/>
                  <a:pt x="331" y="404"/>
                </a:cubicBezTo>
                <a:cubicBezTo>
                  <a:pt x="329" y="403"/>
                  <a:pt x="329" y="403"/>
                  <a:pt x="329" y="403"/>
                </a:cubicBezTo>
                <a:lnTo>
                  <a:pt x="328" y="401"/>
                </a:lnTo>
                <a:close/>
                <a:moveTo>
                  <a:pt x="326" y="346"/>
                </a:moveTo>
                <a:cubicBezTo>
                  <a:pt x="327" y="345"/>
                  <a:pt x="327" y="345"/>
                  <a:pt x="327" y="345"/>
                </a:cubicBezTo>
                <a:cubicBezTo>
                  <a:pt x="326" y="345"/>
                  <a:pt x="326" y="345"/>
                  <a:pt x="326" y="345"/>
                </a:cubicBezTo>
                <a:cubicBezTo>
                  <a:pt x="324" y="346"/>
                  <a:pt x="324" y="346"/>
                  <a:pt x="324" y="346"/>
                </a:cubicBezTo>
                <a:cubicBezTo>
                  <a:pt x="323" y="348"/>
                  <a:pt x="323" y="348"/>
                  <a:pt x="323" y="348"/>
                </a:cubicBezTo>
                <a:cubicBezTo>
                  <a:pt x="324" y="347"/>
                  <a:pt x="324" y="347"/>
                  <a:pt x="324" y="347"/>
                </a:cubicBezTo>
                <a:lnTo>
                  <a:pt x="326" y="346"/>
                </a:lnTo>
                <a:close/>
                <a:moveTo>
                  <a:pt x="2319" y="950"/>
                </a:moveTo>
                <a:cubicBezTo>
                  <a:pt x="2318" y="949"/>
                  <a:pt x="2318" y="949"/>
                  <a:pt x="2318" y="949"/>
                </a:cubicBezTo>
                <a:cubicBezTo>
                  <a:pt x="2319" y="949"/>
                  <a:pt x="2319" y="949"/>
                  <a:pt x="2319" y="949"/>
                </a:cubicBezTo>
                <a:cubicBezTo>
                  <a:pt x="2319" y="948"/>
                  <a:pt x="2319" y="948"/>
                  <a:pt x="2319" y="948"/>
                </a:cubicBezTo>
                <a:cubicBezTo>
                  <a:pt x="2318" y="949"/>
                  <a:pt x="2318" y="949"/>
                  <a:pt x="2318" y="949"/>
                </a:cubicBezTo>
                <a:cubicBezTo>
                  <a:pt x="2318" y="950"/>
                  <a:pt x="2318" y="950"/>
                  <a:pt x="2318" y="950"/>
                </a:cubicBezTo>
                <a:cubicBezTo>
                  <a:pt x="2318" y="953"/>
                  <a:pt x="2318" y="953"/>
                  <a:pt x="2318" y="953"/>
                </a:cubicBezTo>
                <a:lnTo>
                  <a:pt x="2319" y="950"/>
                </a:lnTo>
                <a:close/>
                <a:moveTo>
                  <a:pt x="341" y="408"/>
                </a:moveTo>
                <a:cubicBezTo>
                  <a:pt x="341" y="411"/>
                  <a:pt x="341" y="411"/>
                  <a:pt x="341" y="411"/>
                </a:cubicBezTo>
                <a:cubicBezTo>
                  <a:pt x="342" y="408"/>
                  <a:pt x="342" y="408"/>
                  <a:pt x="342" y="408"/>
                </a:cubicBezTo>
                <a:lnTo>
                  <a:pt x="341" y="408"/>
                </a:lnTo>
                <a:close/>
                <a:moveTo>
                  <a:pt x="325" y="364"/>
                </a:moveTo>
                <a:cubicBezTo>
                  <a:pt x="326" y="364"/>
                  <a:pt x="326" y="364"/>
                  <a:pt x="326" y="364"/>
                </a:cubicBezTo>
                <a:cubicBezTo>
                  <a:pt x="326" y="363"/>
                  <a:pt x="326" y="363"/>
                  <a:pt x="326" y="363"/>
                </a:cubicBezTo>
                <a:cubicBezTo>
                  <a:pt x="327" y="362"/>
                  <a:pt x="327" y="362"/>
                  <a:pt x="327" y="362"/>
                </a:cubicBezTo>
                <a:cubicBezTo>
                  <a:pt x="326" y="360"/>
                  <a:pt x="326" y="360"/>
                  <a:pt x="326" y="360"/>
                </a:cubicBezTo>
                <a:cubicBezTo>
                  <a:pt x="325" y="362"/>
                  <a:pt x="325" y="362"/>
                  <a:pt x="325" y="362"/>
                </a:cubicBezTo>
                <a:lnTo>
                  <a:pt x="325" y="364"/>
                </a:lnTo>
                <a:close/>
                <a:moveTo>
                  <a:pt x="2798" y="643"/>
                </a:moveTo>
                <a:cubicBezTo>
                  <a:pt x="2796" y="644"/>
                  <a:pt x="2796" y="644"/>
                  <a:pt x="2796" y="644"/>
                </a:cubicBezTo>
                <a:cubicBezTo>
                  <a:pt x="2795" y="645"/>
                  <a:pt x="2795" y="645"/>
                  <a:pt x="2795" y="645"/>
                </a:cubicBezTo>
                <a:cubicBezTo>
                  <a:pt x="2794" y="646"/>
                  <a:pt x="2794" y="646"/>
                  <a:pt x="2794" y="646"/>
                </a:cubicBezTo>
                <a:cubicBezTo>
                  <a:pt x="2792" y="648"/>
                  <a:pt x="2792" y="648"/>
                  <a:pt x="2792" y="648"/>
                </a:cubicBezTo>
                <a:cubicBezTo>
                  <a:pt x="2791" y="650"/>
                  <a:pt x="2791" y="650"/>
                  <a:pt x="2791" y="650"/>
                </a:cubicBezTo>
                <a:cubicBezTo>
                  <a:pt x="2790" y="650"/>
                  <a:pt x="2790" y="650"/>
                  <a:pt x="2790" y="650"/>
                </a:cubicBezTo>
                <a:cubicBezTo>
                  <a:pt x="2788" y="651"/>
                  <a:pt x="2788" y="651"/>
                  <a:pt x="2788" y="651"/>
                </a:cubicBezTo>
                <a:cubicBezTo>
                  <a:pt x="2789" y="651"/>
                  <a:pt x="2789" y="651"/>
                  <a:pt x="2789" y="651"/>
                </a:cubicBezTo>
                <a:cubicBezTo>
                  <a:pt x="2790" y="651"/>
                  <a:pt x="2790" y="651"/>
                  <a:pt x="2790" y="651"/>
                </a:cubicBezTo>
                <a:cubicBezTo>
                  <a:pt x="2790" y="653"/>
                  <a:pt x="2790" y="653"/>
                  <a:pt x="2790" y="653"/>
                </a:cubicBezTo>
                <a:cubicBezTo>
                  <a:pt x="2791" y="655"/>
                  <a:pt x="2791" y="655"/>
                  <a:pt x="2791" y="655"/>
                </a:cubicBezTo>
                <a:cubicBezTo>
                  <a:pt x="2791" y="656"/>
                  <a:pt x="2791" y="656"/>
                  <a:pt x="2791" y="656"/>
                </a:cubicBezTo>
                <a:cubicBezTo>
                  <a:pt x="2790" y="654"/>
                  <a:pt x="2790" y="654"/>
                  <a:pt x="2790" y="654"/>
                </a:cubicBezTo>
                <a:cubicBezTo>
                  <a:pt x="2789" y="653"/>
                  <a:pt x="2789" y="653"/>
                  <a:pt x="2789" y="653"/>
                </a:cubicBezTo>
                <a:cubicBezTo>
                  <a:pt x="2789" y="655"/>
                  <a:pt x="2789" y="655"/>
                  <a:pt x="2789" y="655"/>
                </a:cubicBezTo>
                <a:cubicBezTo>
                  <a:pt x="2790" y="657"/>
                  <a:pt x="2790" y="657"/>
                  <a:pt x="2790" y="657"/>
                </a:cubicBezTo>
                <a:cubicBezTo>
                  <a:pt x="2791" y="657"/>
                  <a:pt x="2791" y="657"/>
                  <a:pt x="2791" y="657"/>
                </a:cubicBezTo>
                <a:cubicBezTo>
                  <a:pt x="2791" y="658"/>
                  <a:pt x="2791" y="658"/>
                  <a:pt x="2791" y="658"/>
                </a:cubicBezTo>
                <a:cubicBezTo>
                  <a:pt x="2790" y="660"/>
                  <a:pt x="2790" y="660"/>
                  <a:pt x="2790" y="660"/>
                </a:cubicBezTo>
                <a:cubicBezTo>
                  <a:pt x="2791" y="659"/>
                  <a:pt x="2791" y="659"/>
                  <a:pt x="2791" y="659"/>
                </a:cubicBezTo>
                <a:cubicBezTo>
                  <a:pt x="2792" y="658"/>
                  <a:pt x="2792" y="658"/>
                  <a:pt x="2792" y="658"/>
                </a:cubicBezTo>
                <a:cubicBezTo>
                  <a:pt x="2794" y="657"/>
                  <a:pt x="2794" y="657"/>
                  <a:pt x="2794" y="657"/>
                </a:cubicBezTo>
                <a:cubicBezTo>
                  <a:pt x="2795" y="658"/>
                  <a:pt x="2795" y="658"/>
                  <a:pt x="2795" y="658"/>
                </a:cubicBezTo>
                <a:cubicBezTo>
                  <a:pt x="2794" y="658"/>
                  <a:pt x="2794" y="658"/>
                  <a:pt x="2794" y="658"/>
                </a:cubicBezTo>
                <a:cubicBezTo>
                  <a:pt x="2795" y="659"/>
                  <a:pt x="2795" y="659"/>
                  <a:pt x="2795" y="659"/>
                </a:cubicBezTo>
                <a:cubicBezTo>
                  <a:pt x="2796" y="658"/>
                  <a:pt x="2796" y="658"/>
                  <a:pt x="2796" y="658"/>
                </a:cubicBezTo>
                <a:cubicBezTo>
                  <a:pt x="2796" y="657"/>
                  <a:pt x="2796" y="657"/>
                  <a:pt x="2796" y="657"/>
                </a:cubicBezTo>
                <a:cubicBezTo>
                  <a:pt x="2795" y="656"/>
                  <a:pt x="2795" y="656"/>
                  <a:pt x="2795" y="656"/>
                </a:cubicBezTo>
                <a:cubicBezTo>
                  <a:pt x="2793" y="656"/>
                  <a:pt x="2793" y="656"/>
                  <a:pt x="2793" y="656"/>
                </a:cubicBezTo>
                <a:cubicBezTo>
                  <a:pt x="2793" y="655"/>
                  <a:pt x="2793" y="655"/>
                  <a:pt x="2793" y="655"/>
                </a:cubicBezTo>
                <a:cubicBezTo>
                  <a:pt x="2794" y="654"/>
                  <a:pt x="2794" y="654"/>
                  <a:pt x="2794" y="654"/>
                </a:cubicBezTo>
                <a:cubicBezTo>
                  <a:pt x="2793" y="653"/>
                  <a:pt x="2793" y="653"/>
                  <a:pt x="2793" y="653"/>
                </a:cubicBezTo>
                <a:cubicBezTo>
                  <a:pt x="2794" y="652"/>
                  <a:pt x="2794" y="652"/>
                  <a:pt x="2794" y="652"/>
                </a:cubicBezTo>
                <a:cubicBezTo>
                  <a:pt x="2796" y="652"/>
                  <a:pt x="2796" y="652"/>
                  <a:pt x="2796" y="652"/>
                </a:cubicBezTo>
                <a:cubicBezTo>
                  <a:pt x="2797" y="655"/>
                  <a:pt x="2797" y="655"/>
                  <a:pt x="2797" y="655"/>
                </a:cubicBezTo>
                <a:cubicBezTo>
                  <a:pt x="2798" y="658"/>
                  <a:pt x="2798" y="658"/>
                  <a:pt x="2798" y="658"/>
                </a:cubicBezTo>
                <a:cubicBezTo>
                  <a:pt x="2799" y="659"/>
                  <a:pt x="2799" y="659"/>
                  <a:pt x="2799" y="659"/>
                </a:cubicBezTo>
                <a:cubicBezTo>
                  <a:pt x="2799" y="662"/>
                  <a:pt x="2799" y="662"/>
                  <a:pt x="2799" y="662"/>
                </a:cubicBezTo>
                <a:cubicBezTo>
                  <a:pt x="2797" y="665"/>
                  <a:pt x="2797" y="665"/>
                  <a:pt x="2797" y="665"/>
                </a:cubicBezTo>
                <a:cubicBezTo>
                  <a:pt x="2795" y="666"/>
                  <a:pt x="2795" y="666"/>
                  <a:pt x="2795" y="666"/>
                </a:cubicBezTo>
                <a:cubicBezTo>
                  <a:pt x="2796" y="667"/>
                  <a:pt x="2796" y="667"/>
                  <a:pt x="2796" y="667"/>
                </a:cubicBezTo>
                <a:cubicBezTo>
                  <a:pt x="2797" y="669"/>
                  <a:pt x="2797" y="669"/>
                  <a:pt x="2797" y="669"/>
                </a:cubicBezTo>
                <a:cubicBezTo>
                  <a:pt x="2798" y="673"/>
                  <a:pt x="2798" y="673"/>
                  <a:pt x="2798" y="673"/>
                </a:cubicBezTo>
                <a:cubicBezTo>
                  <a:pt x="2800" y="675"/>
                  <a:pt x="2800" y="675"/>
                  <a:pt x="2800" y="675"/>
                </a:cubicBezTo>
                <a:cubicBezTo>
                  <a:pt x="2800" y="677"/>
                  <a:pt x="2800" y="677"/>
                  <a:pt x="2800" y="677"/>
                </a:cubicBezTo>
                <a:cubicBezTo>
                  <a:pt x="2799" y="678"/>
                  <a:pt x="2799" y="678"/>
                  <a:pt x="2799" y="678"/>
                </a:cubicBezTo>
                <a:cubicBezTo>
                  <a:pt x="2800" y="679"/>
                  <a:pt x="2800" y="679"/>
                  <a:pt x="2800" y="679"/>
                </a:cubicBezTo>
                <a:cubicBezTo>
                  <a:pt x="2802" y="679"/>
                  <a:pt x="2802" y="679"/>
                  <a:pt x="2802" y="679"/>
                </a:cubicBezTo>
                <a:cubicBezTo>
                  <a:pt x="2803" y="680"/>
                  <a:pt x="2803" y="680"/>
                  <a:pt x="2803" y="680"/>
                </a:cubicBezTo>
                <a:cubicBezTo>
                  <a:pt x="2804" y="679"/>
                  <a:pt x="2804" y="679"/>
                  <a:pt x="2804" y="679"/>
                </a:cubicBezTo>
                <a:cubicBezTo>
                  <a:pt x="2804" y="678"/>
                  <a:pt x="2804" y="678"/>
                  <a:pt x="2804" y="678"/>
                </a:cubicBezTo>
                <a:cubicBezTo>
                  <a:pt x="2802" y="676"/>
                  <a:pt x="2802" y="676"/>
                  <a:pt x="2802" y="676"/>
                </a:cubicBezTo>
                <a:cubicBezTo>
                  <a:pt x="2802" y="672"/>
                  <a:pt x="2802" y="672"/>
                  <a:pt x="2802" y="672"/>
                </a:cubicBezTo>
                <a:cubicBezTo>
                  <a:pt x="2803" y="671"/>
                  <a:pt x="2803" y="671"/>
                  <a:pt x="2803" y="671"/>
                </a:cubicBezTo>
                <a:cubicBezTo>
                  <a:pt x="2804" y="672"/>
                  <a:pt x="2804" y="672"/>
                  <a:pt x="2804" y="672"/>
                </a:cubicBezTo>
                <a:cubicBezTo>
                  <a:pt x="2804" y="673"/>
                  <a:pt x="2804" y="673"/>
                  <a:pt x="2804" y="673"/>
                </a:cubicBezTo>
                <a:cubicBezTo>
                  <a:pt x="2804" y="674"/>
                  <a:pt x="2804" y="674"/>
                  <a:pt x="2804" y="674"/>
                </a:cubicBezTo>
                <a:cubicBezTo>
                  <a:pt x="2805" y="676"/>
                  <a:pt x="2805" y="676"/>
                  <a:pt x="2805" y="676"/>
                </a:cubicBezTo>
                <a:cubicBezTo>
                  <a:pt x="2806" y="678"/>
                  <a:pt x="2806" y="678"/>
                  <a:pt x="2806" y="678"/>
                </a:cubicBezTo>
                <a:cubicBezTo>
                  <a:pt x="2805" y="680"/>
                  <a:pt x="2805" y="680"/>
                  <a:pt x="2805" y="680"/>
                </a:cubicBezTo>
                <a:cubicBezTo>
                  <a:pt x="2806" y="681"/>
                  <a:pt x="2806" y="681"/>
                  <a:pt x="2806" y="681"/>
                </a:cubicBezTo>
                <a:cubicBezTo>
                  <a:pt x="2807" y="680"/>
                  <a:pt x="2807" y="680"/>
                  <a:pt x="2807" y="680"/>
                </a:cubicBezTo>
                <a:cubicBezTo>
                  <a:pt x="2809" y="677"/>
                  <a:pt x="2809" y="677"/>
                  <a:pt x="2809" y="677"/>
                </a:cubicBezTo>
                <a:cubicBezTo>
                  <a:pt x="2808" y="676"/>
                  <a:pt x="2808" y="676"/>
                  <a:pt x="2808" y="676"/>
                </a:cubicBezTo>
                <a:cubicBezTo>
                  <a:pt x="2807" y="675"/>
                  <a:pt x="2807" y="675"/>
                  <a:pt x="2807" y="675"/>
                </a:cubicBezTo>
                <a:cubicBezTo>
                  <a:pt x="2808" y="674"/>
                  <a:pt x="2808" y="674"/>
                  <a:pt x="2808" y="674"/>
                </a:cubicBezTo>
                <a:cubicBezTo>
                  <a:pt x="2810" y="675"/>
                  <a:pt x="2810" y="675"/>
                  <a:pt x="2810" y="675"/>
                </a:cubicBezTo>
                <a:cubicBezTo>
                  <a:pt x="2811" y="675"/>
                  <a:pt x="2811" y="675"/>
                  <a:pt x="2811" y="675"/>
                </a:cubicBezTo>
                <a:cubicBezTo>
                  <a:pt x="2811" y="673"/>
                  <a:pt x="2811" y="673"/>
                  <a:pt x="2811" y="673"/>
                </a:cubicBezTo>
                <a:cubicBezTo>
                  <a:pt x="2811" y="670"/>
                  <a:pt x="2811" y="670"/>
                  <a:pt x="2811" y="670"/>
                </a:cubicBezTo>
                <a:cubicBezTo>
                  <a:pt x="2811" y="668"/>
                  <a:pt x="2811" y="668"/>
                  <a:pt x="2811" y="668"/>
                </a:cubicBezTo>
                <a:cubicBezTo>
                  <a:pt x="2811" y="663"/>
                  <a:pt x="2811" y="663"/>
                  <a:pt x="2811" y="663"/>
                </a:cubicBezTo>
                <a:cubicBezTo>
                  <a:pt x="2811" y="660"/>
                  <a:pt x="2811" y="660"/>
                  <a:pt x="2811" y="660"/>
                </a:cubicBezTo>
                <a:cubicBezTo>
                  <a:pt x="2812" y="658"/>
                  <a:pt x="2812" y="658"/>
                  <a:pt x="2812" y="658"/>
                </a:cubicBezTo>
                <a:cubicBezTo>
                  <a:pt x="2814" y="656"/>
                  <a:pt x="2814" y="656"/>
                  <a:pt x="2814" y="656"/>
                </a:cubicBezTo>
                <a:cubicBezTo>
                  <a:pt x="2813" y="654"/>
                  <a:pt x="2813" y="654"/>
                  <a:pt x="2813" y="654"/>
                </a:cubicBezTo>
                <a:cubicBezTo>
                  <a:pt x="2812" y="654"/>
                  <a:pt x="2812" y="654"/>
                  <a:pt x="2812" y="654"/>
                </a:cubicBezTo>
                <a:cubicBezTo>
                  <a:pt x="2812" y="652"/>
                  <a:pt x="2812" y="652"/>
                  <a:pt x="2812" y="652"/>
                </a:cubicBezTo>
                <a:cubicBezTo>
                  <a:pt x="2811" y="652"/>
                  <a:pt x="2811" y="652"/>
                  <a:pt x="2811" y="652"/>
                </a:cubicBezTo>
                <a:cubicBezTo>
                  <a:pt x="2811" y="651"/>
                  <a:pt x="2811" y="651"/>
                  <a:pt x="2811" y="651"/>
                </a:cubicBezTo>
                <a:cubicBezTo>
                  <a:pt x="2808" y="651"/>
                  <a:pt x="2808" y="651"/>
                  <a:pt x="2808" y="651"/>
                </a:cubicBezTo>
                <a:cubicBezTo>
                  <a:pt x="2807" y="650"/>
                  <a:pt x="2807" y="650"/>
                  <a:pt x="2807" y="650"/>
                </a:cubicBezTo>
                <a:cubicBezTo>
                  <a:pt x="2809" y="649"/>
                  <a:pt x="2809" y="649"/>
                  <a:pt x="2809" y="649"/>
                </a:cubicBezTo>
                <a:cubicBezTo>
                  <a:pt x="2810" y="648"/>
                  <a:pt x="2810" y="648"/>
                  <a:pt x="2810" y="648"/>
                </a:cubicBezTo>
                <a:cubicBezTo>
                  <a:pt x="2809" y="645"/>
                  <a:pt x="2809" y="645"/>
                  <a:pt x="2809" y="645"/>
                </a:cubicBezTo>
                <a:cubicBezTo>
                  <a:pt x="2808" y="644"/>
                  <a:pt x="2808" y="644"/>
                  <a:pt x="2808" y="644"/>
                </a:cubicBezTo>
                <a:cubicBezTo>
                  <a:pt x="2806" y="644"/>
                  <a:pt x="2806" y="644"/>
                  <a:pt x="2806" y="644"/>
                </a:cubicBezTo>
                <a:cubicBezTo>
                  <a:pt x="2806" y="645"/>
                  <a:pt x="2806" y="645"/>
                  <a:pt x="2806" y="645"/>
                </a:cubicBezTo>
                <a:cubicBezTo>
                  <a:pt x="2805" y="646"/>
                  <a:pt x="2805" y="646"/>
                  <a:pt x="2805" y="646"/>
                </a:cubicBezTo>
                <a:cubicBezTo>
                  <a:pt x="2803" y="646"/>
                  <a:pt x="2803" y="646"/>
                  <a:pt x="2803" y="646"/>
                </a:cubicBezTo>
                <a:cubicBezTo>
                  <a:pt x="2801" y="643"/>
                  <a:pt x="2801" y="643"/>
                  <a:pt x="2801" y="643"/>
                </a:cubicBezTo>
                <a:cubicBezTo>
                  <a:pt x="2802" y="642"/>
                  <a:pt x="2802" y="642"/>
                  <a:pt x="2802" y="642"/>
                </a:cubicBezTo>
                <a:cubicBezTo>
                  <a:pt x="2805" y="640"/>
                  <a:pt x="2805" y="640"/>
                  <a:pt x="2805" y="640"/>
                </a:cubicBezTo>
                <a:cubicBezTo>
                  <a:pt x="2807" y="640"/>
                  <a:pt x="2807" y="640"/>
                  <a:pt x="2807" y="640"/>
                </a:cubicBezTo>
                <a:cubicBezTo>
                  <a:pt x="2810" y="641"/>
                  <a:pt x="2810" y="641"/>
                  <a:pt x="2810" y="641"/>
                </a:cubicBezTo>
                <a:cubicBezTo>
                  <a:pt x="2812" y="642"/>
                  <a:pt x="2812" y="642"/>
                  <a:pt x="2812" y="642"/>
                </a:cubicBezTo>
                <a:cubicBezTo>
                  <a:pt x="2812" y="641"/>
                  <a:pt x="2812" y="641"/>
                  <a:pt x="2812" y="641"/>
                </a:cubicBezTo>
                <a:cubicBezTo>
                  <a:pt x="2812" y="639"/>
                  <a:pt x="2812" y="639"/>
                  <a:pt x="2812" y="639"/>
                </a:cubicBezTo>
                <a:cubicBezTo>
                  <a:pt x="2812" y="637"/>
                  <a:pt x="2812" y="637"/>
                  <a:pt x="2812" y="637"/>
                </a:cubicBezTo>
                <a:cubicBezTo>
                  <a:pt x="2812" y="636"/>
                  <a:pt x="2812" y="636"/>
                  <a:pt x="2812" y="636"/>
                </a:cubicBezTo>
                <a:cubicBezTo>
                  <a:pt x="2813" y="635"/>
                  <a:pt x="2813" y="635"/>
                  <a:pt x="2813" y="635"/>
                </a:cubicBezTo>
                <a:cubicBezTo>
                  <a:pt x="2814" y="635"/>
                  <a:pt x="2814" y="635"/>
                  <a:pt x="2814" y="635"/>
                </a:cubicBezTo>
                <a:cubicBezTo>
                  <a:pt x="2815" y="636"/>
                  <a:pt x="2815" y="636"/>
                  <a:pt x="2815" y="636"/>
                </a:cubicBezTo>
                <a:cubicBezTo>
                  <a:pt x="2816" y="636"/>
                  <a:pt x="2816" y="636"/>
                  <a:pt x="2816" y="636"/>
                </a:cubicBezTo>
                <a:cubicBezTo>
                  <a:pt x="2818" y="635"/>
                  <a:pt x="2818" y="635"/>
                  <a:pt x="2818" y="635"/>
                </a:cubicBezTo>
                <a:cubicBezTo>
                  <a:pt x="2821" y="635"/>
                  <a:pt x="2821" y="635"/>
                  <a:pt x="2821" y="635"/>
                </a:cubicBezTo>
                <a:cubicBezTo>
                  <a:pt x="2824" y="634"/>
                  <a:pt x="2824" y="634"/>
                  <a:pt x="2824" y="634"/>
                </a:cubicBezTo>
                <a:cubicBezTo>
                  <a:pt x="2826" y="633"/>
                  <a:pt x="2826" y="633"/>
                  <a:pt x="2826" y="633"/>
                </a:cubicBezTo>
                <a:cubicBezTo>
                  <a:pt x="2827" y="634"/>
                  <a:pt x="2827" y="634"/>
                  <a:pt x="2827" y="634"/>
                </a:cubicBezTo>
                <a:cubicBezTo>
                  <a:pt x="2828" y="633"/>
                  <a:pt x="2828" y="633"/>
                  <a:pt x="2828" y="633"/>
                </a:cubicBezTo>
                <a:cubicBezTo>
                  <a:pt x="2828" y="633"/>
                  <a:pt x="2828" y="633"/>
                  <a:pt x="2828" y="633"/>
                </a:cubicBezTo>
                <a:cubicBezTo>
                  <a:pt x="2830" y="631"/>
                  <a:pt x="2830" y="631"/>
                  <a:pt x="2830" y="631"/>
                </a:cubicBezTo>
                <a:cubicBezTo>
                  <a:pt x="2831" y="630"/>
                  <a:pt x="2831" y="630"/>
                  <a:pt x="2831" y="630"/>
                </a:cubicBezTo>
                <a:cubicBezTo>
                  <a:pt x="2833" y="628"/>
                  <a:pt x="2833" y="628"/>
                  <a:pt x="2833" y="628"/>
                </a:cubicBezTo>
                <a:cubicBezTo>
                  <a:pt x="2836" y="628"/>
                  <a:pt x="2836" y="628"/>
                  <a:pt x="2836" y="628"/>
                </a:cubicBezTo>
                <a:cubicBezTo>
                  <a:pt x="2839" y="628"/>
                  <a:pt x="2839" y="628"/>
                  <a:pt x="2839" y="628"/>
                </a:cubicBezTo>
                <a:cubicBezTo>
                  <a:pt x="2840" y="628"/>
                  <a:pt x="2840" y="628"/>
                  <a:pt x="2840" y="628"/>
                </a:cubicBezTo>
                <a:cubicBezTo>
                  <a:pt x="2841" y="628"/>
                  <a:pt x="2841" y="628"/>
                  <a:pt x="2841" y="628"/>
                </a:cubicBezTo>
                <a:cubicBezTo>
                  <a:pt x="2841" y="630"/>
                  <a:pt x="2841" y="630"/>
                  <a:pt x="2841" y="630"/>
                </a:cubicBezTo>
                <a:cubicBezTo>
                  <a:pt x="2840" y="632"/>
                  <a:pt x="2840" y="632"/>
                  <a:pt x="2840" y="632"/>
                </a:cubicBezTo>
                <a:cubicBezTo>
                  <a:pt x="2839" y="634"/>
                  <a:pt x="2839" y="634"/>
                  <a:pt x="2839" y="634"/>
                </a:cubicBezTo>
                <a:cubicBezTo>
                  <a:pt x="2840" y="635"/>
                  <a:pt x="2840" y="635"/>
                  <a:pt x="2840" y="635"/>
                </a:cubicBezTo>
                <a:cubicBezTo>
                  <a:pt x="2840" y="636"/>
                  <a:pt x="2840" y="636"/>
                  <a:pt x="2840" y="636"/>
                </a:cubicBezTo>
                <a:cubicBezTo>
                  <a:pt x="2841" y="638"/>
                  <a:pt x="2841" y="638"/>
                  <a:pt x="2841" y="638"/>
                </a:cubicBezTo>
                <a:cubicBezTo>
                  <a:pt x="2840" y="639"/>
                  <a:pt x="2840" y="639"/>
                  <a:pt x="2840" y="639"/>
                </a:cubicBezTo>
                <a:cubicBezTo>
                  <a:pt x="2841" y="641"/>
                  <a:pt x="2841" y="641"/>
                  <a:pt x="2841" y="641"/>
                </a:cubicBezTo>
                <a:cubicBezTo>
                  <a:pt x="2843" y="642"/>
                  <a:pt x="2843" y="642"/>
                  <a:pt x="2843" y="642"/>
                </a:cubicBezTo>
                <a:cubicBezTo>
                  <a:pt x="2846" y="645"/>
                  <a:pt x="2846" y="645"/>
                  <a:pt x="2846" y="645"/>
                </a:cubicBezTo>
                <a:cubicBezTo>
                  <a:pt x="2848" y="645"/>
                  <a:pt x="2848" y="645"/>
                  <a:pt x="2848" y="645"/>
                </a:cubicBezTo>
                <a:cubicBezTo>
                  <a:pt x="2849" y="644"/>
                  <a:pt x="2849" y="644"/>
                  <a:pt x="2849" y="644"/>
                </a:cubicBezTo>
                <a:cubicBezTo>
                  <a:pt x="2851" y="642"/>
                  <a:pt x="2851" y="642"/>
                  <a:pt x="2851" y="642"/>
                </a:cubicBezTo>
                <a:cubicBezTo>
                  <a:pt x="2851" y="640"/>
                  <a:pt x="2851" y="640"/>
                  <a:pt x="2851" y="640"/>
                </a:cubicBezTo>
                <a:cubicBezTo>
                  <a:pt x="2852" y="639"/>
                  <a:pt x="2852" y="639"/>
                  <a:pt x="2852" y="639"/>
                </a:cubicBezTo>
                <a:cubicBezTo>
                  <a:pt x="2852" y="638"/>
                  <a:pt x="2852" y="638"/>
                  <a:pt x="2852" y="638"/>
                </a:cubicBezTo>
                <a:cubicBezTo>
                  <a:pt x="2852" y="637"/>
                  <a:pt x="2852" y="637"/>
                  <a:pt x="2852" y="637"/>
                </a:cubicBezTo>
                <a:cubicBezTo>
                  <a:pt x="2853" y="634"/>
                  <a:pt x="2853" y="634"/>
                  <a:pt x="2853" y="634"/>
                </a:cubicBezTo>
                <a:cubicBezTo>
                  <a:pt x="2855" y="634"/>
                  <a:pt x="2855" y="634"/>
                  <a:pt x="2855" y="634"/>
                </a:cubicBezTo>
                <a:cubicBezTo>
                  <a:pt x="2857" y="634"/>
                  <a:pt x="2857" y="634"/>
                  <a:pt x="2857" y="634"/>
                </a:cubicBezTo>
                <a:cubicBezTo>
                  <a:pt x="2857" y="633"/>
                  <a:pt x="2857" y="633"/>
                  <a:pt x="2857" y="633"/>
                </a:cubicBezTo>
                <a:cubicBezTo>
                  <a:pt x="2857" y="632"/>
                  <a:pt x="2857" y="632"/>
                  <a:pt x="2857" y="632"/>
                </a:cubicBezTo>
                <a:cubicBezTo>
                  <a:pt x="2856" y="630"/>
                  <a:pt x="2856" y="630"/>
                  <a:pt x="2856" y="630"/>
                </a:cubicBezTo>
                <a:cubicBezTo>
                  <a:pt x="2853" y="628"/>
                  <a:pt x="2853" y="628"/>
                  <a:pt x="2853" y="628"/>
                </a:cubicBezTo>
                <a:cubicBezTo>
                  <a:pt x="2852" y="627"/>
                  <a:pt x="2852" y="627"/>
                  <a:pt x="2852" y="627"/>
                </a:cubicBezTo>
                <a:cubicBezTo>
                  <a:pt x="2853" y="625"/>
                  <a:pt x="2853" y="625"/>
                  <a:pt x="2853" y="625"/>
                </a:cubicBezTo>
                <a:cubicBezTo>
                  <a:pt x="2854" y="624"/>
                  <a:pt x="2854" y="624"/>
                  <a:pt x="2854" y="624"/>
                </a:cubicBezTo>
                <a:cubicBezTo>
                  <a:pt x="2855" y="623"/>
                  <a:pt x="2855" y="623"/>
                  <a:pt x="2855" y="623"/>
                </a:cubicBezTo>
                <a:cubicBezTo>
                  <a:pt x="2854" y="624"/>
                  <a:pt x="2854" y="624"/>
                  <a:pt x="2854" y="624"/>
                </a:cubicBezTo>
                <a:cubicBezTo>
                  <a:pt x="2855" y="626"/>
                  <a:pt x="2855" y="626"/>
                  <a:pt x="2855" y="626"/>
                </a:cubicBezTo>
                <a:cubicBezTo>
                  <a:pt x="2855" y="627"/>
                  <a:pt x="2855" y="627"/>
                  <a:pt x="2855" y="627"/>
                </a:cubicBezTo>
                <a:cubicBezTo>
                  <a:pt x="2856" y="626"/>
                  <a:pt x="2856" y="626"/>
                  <a:pt x="2856" y="626"/>
                </a:cubicBezTo>
                <a:cubicBezTo>
                  <a:pt x="2857" y="626"/>
                  <a:pt x="2857" y="626"/>
                  <a:pt x="2857" y="626"/>
                </a:cubicBezTo>
                <a:cubicBezTo>
                  <a:pt x="2858" y="626"/>
                  <a:pt x="2858" y="626"/>
                  <a:pt x="2858" y="626"/>
                </a:cubicBezTo>
                <a:cubicBezTo>
                  <a:pt x="2859" y="627"/>
                  <a:pt x="2859" y="627"/>
                  <a:pt x="2859" y="627"/>
                </a:cubicBezTo>
                <a:cubicBezTo>
                  <a:pt x="2860" y="627"/>
                  <a:pt x="2860" y="627"/>
                  <a:pt x="2860" y="627"/>
                </a:cubicBezTo>
                <a:cubicBezTo>
                  <a:pt x="2861" y="627"/>
                  <a:pt x="2861" y="627"/>
                  <a:pt x="2861" y="627"/>
                </a:cubicBezTo>
                <a:cubicBezTo>
                  <a:pt x="2860" y="628"/>
                  <a:pt x="2860" y="628"/>
                  <a:pt x="2860" y="628"/>
                </a:cubicBezTo>
                <a:cubicBezTo>
                  <a:pt x="2859" y="628"/>
                  <a:pt x="2859" y="628"/>
                  <a:pt x="2859" y="628"/>
                </a:cubicBezTo>
                <a:cubicBezTo>
                  <a:pt x="2858" y="629"/>
                  <a:pt x="2858" y="629"/>
                  <a:pt x="2858" y="629"/>
                </a:cubicBezTo>
                <a:cubicBezTo>
                  <a:pt x="2859" y="629"/>
                  <a:pt x="2859" y="629"/>
                  <a:pt x="2859" y="629"/>
                </a:cubicBezTo>
                <a:cubicBezTo>
                  <a:pt x="2861" y="628"/>
                  <a:pt x="2861" y="628"/>
                  <a:pt x="2861" y="628"/>
                </a:cubicBezTo>
                <a:cubicBezTo>
                  <a:pt x="2863" y="627"/>
                  <a:pt x="2863" y="627"/>
                  <a:pt x="2863" y="627"/>
                </a:cubicBezTo>
                <a:cubicBezTo>
                  <a:pt x="2868" y="628"/>
                  <a:pt x="2868" y="628"/>
                  <a:pt x="2868" y="628"/>
                </a:cubicBezTo>
                <a:cubicBezTo>
                  <a:pt x="2871" y="627"/>
                  <a:pt x="2871" y="627"/>
                  <a:pt x="2871" y="627"/>
                </a:cubicBezTo>
                <a:cubicBezTo>
                  <a:pt x="2870" y="627"/>
                  <a:pt x="2870" y="627"/>
                  <a:pt x="2870" y="627"/>
                </a:cubicBezTo>
                <a:cubicBezTo>
                  <a:pt x="2870" y="625"/>
                  <a:pt x="2870" y="625"/>
                  <a:pt x="2870" y="625"/>
                </a:cubicBezTo>
                <a:cubicBezTo>
                  <a:pt x="2870" y="622"/>
                  <a:pt x="2870" y="622"/>
                  <a:pt x="2870" y="622"/>
                </a:cubicBezTo>
                <a:cubicBezTo>
                  <a:pt x="2872" y="621"/>
                  <a:pt x="2872" y="621"/>
                  <a:pt x="2872" y="621"/>
                </a:cubicBezTo>
                <a:cubicBezTo>
                  <a:pt x="2874" y="621"/>
                  <a:pt x="2874" y="621"/>
                  <a:pt x="2874" y="621"/>
                </a:cubicBezTo>
                <a:cubicBezTo>
                  <a:pt x="2874" y="623"/>
                  <a:pt x="2874" y="623"/>
                  <a:pt x="2874" y="623"/>
                </a:cubicBezTo>
                <a:cubicBezTo>
                  <a:pt x="2874" y="625"/>
                  <a:pt x="2874" y="625"/>
                  <a:pt x="2874" y="625"/>
                </a:cubicBezTo>
                <a:cubicBezTo>
                  <a:pt x="2875" y="627"/>
                  <a:pt x="2875" y="627"/>
                  <a:pt x="2875" y="627"/>
                </a:cubicBezTo>
                <a:cubicBezTo>
                  <a:pt x="2876" y="627"/>
                  <a:pt x="2876" y="627"/>
                  <a:pt x="2876" y="627"/>
                </a:cubicBezTo>
                <a:cubicBezTo>
                  <a:pt x="2878" y="625"/>
                  <a:pt x="2878" y="625"/>
                  <a:pt x="2878" y="625"/>
                </a:cubicBezTo>
                <a:cubicBezTo>
                  <a:pt x="2876" y="621"/>
                  <a:pt x="2876" y="621"/>
                  <a:pt x="2876" y="621"/>
                </a:cubicBezTo>
                <a:cubicBezTo>
                  <a:pt x="2877" y="619"/>
                  <a:pt x="2877" y="619"/>
                  <a:pt x="2877" y="619"/>
                </a:cubicBezTo>
                <a:cubicBezTo>
                  <a:pt x="2880" y="617"/>
                  <a:pt x="2880" y="617"/>
                  <a:pt x="2880" y="617"/>
                </a:cubicBezTo>
                <a:cubicBezTo>
                  <a:pt x="2881" y="617"/>
                  <a:pt x="2881" y="617"/>
                  <a:pt x="2881" y="617"/>
                </a:cubicBezTo>
                <a:cubicBezTo>
                  <a:pt x="2881" y="616"/>
                  <a:pt x="2881" y="616"/>
                  <a:pt x="2881" y="616"/>
                </a:cubicBezTo>
                <a:cubicBezTo>
                  <a:pt x="2880" y="615"/>
                  <a:pt x="2880" y="615"/>
                  <a:pt x="2880" y="615"/>
                </a:cubicBezTo>
                <a:cubicBezTo>
                  <a:pt x="2881" y="612"/>
                  <a:pt x="2881" y="612"/>
                  <a:pt x="2881" y="612"/>
                </a:cubicBezTo>
                <a:cubicBezTo>
                  <a:pt x="2882" y="612"/>
                  <a:pt x="2882" y="612"/>
                  <a:pt x="2882" y="612"/>
                </a:cubicBezTo>
                <a:cubicBezTo>
                  <a:pt x="2884" y="612"/>
                  <a:pt x="2884" y="612"/>
                  <a:pt x="2884" y="612"/>
                </a:cubicBezTo>
                <a:cubicBezTo>
                  <a:pt x="2884" y="613"/>
                  <a:pt x="2884" y="613"/>
                  <a:pt x="2884" y="613"/>
                </a:cubicBezTo>
                <a:cubicBezTo>
                  <a:pt x="2884" y="614"/>
                  <a:pt x="2884" y="614"/>
                  <a:pt x="2884" y="614"/>
                </a:cubicBezTo>
                <a:cubicBezTo>
                  <a:pt x="2883" y="617"/>
                  <a:pt x="2883" y="617"/>
                  <a:pt x="2883" y="617"/>
                </a:cubicBezTo>
                <a:cubicBezTo>
                  <a:pt x="2884" y="623"/>
                  <a:pt x="2884" y="623"/>
                  <a:pt x="2884" y="623"/>
                </a:cubicBezTo>
                <a:cubicBezTo>
                  <a:pt x="2885" y="623"/>
                  <a:pt x="2885" y="623"/>
                  <a:pt x="2885" y="623"/>
                </a:cubicBezTo>
                <a:cubicBezTo>
                  <a:pt x="2886" y="622"/>
                  <a:pt x="2886" y="622"/>
                  <a:pt x="2886" y="622"/>
                </a:cubicBezTo>
                <a:cubicBezTo>
                  <a:pt x="2887" y="621"/>
                  <a:pt x="2887" y="621"/>
                  <a:pt x="2887" y="621"/>
                </a:cubicBezTo>
                <a:cubicBezTo>
                  <a:pt x="2888" y="620"/>
                  <a:pt x="2888" y="620"/>
                  <a:pt x="2888" y="620"/>
                </a:cubicBezTo>
                <a:cubicBezTo>
                  <a:pt x="2890" y="618"/>
                  <a:pt x="2890" y="618"/>
                  <a:pt x="2890" y="618"/>
                </a:cubicBezTo>
                <a:cubicBezTo>
                  <a:pt x="2891" y="616"/>
                  <a:pt x="2891" y="616"/>
                  <a:pt x="2891" y="616"/>
                </a:cubicBezTo>
                <a:cubicBezTo>
                  <a:pt x="2891" y="614"/>
                  <a:pt x="2891" y="614"/>
                  <a:pt x="2891" y="614"/>
                </a:cubicBezTo>
                <a:cubicBezTo>
                  <a:pt x="2893" y="612"/>
                  <a:pt x="2893" y="612"/>
                  <a:pt x="2893" y="612"/>
                </a:cubicBezTo>
                <a:cubicBezTo>
                  <a:pt x="2892" y="611"/>
                  <a:pt x="2892" y="611"/>
                  <a:pt x="2892" y="611"/>
                </a:cubicBezTo>
                <a:cubicBezTo>
                  <a:pt x="2891" y="610"/>
                  <a:pt x="2891" y="610"/>
                  <a:pt x="2891" y="610"/>
                </a:cubicBezTo>
                <a:cubicBezTo>
                  <a:pt x="2889" y="607"/>
                  <a:pt x="2889" y="607"/>
                  <a:pt x="2889" y="607"/>
                </a:cubicBezTo>
                <a:cubicBezTo>
                  <a:pt x="2888" y="604"/>
                  <a:pt x="2888" y="604"/>
                  <a:pt x="2888" y="604"/>
                </a:cubicBezTo>
                <a:cubicBezTo>
                  <a:pt x="2888" y="599"/>
                  <a:pt x="2888" y="599"/>
                  <a:pt x="2888" y="599"/>
                </a:cubicBezTo>
                <a:cubicBezTo>
                  <a:pt x="2888" y="594"/>
                  <a:pt x="2888" y="594"/>
                  <a:pt x="2888" y="594"/>
                </a:cubicBezTo>
                <a:cubicBezTo>
                  <a:pt x="2888" y="590"/>
                  <a:pt x="2888" y="590"/>
                  <a:pt x="2888" y="590"/>
                </a:cubicBezTo>
                <a:cubicBezTo>
                  <a:pt x="2887" y="583"/>
                  <a:pt x="2887" y="583"/>
                  <a:pt x="2887" y="583"/>
                </a:cubicBezTo>
                <a:cubicBezTo>
                  <a:pt x="2884" y="579"/>
                  <a:pt x="2884" y="579"/>
                  <a:pt x="2884" y="579"/>
                </a:cubicBezTo>
                <a:cubicBezTo>
                  <a:pt x="2884" y="577"/>
                  <a:pt x="2884" y="577"/>
                  <a:pt x="2884" y="577"/>
                </a:cubicBezTo>
                <a:cubicBezTo>
                  <a:pt x="2885" y="573"/>
                  <a:pt x="2885" y="573"/>
                  <a:pt x="2885" y="573"/>
                </a:cubicBezTo>
                <a:cubicBezTo>
                  <a:pt x="2888" y="572"/>
                  <a:pt x="2888" y="572"/>
                  <a:pt x="2888" y="572"/>
                </a:cubicBezTo>
                <a:cubicBezTo>
                  <a:pt x="2889" y="572"/>
                  <a:pt x="2889" y="572"/>
                  <a:pt x="2889" y="572"/>
                </a:cubicBezTo>
                <a:cubicBezTo>
                  <a:pt x="2890" y="573"/>
                  <a:pt x="2890" y="573"/>
                  <a:pt x="2890" y="573"/>
                </a:cubicBezTo>
                <a:cubicBezTo>
                  <a:pt x="2891" y="573"/>
                  <a:pt x="2891" y="573"/>
                  <a:pt x="2891" y="573"/>
                </a:cubicBezTo>
                <a:cubicBezTo>
                  <a:pt x="2890" y="570"/>
                  <a:pt x="2890" y="570"/>
                  <a:pt x="2890" y="570"/>
                </a:cubicBezTo>
                <a:cubicBezTo>
                  <a:pt x="2890" y="569"/>
                  <a:pt x="2890" y="569"/>
                  <a:pt x="2890" y="569"/>
                </a:cubicBezTo>
                <a:cubicBezTo>
                  <a:pt x="2889" y="568"/>
                  <a:pt x="2889" y="568"/>
                  <a:pt x="2889" y="568"/>
                </a:cubicBezTo>
                <a:cubicBezTo>
                  <a:pt x="2889" y="566"/>
                  <a:pt x="2889" y="566"/>
                  <a:pt x="2889" y="566"/>
                </a:cubicBezTo>
                <a:cubicBezTo>
                  <a:pt x="2889" y="565"/>
                  <a:pt x="2889" y="565"/>
                  <a:pt x="2889" y="565"/>
                </a:cubicBezTo>
                <a:cubicBezTo>
                  <a:pt x="2889" y="563"/>
                  <a:pt x="2889" y="563"/>
                  <a:pt x="2889" y="563"/>
                </a:cubicBezTo>
                <a:cubicBezTo>
                  <a:pt x="2889" y="562"/>
                  <a:pt x="2889" y="562"/>
                  <a:pt x="2889" y="562"/>
                </a:cubicBezTo>
                <a:cubicBezTo>
                  <a:pt x="2889" y="561"/>
                  <a:pt x="2889" y="561"/>
                  <a:pt x="2889" y="561"/>
                </a:cubicBezTo>
                <a:cubicBezTo>
                  <a:pt x="2890" y="560"/>
                  <a:pt x="2890" y="560"/>
                  <a:pt x="2890" y="560"/>
                </a:cubicBezTo>
                <a:cubicBezTo>
                  <a:pt x="2889" y="559"/>
                  <a:pt x="2889" y="559"/>
                  <a:pt x="2889" y="559"/>
                </a:cubicBezTo>
                <a:cubicBezTo>
                  <a:pt x="2889" y="557"/>
                  <a:pt x="2889" y="557"/>
                  <a:pt x="2889" y="557"/>
                </a:cubicBezTo>
                <a:cubicBezTo>
                  <a:pt x="2889" y="555"/>
                  <a:pt x="2889" y="555"/>
                  <a:pt x="2889" y="555"/>
                </a:cubicBezTo>
                <a:cubicBezTo>
                  <a:pt x="2889" y="554"/>
                  <a:pt x="2889" y="554"/>
                  <a:pt x="2889" y="554"/>
                </a:cubicBezTo>
                <a:cubicBezTo>
                  <a:pt x="2888" y="550"/>
                  <a:pt x="2888" y="550"/>
                  <a:pt x="2888" y="550"/>
                </a:cubicBezTo>
                <a:cubicBezTo>
                  <a:pt x="2886" y="547"/>
                  <a:pt x="2886" y="547"/>
                  <a:pt x="2886" y="547"/>
                </a:cubicBezTo>
                <a:cubicBezTo>
                  <a:pt x="2885" y="547"/>
                  <a:pt x="2885" y="547"/>
                  <a:pt x="2885" y="547"/>
                </a:cubicBezTo>
                <a:cubicBezTo>
                  <a:pt x="2884" y="546"/>
                  <a:pt x="2884" y="546"/>
                  <a:pt x="2884" y="546"/>
                </a:cubicBezTo>
                <a:cubicBezTo>
                  <a:pt x="2884" y="542"/>
                  <a:pt x="2884" y="542"/>
                  <a:pt x="2884" y="542"/>
                </a:cubicBezTo>
                <a:cubicBezTo>
                  <a:pt x="2882" y="540"/>
                  <a:pt x="2882" y="540"/>
                  <a:pt x="2882" y="540"/>
                </a:cubicBezTo>
                <a:cubicBezTo>
                  <a:pt x="2878" y="535"/>
                  <a:pt x="2878" y="535"/>
                  <a:pt x="2878" y="535"/>
                </a:cubicBezTo>
                <a:cubicBezTo>
                  <a:pt x="2877" y="533"/>
                  <a:pt x="2877" y="533"/>
                  <a:pt x="2877" y="533"/>
                </a:cubicBezTo>
                <a:cubicBezTo>
                  <a:pt x="2876" y="530"/>
                  <a:pt x="2876" y="530"/>
                  <a:pt x="2876" y="530"/>
                </a:cubicBezTo>
                <a:cubicBezTo>
                  <a:pt x="2876" y="527"/>
                  <a:pt x="2876" y="527"/>
                  <a:pt x="2876" y="527"/>
                </a:cubicBezTo>
                <a:cubicBezTo>
                  <a:pt x="2876" y="526"/>
                  <a:pt x="2876" y="526"/>
                  <a:pt x="2876" y="526"/>
                </a:cubicBezTo>
                <a:cubicBezTo>
                  <a:pt x="2875" y="527"/>
                  <a:pt x="2875" y="527"/>
                  <a:pt x="2875" y="527"/>
                </a:cubicBezTo>
                <a:cubicBezTo>
                  <a:pt x="2874" y="527"/>
                  <a:pt x="2874" y="527"/>
                  <a:pt x="2874" y="527"/>
                </a:cubicBezTo>
                <a:cubicBezTo>
                  <a:pt x="2873" y="526"/>
                  <a:pt x="2873" y="526"/>
                  <a:pt x="2873" y="526"/>
                </a:cubicBezTo>
                <a:cubicBezTo>
                  <a:pt x="2871" y="526"/>
                  <a:pt x="2871" y="526"/>
                  <a:pt x="2871" y="526"/>
                </a:cubicBezTo>
                <a:cubicBezTo>
                  <a:pt x="2870" y="525"/>
                  <a:pt x="2870" y="525"/>
                  <a:pt x="2870" y="525"/>
                </a:cubicBezTo>
                <a:cubicBezTo>
                  <a:pt x="2871" y="526"/>
                  <a:pt x="2871" y="526"/>
                  <a:pt x="2871" y="526"/>
                </a:cubicBezTo>
                <a:cubicBezTo>
                  <a:pt x="2870" y="529"/>
                  <a:pt x="2870" y="529"/>
                  <a:pt x="2870" y="529"/>
                </a:cubicBezTo>
                <a:cubicBezTo>
                  <a:pt x="2870" y="530"/>
                  <a:pt x="2870" y="530"/>
                  <a:pt x="2870" y="530"/>
                </a:cubicBezTo>
                <a:cubicBezTo>
                  <a:pt x="2871" y="531"/>
                  <a:pt x="2871" y="531"/>
                  <a:pt x="2871" y="531"/>
                </a:cubicBezTo>
                <a:cubicBezTo>
                  <a:pt x="2872" y="531"/>
                  <a:pt x="2872" y="531"/>
                  <a:pt x="2872" y="531"/>
                </a:cubicBezTo>
                <a:cubicBezTo>
                  <a:pt x="2874" y="529"/>
                  <a:pt x="2874" y="529"/>
                  <a:pt x="2874" y="529"/>
                </a:cubicBezTo>
                <a:cubicBezTo>
                  <a:pt x="2875" y="531"/>
                  <a:pt x="2875" y="531"/>
                  <a:pt x="2875" y="531"/>
                </a:cubicBezTo>
                <a:cubicBezTo>
                  <a:pt x="2874" y="533"/>
                  <a:pt x="2874" y="533"/>
                  <a:pt x="2874" y="533"/>
                </a:cubicBezTo>
                <a:cubicBezTo>
                  <a:pt x="2873" y="534"/>
                  <a:pt x="2873" y="534"/>
                  <a:pt x="2873" y="534"/>
                </a:cubicBezTo>
                <a:cubicBezTo>
                  <a:pt x="2872" y="533"/>
                  <a:pt x="2872" y="533"/>
                  <a:pt x="2872" y="533"/>
                </a:cubicBezTo>
                <a:cubicBezTo>
                  <a:pt x="2871" y="533"/>
                  <a:pt x="2871" y="533"/>
                  <a:pt x="2871" y="533"/>
                </a:cubicBezTo>
                <a:cubicBezTo>
                  <a:pt x="2872" y="535"/>
                  <a:pt x="2872" y="535"/>
                  <a:pt x="2872" y="535"/>
                </a:cubicBezTo>
                <a:cubicBezTo>
                  <a:pt x="2871" y="536"/>
                  <a:pt x="2871" y="536"/>
                  <a:pt x="2871" y="536"/>
                </a:cubicBezTo>
                <a:cubicBezTo>
                  <a:pt x="2869" y="536"/>
                  <a:pt x="2869" y="536"/>
                  <a:pt x="2869" y="536"/>
                </a:cubicBezTo>
                <a:cubicBezTo>
                  <a:pt x="2869" y="534"/>
                  <a:pt x="2869" y="534"/>
                  <a:pt x="2869" y="534"/>
                </a:cubicBezTo>
                <a:cubicBezTo>
                  <a:pt x="2869" y="532"/>
                  <a:pt x="2869" y="532"/>
                  <a:pt x="2869" y="532"/>
                </a:cubicBezTo>
                <a:cubicBezTo>
                  <a:pt x="2868" y="531"/>
                  <a:pt x="2868" y="531"/>
                  <a:pt x="2868" y="531"/>
                </a:cubicBezTo>
                <a:cubicBezTo>
                  <a:pt x="2867" y="531"/>
                  <a:pt x="2867" y="531"/>
                  <a:pt x="2867" y="531"/>
                </a:cubicBezTo>
                <a:cubicBezTo>
                  <a:pt x="2866" y="531"/>
                  <a:pt x="2866" y="531"/>
                  <a:pt x="2866" y="531"/>
                </a:cubicBezTo>
                <a:cubicBezTo>
                  <a:pt x="2865" y="532"/>
                  <a:pt x="2865" y="532"/>
                  <a:pt x="2865" y="532"/>
                </a:cubicBezTo>
                <a:cubicBezTo>
                  <a:pt x="2866" y="535"/>
                  <a:pt x="2866" y="535"/>
                  <a:pt x="2866" y="535"/>
                </a:cubicBezTo>
                <a:cubicBezTo>
                  <a:pt x="2866" y="537"/>
                  <a:pt x="2866" y="537"/>
                  <a:pt x="2866" y="537"/>
                </a:cubicBezTo>
                <a:cubicBezTo>
                  <a:pt x="2865" y="538"/>
                  <a:pt x="2865" y="538"/>
                  <a:pt x="2865" y="538"/>
                </a:cubicBezTo>
                <a:cubicBezTo>
                  <a:pt x="2864" y="539"/>
                  <a:pt x="2864" y="539"/>
                  <a:pt x="2864" y="539"/>
                </a:cubicBezTo>
                <a:cubicBezTo>
                  <a:pt x="2864" y="541"/>
                  <a:pt x="2864" y="541"/>
                  <a:pt x="2864" y="541"/>
                </a:cubicBezTo>
                <a:cubicBezTo>
                  <a:pt x="2866" y="543"/>
                  <a:pt x="2866" y="543"/>
                  <a:pt x="2866" y="543"/>
                </a:cubicBezTo>
                <a:cubicBezTo>
                  <a:pt x="2867" y="545"/>
                  <a:pt x="2867" y="545"/>
                  <a:pt x="2867" y="545"/>
                </a:cubicBezTo>
                <a:cubicBezTo>
                  <a:pt x="2866" y="547"/>
                  <a:pt x="2866" y="547"/>
                  <a:pt x="2866" y="547"/>
                </a:cubicBezTo>
                <a:cubicBezTo>
                  <a:pt x="2865" y="548"/>
                  <a:pt x="2865" y="548"/>
                  <a:pt x="2865" y="548"/>
                </a:cubicBezTo>
                <a:cubicBezTo>
                  <a:pt x="2863" y="548"/>
                  <a:pt x="2863" y="548"/>
                  <a:pt x="2863" y="548"/>
                </a:cubicBezTo>
                <a:cubicBezTo>
                  <a:pt x="2863" y="549"/>
                  <a:pt x="2863" y="549"/>
                  <a:pt x="2863" y="549"/>
                </a:cubicBezTo>
                <a:cubicBezTo>
                  <a:pt x="2864" y="551"/>
                  <a:pt x="2864" y="551"/>
                  <a:pt x="2864" y="551"/>
                </a:cubicBezTo>
                <a:cubicBezTo>
                  <a:pt x="2866" y="551"/>
                  <a:pt x="2866" y="551"/>
                  <a:pt x="2866" y="551"/>
                </a:cubicBezTo>
                <a:cubicBezTo>
                  <a:pt x="2867" y="549"/>
                  <a:pt x="2867" y="549"/>
                  <a:pt x="2867" y="549"/>
                </a:cubicBezTo>
                <a:cubicBezTo>
                  <a:pt x="2869" y="554"/>
                  <a:pt x="2869" y="554"/>
                  <a:pt x="2869" y="554"/>
                </a:cubicBezTo>
                <a:cubicBezTo>
                  <a:pt x="2870" y="558"/>
                  <a:pt x="2870" y="558"/>
                  <a:pt x="2870" y="558"/>
                </a:cubicBezTo>
                <a:cubicBezTo>
                  <a:pt x="2870" y="561"/>
                  <a:pt x="2870" y="561"/>
                  <a:pt x="2870" y="561"/>
                </a:cubicBezTo>
                <a:cubicBezTo>
                  <a:pt x="2870" y="566"/>
                  <a:pt x="2870" y="566"/>
                  <a:pt x="2870" y="566"/>
                </a:cubicBezTo>
                <a:cubicBezTo>
                  <a:pt x="2868" y="573"/>
                  <a:pt x="2868" y="573"/>
                  <a:pt x="2868" y="573"/>
                </a:cubicBezTo>
                <a:cubicBezTo>
                  <a:pt x="2869" y="576"/>
                  <a:pt x="2869" y="576"/>
                  <a:pt x="2869" y="576"/>
                </a:cubicBezTo>
                <a:cubicBezTo>
                  <a:pt x="2868" y="579"/>
                  <a:pt x="2868" y="579"/>
                  <a:pt x="2868" y="579"/>
                </a:cubicBezTo>
                <a:cubicBezTo>
                  <a:pt x="2865" y="580"/>
                  <a:pt x="2865" y="580"/>
                  <a:pt x="2865" y="580"/>
                </a:cubicBezTo>
                <a:cubicBezTo>
                  <a:pt x="2864" y="583"/>
                  <a:pt x="2864" y="583"/>
                  <a:pt x="2864" y="583"/>
                </a:cubicBezTo>
                <a:cubicBezTo>
                  <a:pt x="2864" y="586"/>
                  <a:pt x="2864" y="586"/>
                  <a:pt x="2864" y="586"/>
                </a:cubicBezTo>
                <a:cubicBezTo>
                  <a:pt x="2863" y="588"/>
                  <a:pt x="2863" y="588"/>
                  <a:pt x="2863" y="588"/>
                </a:cubicBezTo>
                <a:cubicBezTo>
                  <a:pt x="2863" y="590"/>
                  <a:pt x="2863" y="590"/>
                  <a:pt x="2863" y="590"/>
                </a:cubicBezTo>
                <a:cubicBezTo>
                  <a:pt x="2860" y="593"/>
                  <a:pt x="2860" y="593"/>
                  <a:pt x="2860" y="593"/>
                </a:cubicBezTo>
                <a:cubicBezTo>
                  <a:pt x="2855" y="596"/>
                  <a:pt x="2855" y="596"/>
                  <a:pt x="2855" y="596"/>
                </a:cubicBezTo>
                <a:cubicBezTo>
                  <a:pt x="2854" y="596"/>
                  <a:pt x="2854" y="596"/>
                  <a:pt x="2854" y="596"/>
                </a:cubicBezTo>
                <a:cubicBezTo>
                  <a:pt x="2853" y="598"/>
                  <a:pt x="2853" y="598"/>
                  <a:pt x="2853" y="598"/>
                </a:cubicBezTo>
                <a:cubicBezTo>
                  <a:pt x="2850" y="597"/>
                  <a:pt x="2850" y="597"/>
                  <a:pt x="2850" y="597"/>
                </a:cubicBezTo>
                <a:cubicBezTo>
                  <a:pt x="2848" y="594"/>
                  <a:pt x="2848" y="594"/>
                  <a:pt x="2848" y="594"/>
                </a:cubicBezTo>
                <a:cubicBezTo>
                  <a:pt x="2848" y="593"/>
                  <a:pt x="2848" y="593"/>
                  <a:pt x="2848" y="593"/>
                </a:cubicBezTo>
                <a:cubicBezTo>
                  <a:pt x="2849" y="592"/>
                  <a:pt x="2849" y="592"/>
                  <a:pt x="2849" y="592"/>
                </a:cubicBezTo>
                <a:cubicBezTo>
                  <a:pt x="2850" y="590"/>
                  <a:pt x="2850" y="590"/>
                  <a:pt x="2850" y="590"/>
                </a:cubicBezTo>
                <a:cubicBezTo>
                  <a:pt x="2850" y="589"/>
                  <a:pt x="2850" y="589"/>
                  <a:pt x="2850" y="589"/>
                </a:cubicBezTo>
                <a:cubicBezTo>
                  <a:pt x="2851" y="588"/>
                  <a:pt x="2851" y="588"/>
                  <a:pt x="2851" y="588"/>
                </a:cubicBezTo>
                <a:cubicBezTo>
                  <a:pt x="2851" y="587"/>
                  <a:pt x="2851" y="587"/>
                  <a:pt x="2851" y="587"/>
                </a:cubicBezTo>
                <a:cubicBezTo>
                  <a:pt x="2849" y="588"/>
                  <a:pt x="2849" y="588"/>
                  <a:pt x="2849" y="588"/>
                </a:cubicBezTo>
                <a:cubicBezTo>
                  <a:pt x="2847" y="590"/>
                  <a:pt x="2847" y="590"/>
                  <a:pt x="2847" y="590"/>
                </a:cubicBezTo>
                <a:cubicBezTo>
                  <a:pt x="2845" y="590"/>
                  <a:pt x="2845" y="590"/>
                  <a:pt x="2845" y="590"/>
                </a:cubicBezTo>
                <a:cubicBezTo>
                  <a:pt x="2844" y="592"/>
                  <a:pt x="2844" y="592"/>
                  <a:pt x="2844" y="592"/>
                </a:cubicBezTo>
                <a:cubicBezTo>
                  <a:pt x="2846" y="595"/>
                  <a:pt x="2846" y="595"/>
                  <a:pt x="2846" y="595"/>
                </a:cubicBezTo>
                <a:cubicBezTo>
                  <a:pt x="2846" y="600"/>
                  <a:pt x="2846" y="600"/>
                  <a:pt x="2846" y="600"/>
                </a:cubicBezTo>
                <a:cubicBezTo>
                  <a:pt x="2846" y="602"/>
                  <a:pt x="2846" y="602"/>
                  <a:pt x="2846" y="602"/>
                </a:cubicBezTo>
                <a:cubicBezTo>
                  <a:pt x="2843" y="604"/>
                  <a:pt x="2843" y="604"/>
                  <a:pt x="2843" y="604"/>
                </a:cubicBezTo>
                <a:cubicBezTo>
                  <a:pt x="2843" y="606"/>
                  <a:pt x="2843" y="606"/>
                  <a:pt x="2843" y="606"/>
                </a:cubicBezTo>
                <a:cubicBezTo>
                  <a:pt x="2843" y="606"/>
                  <a:pt x="2843" y="606"/>
                  <a:pt x="2843" y="606"/>
                </a:cubicBezTo>
                <a:cubicBezTo>
                  <a:pt x="2842" y="610"/>
                  <a:pt x="2842" y="610"/>
                  <a:pt x="2842" y="610"/>
                </a:cubicBezTo>
                <a:cubicBezTo>
                  <a:pt x="2843" y="611"/>
                  <a:pt x="2843" y="611"/>
                  <a:pt x="2843" y="611"/>
                </a:cubicBezTo>
                <a:cubicBezTo>
                  <a:pt x="2843" y="612"/>
                  <a:pt x="2843" y="612"/>
                  <a:pt x="2843" y="612"/>
                </a:cubicBezTo>
                <a:cubicBezTo>
                  <a:pt x="2843" y="613"/>
                  <a:pt x="2843" y="613"/>
                  <a:pt x="2843" y="613"/>
                </a:cubicBezTo>
                <a:cubicBezTo>
                  <a:pt x="2843" y="614"/>
                  <a:pt x="2843" y="614"/>
                  <a:pt x="2843" y="614"/>
                </a:cubicBezTo>
                <a:cubicBezTo>
                  <a:pt x="2842" y="615"/>
                  <a:pt x="2842" y="615"/>
                  <a:pt x="2842" y="615"/>
                </a:cubicBezTo>
                <a:cubicBezTo>
                  <a:pt x="2842" y="615"/>
                  <a:pt x="2842" y="615"/>
                  <a:pt x="2842" y="615"/>
                </a:cubicBezTo>
                <a:cubicBezTo>
                  <a:pt x="2842" y="616"/>
                  <a:pt x="2842" y="616"/>
                  <a:pt x="2842" y="616"/>
                </a:cubicBezTo>
                <a:cubicBezTo>
                  <a:pt x="2841" y="617"/>
                  <a:pt x="2841" y="617"/>
                  <a:pt x="2841" y="617"/>
                </a:cubicBezTo>
                <a:cubicBezTo>
                  <a:pt x="2840" y="616"/>
                  <a:pt x="2840" y="616"/>
                  <a:pt x="2840" y="616"/>
                </a:cubicBezTo>
                <a:cubicBezTo>
                  <a:pt x="2838" y="617"/>
                  <a:pt x="2838" y="617"/>
                  <a:pt x="2838" y="617"/>
                </a:cubicBezTo>
                <a:cubicBezTo>
                  <a:pt x="2837" y="616"/>
                  <a:pt x="2837" y="616"/>
                  <a:pt x="2837" y="616"/>
                </a:cubicBezTo>
                <a:cubicBezTo>
                  <a:pt x="2837" y="614"/>
                  <a:pt x="2837" y="614"/>
                  <a:pt x="2837" y="614"/>
                </a:cubicBezTo>
                <a:cubicBezTo>
                  <a:pt x="2836" y="614"/>
                  <a:pt x="2836" y="614"/>
                  <a:pt x="2836" y="614"/>
                </a:cubicBezTo>
                <a:cubicBezTo>
                  <a:pt x="2835" y="615"/>
                  <a:pt x="2835" y="615"/>
                  <a:pt x="2835" y="615"/>
                </a:cubicBezTo>
                <a:cubicBezTo>
                  <a:pt x="2834" y="615"/>
                  <a:pt x="2834" y="615"/>
                  <a:pt x="2834" y="615"/>
                </a:cubicBezTo>
                <a:cubicBezTo>
                  <a:pt x="2833" y="615"/>
                  <a:pt x="2833" y="615"/>
                  <a:pt x="2833" y="615"/>
                </a:cubicBezTo>
                <a:cubicBezTo>
                  <a:pt x="2829" y="616"/>
                  <a:pt x="2829" y="616"/>
                  <a:pt x="2829" y="616"/>
                </a:cubicBezTo>
                <a:cubicBezTo>
                  <a:pt x="2826" y="617"/>
                  <a:pt x="2826" y="617"/>
                  <a:pt x="2826" y="617"/>
                </a:cubicBezTo>
                <a:cubicBezTo>
                  <a:pt x="2824" y="618"/>
                  <a:pt x="2824" y="618"/>
                  <a:pt x="2824" y="618"/>
                </a:cubicBezTo>
                <a:cubicBezTo>
                  <a:pt x="2822" y="618"/>
                  <a:pt x="2822" y="618"/>
                  <a:pt x="2822" y="618"/>
                </a:cubicBezTo>
                <a:cubicBezTo>
                  <a:pt x="2819" y="619"/>
                  <a:pt x="2819" y="619"/>
                  <a:pt x="2819" y="619"/>
                </a:cubicBezTo>
                <a:cubicBezTo>
                  <a:pt x="2818" y="618"/>
                  <a:pt x="2818" y="618"/>
                  <a:pt x="2818" y="618"/>
                </a:cubicBezTo>
                <a:cubicBezTo>
                  <a:pt x="2816" y="618"/>
                  <a:pt x="2816" y="618"/>
                  <a:pt x="2816" y="618"/>
                </a:cubicBezTo>
                <a:cubicBezTo>
                  <a:pt x="2812" y="621"/>
                  <a:pt x="2812" y="621"/>
                  <a:pt x="2812" y="621"/>
                </a:cubicBezTo>
                <a:cubicBezTo>
                  <a:pt x="2812" y="624"/>
                  <a:pt x="2812" y="624"/>
                  <a:pt x="2812" y="624"/>
                </a:cubicBezTo>
                <a:cubicBezTo>
                  <a:pt x="2810" y="624"/>
                  <a:pt x="2810" y="624"/>
                  <a:pt x="2810" y="624"/>
                </a:cubicBezTo>
                <a:cubicBezTo>
                  <a:pt x="2810" y="626"/>
                  <a:pt x="2810" y="626"/>
                  <a:pt x="2810" y="626"/>
                </a:cubicBezTo>
                <a:cubicBezTo>
                  <a:pt x="2807" y="629"/>
                  <a:pt x="2807" y="629"/>
                  <a:pt x="2807" y="629"/>
                </a:cubicBezTo>
                <a:cubicBezTo>
                  <a:pt x="2805" y="630"/>
                  <a:pt x="2805" y="630"/>
                  <a:pt x="2805" y="630"/>
                </a:cubicBezTo>
                <a:cubicBezTo>
                  <a:pt x="2804" y="632"/>
                  <a:pt x="2804" y="632"/>
                  <a:pt x="2804" y="632"/>
                </a:cubicBezTo>
                <a:cubicBezTo>
                  <a:pt x="2803" y="633"/>
                  <a:pt x="2803" y="633"/>
                  <a:pt x="2803" y="633"/>
                </a:cubicBezTo>
                <a:cubicBezTo>
                  <a:pt x="2802" y="635"/>
                  <a:pt x="2802" y="635"/>
                  <a:pt x="2802" y="635"/>
                </a:cubicBezTo>
                <a:cubicBezTo>
                  <a:pt x="2799" y="635"/>
                  <a:pt x="2799" y="635"/>
                  <a:pt x="2799" y="635"/>
                </a:cubicBezTo>
                <a:cubicBezTo>
                  <a:pt x="2798" y="637"/>
                  <a:pt x="2798" y="637"/>
                  <a:pt x="2798" y="637"/>
                </a:cubicBezTo>
                <a:cubicBezTo>
                  <a:pt x="2799" y="640"/>
                  <a:pt x="2799" y="640"/>
                  <a:pt x="2799" y="640"/>
                </a:cubicBezTo>
                <a:cubicBezTo>
                  <a:pt x="2800" y="640"/>
                  <a:pt x="2800" y="640"/>
                  <a:pt x="2800" y="640"/>
                </a:cubicBezTo>
                <a:cubicBezTo>
                  <a:pt x="2800" y="641"/>
                  <a:pt x="2800" y="641"/>
                  <a:pt x="2800" y="641"/>
                </a:cubicBezTo>
                <a:cubicBezTo>
                  <a:pt x="2800" y="642"/>
                  <a:pt x="2800" y="642"/>
                  <a:pt x="2800" y="642"/>
                </a:cubicBezTo>
                <a:lnTo>
                  <a:pt x="2798" y="643"/>
                </a:lnTo>
                <a:close/>
                <a:moveTo>
                  <a:pt x="2953" y="420"/>
                </a:moveTo>
                <a:cubicBezTo>
                  <a:pt x="2952" y="419"/>
                  <a:pt x="2952" y="419"/>
                  <a:pt x="2952" y="419"/>
                </a:cubicBezTo>
                <a:cubicBezTo>
                  <a:pt x="2952" y="420"/>
                  <a:pt x="2952" y="420"/>
                  <a:pt x="2952" y="420"/>
                </a:cubicBezTo>
                <a:cubicBezTo>
                  <a:pt x="2952" y="420"/>
                  <a:pt x="2952" y="420"/>
                  <a:pt x="2952" y="420"/>
                </a:cubicBezTo>
                <a:cubicBezTo>
                  <a:pt x="2953" y="421"/>
                  <a:pt x="2953" y="421"/>
                  <a:pt x="2953" y="421"/>
                </a:cubicBezTo>
                <a:lnTo>
                  <a:pt x="2953" y="420"/>
                </a:lnTo>
                <a:close/>
                <a:moveTo>
                  <a:pt x="2960" y="363"/>
                </a:moveTo>
                <a:cubicBezTo>
                  <a:pt x="2959" y="365"/>
                  <a:pt x="2959" y="365"/>
                  <a:pt x="2959" y="365"/>
                </a:cubicBezTo>
                <a:cubicBezTo>
                  <a:pt x="2958" y="365"/>
                  <a:pt x="2958" y="365"/>
                  <a:pt x="2958" y="365"/>
                </a:cubicBezTo>
                <a:cubicBezTo>
                  <a:pt x="2958" y="366"/>
                  <a:pt x="2958" y="366"/>
                  <a:pt x="2958" y="366"/>
                </a:cubicBezTo>
                <a:cubicBezTo>
                  <a:pt x="2959" y="367"/>
                  <a:pt x="2959" y="367"/>
                  <a:pt x="2959" y="367"/>
                </a:cubicBezTo>
                <a:cubicBezTo>
                  <a:pt x="2959" y="369"/>
                  <a:pt x="2959" y="369"/>
                  <a:pt x="2959" y="369"/>
                </a:cubicBezTo>
                <a:cubicBezTo>
                  <a:pt x="2958" y="370"/>
                  <a:pt x="2958" y="370"/>
                  <a:pt x="2958" y="370"/>
                </a:cubicBezTo>
                <a:cubicBezTo>
                  <a:pt x="2959" y="370"/>
                  <a:pt x="2959" y="370"/>
                  <a:pt x="2959" y="370"/>
                </a:cubicBezTo>
                <a:cubicBezTo>
                  <a:pt x="2961" y="370"/>
                  <a:pt x="2961" y="370"/>
                  <a:pt x="2961" y="370"/>
                </a:cubicBezTo>
                <a:cubicBezTo>
                  <a:pt x="2961" y="371"/>
                  <a:pt x="2961" y="371"/>
                  <a:pt x="2961" y="371"/>
                </a:cubicBezTo>
                <a:cubicBezTo>
                  <a:pt x="2962" y="371"/>
                  <a:pt x="2962" y="371"/>
                  <a:pt x="2962" y="371"/>
                </a:cubicBezTo>
                <a:cubicBezTo>
                  <a:pt x="2962" y="369"/>
                  <a:pt x="2962" y="369"/>
                  <a:pt x="2962" y="369"/>
                </a:cubicBezTo>
                <a:cubicBezTo>
                  <a:pt x="2962" y="367"/>
                  <a:pt x="2962" y="367"/>
                  <a:pt x="2962" y="367"/>
                </a:cubicBezTo>
                <a:cubicBezTo>
                  <a:pt x="2964" y="366"/>
                  <a:pt x="2964" y="366"/>
                  <a:pt x="2964" y="366"/>
                </a:cubicBezTo>
                <a:cubicBezTo>
                  <a:pt x="2965" y="365"/>
                  <a:pt x="2965" y="365"/>
                  <a:pt x="2965" y="365"/>
                </a:cubicBezTo>
                <a:cubicBezTo>
                  <a:pt x="2965" y="363"/>
                  <a:pt x="2965" y="363"/>
                  <a:pt x="2965" y="363"/>
                </a:cubicBezTo>
                <a:cubicBezTo>
                  <a:pt x="2965" y="361"/>
                  <a:pt x="2965" y="361"/>
                  <a:pt x="2965" y="361"/>
                </a:cubicBezTo>
                <a:cubicBezTo>
                  <a:pt x="2966" y="360"/>
                  <a:pt x="2966" y="360"/>
                  <a:pt x="2966" y="360"/>
                </a:cubicBezTo>
                <a:cubicBezTo>
                  <a:pt x="2966" y="358"/>
                  <a:pt x="2966" y="358"/>
                  <a:pt x="2966" y="358"/>
                </a:cubicBezTo>
                <a:cubicBezTo>
                  <a:pt x="2963" y="355"/>
                  <a:pt x="2963" y="355"/>
                  <a:pt x="2963" y="355"/>
                </a:cubicBezTo>
                <a:cubicBezTo>
                  <a:pt x="2962" y="357"/>
                  <a:pt x="2962" y="357"/>
                  <a:pt x="2962" y="357"/>
                </a:cubicBezTo>
                <a:cubicBezTo>
                  <a:pt x="2962" y="360"/>
                  <a:pt x="2962" y="360"/>
                  <a:pt x="2962" y="360"/>
                </a:cubicBezTo>
                <a:cubicBezTo>
                  <a:pt x="2962" y="362"/>
                  <a:pt x="2962" y="362"/>
                  <a:pt x="2962" y="362"/>
                </a:cubicBezTo>
                <a:lnTo>
                  <a:pt x="2960" y="363"/>
                </a:lnTo>
                <a:close/>
                <a:moveTo>
                  <a:pt x="2951" y="427"/>
                </a:moveTo>
                <a:cubicBezTo>
                  <a:pt x="2951" y="424"/>
                  <a:pt x="2951" y="424"/>
                  <a:pt x="2951" y="424"/>
                </a:cubicBezTo>
                <a:cubicBezTo>
                  <a:pt x="2951" y="424"/>
                  <a:pt x="2951" y="424"/>
                  <a:pt x="2951" y="424"/>
                </a:cubicBezTo>
                <a:cubicBezTo>
                  <a:pt x="2950" y="425"/>
                  <a:pt x="2950" y="425"/>
                  <a:pt x="2950" y="425"/>
                </a:cubicBezTo>
                <a:cubicBezTo>
                  <a:pt x="2950" y="428"/>
                  <a:pt x="2950" y="428"/>
                  <a:pt x="2950" y="428"/>
                </a:cubicBezTo>
                <a:cubicBezTo>
                  <a:pt x="2950" y="428"/>
                  <a:pt x="2950" y="428"/>
                  <a:pt x="2950" y="428"/>
                </a:cubicBezTo>
                <a:lnTo>
                  <a:pt x="2951" y="427"/>
                </a:lnTo>
                <a:close/>
                <a:moveTo>
                  <a:pt x="2967" y="357"/>
                </a:moveTo>
                <a:cubicBezTo>
                  <a:pt x="2968" y="356"/>
                  <a:pt x="2968" y="356"/>
                  <a:pt x="2968" y="356"/>
                </a:cubicBezTo>
                <a:cubicBezTo>
                  <a:pt x="2967" y="354"/>
                  <a:pt x="2967" y="354"/>
                  <a:pt x="2967" y="354"/>
                </a:cubicBezTo>
                <a:cubicBezTo>
                  <a:pt x="2966" y="353"/>
                  <a:pt x="2966" y="353"/>
                  <a:pt x="2966" y="353"/>
                </a:cubicBezTo>
                <a:cubicBezTo>
                  <a:pt x="2965" y="354"/>
                  <a:pt x="2965" y="354"/>
                  <a:pt x="2965" y="354"/>
                </a:cubicBezTo>
                <a:cubicBezTo>
                  <a:pt x="2965" y="355"/>
                  <a:pt x="2965" y="355"/>
                  <a:pt x="2965" y="355"/>
                </a:cubicBezTo>
                <a:cubicBezTo>
                  <a:pt x="2966" y="357"/>
                  <a:pt x="2966" y="357"/>
                  <a:pt x="2966" y="357"/>
                </a:cubicBezTo>
                <a:lnTo>
                  <a:pt x="2967" y="357"/>
                </a:lnTo>
                <a:close/>
                <a:moveTo>
                  <a:pt x="3025" y="1132"/>
                </a:moveTo>
                <a:cubicBezTo>
                  <a:pt x="3024" y="1131"/>
                  <a:pt x="3024" y="1131"/>
                  <a:pt x="3024" y="1131"/>
                </a:cubicBezTo>
                <a:cubicBezTo>
                  <a:pt x="3023" y="1131"/>
                  <a:pt x="3023" y="1131"/>
                  <a:pt x="3023" y="1131"/>
                </a:cubicBezTo>
                <a:cubicBezTo>
                  <a:pt x="3022" y="1131"/>
                  <a:pt x="3022" y="1131"/>
                  <a:pt x="3022" y="1131"/>
                </a:cubicBezTo>
                <a:cubicBezTo>
                  <a:pt x="3021" y="1131"/>
                  <a:pt x="3021" y="1131"/>
                  <a:pt x="3021" y="1131"/>
                </a:cubicBezTo>
                <a:cubicBezTo>
                  <a:pt x="3020" y="1131"/>
                  <a:pt x="3020" y="1131"/>
                  <a:pt x="3020" y="1131"/>
                </a:cubicBezTo>
                <a:cubicBezTo>
                  <a:pt x="3018" y="1129"/>
                  <a:pt x="3018" y="1129"/>
                  <a:pt x="3018" y="1129"/>
                </a:cubicBezTo>
                <a:cubicBezTo>
                  <a:pt x="3018" y="1126"/>
                  <a:pt x="3018" y="1126"/>
                  <a:pt x="3018" y="1126"/>
                </a:cubicBezTo>
                <a:cubicBezTo>
                  <a:pt x="3016" y="1125"/>
                  <a:pt x="3016" y="1125"/>
                  <a:pt x="3016" y="1125"/>
                </a:cubicBezTo>
                <a:cubicBezTo>
                  <a:pt x="3014" y="1121"/>
                  <a:pt x="3014" y="1121"/>
                  <a:pt x="3014" y="1121"/>
                </a:cubicBezTo>
                <a:cubicBezTo>
                  <a:pt x="3013" y="1120"/>
                  <a:pt x="3013" y="1120"/>
                  <a:pt x="3013" y="1120"/>
                </a:cubicBezTo>
                <a:cubicBezTo>
                  <a:pt x="3013" y="1119"/>
                  <a:pt x="3013" y="1119"/>
                  <a:pt x="3013" y="1119"/>
                </a:cubicBezTo>
                <a:cubicBezTo>
                  <a:pt x="3010" y="1119"/>
                  <a:pt x="3010" y="1119"/>
                  <a:pt x="3010" y="1119"/>
                </a:cubicBezTo>
                <a:cubicBezTo>
                  <a:pt x="3009" y="1118"/>
                  <a:pt x="3009" y="1118"/>
                  <a:pt x="3009" y="1118"/>
                </a:cubicBezTo>
                <a:cubicBezTo>
                  <a:pt x="3008" y="1116"/>
                  <a:pt x="3008" y="1116"/>
                  <a:pt x="3008" y="1116"/>
                </a:cubicBezTo>
                <a:cubicBezTo>
                  <a:pt x="3006" y="1114"/>
                  <a:pt x="3006" y="1114"/>
                  <a:pt x="3006" y="1114"/>
                </a:cubicBezTo>
                <a:cubicBezTo>
                  <a:pt x="3005" y="1111"/>
                  <a:pt x="3005" y="1111"/>
                  <a:pt x="3005" y="1111"/>
                </a:cubicBezTo>
                <a:cubicBezTo>
                  <a:pt x="3004" y="1110"/>
                  <a:pt x="3004" y="1110"/>
                  <a:pt x="3004" y="1110"/>
                </a:cubicBezTo>
                <a:cubicBezTo>
                  <a:pt x="3003" y="1108"/>
                  <a:pt x="3003" y="1108"/>
                  <a:pt x="3003" y="1108"/>
                </a:cubicBezTo>
                <a:cubicBezTo>
                  <a:pt x="3003" y="1107"/>
                  <a:pt x="3003" y="1107"/>
                  <a:pt x="3003" y="1107"/>
                </a:cubicBezTo>
                <a:cubicBezTo>
                  <a:pt x="3007" y="1108"/>
                  <a:pt x="3007" y="1108"/>
                  <a:pt x="3007" y="1108"/>
                </a:cubicBezTo>
                <a:cubicBezTo>
                  <a:pt x="3011" y="1106"/>
                  <a:pt x="3011" y="1106"/>
                  <a:pt x="3011" y="1106"/>
                </a:cubicBezTo>
                <a:cubicBezTo>
                  <a:pt x="3012" y="1104"/>
                  <a:pt x="3012" y="1104"/>
                  <a:pt x="3012" y="1104"/>
                </a:cubicBezTo>
                <a:cubicBezTo>
                  <a:pt x="3011" y="1102"/>
                  <a:pt x="3011" y="1102"/>
                  <a:pt x="3011" y="1102"/>
                </a:cubicBezTo>
                <a:cubicBezTo>
                  <a:pt x="3008" y="1099"/>
                  <a:pt x="3008" y="1099"/>
                  <a:pt x="3008" y="1099"/>
                </a:cubicBezTo>
                <a:cubicBezTo>
                  <a:pt x="3006" y="1098"/>
                  <a:pt x="3006" y="1098"/>
                  <a:pt x="3006" y="1098"/>
                </a:cubicBezTo>
                <a:cubicBezTo>
                  <a:pt x="3005" y="1099"/>
                  <a:pt x="3005" y="1099"/>
                  <a:pt x="3005" y="1099"/>
                </a:cubicBezTo>
                <a:cubicBezTo>
                  <a:pt x="3003" y="1098"/>
                  <a:pt x="3003" y="1098"/>
                  <a:pt x="3003" y="1098"/>
                </a:cubicBezTo>
                <a:cubicBezTo>
                  <a:pt x="3000" y="1096"/>
                  <a:pt x="3000" y="1096"/>
                  <a:pt x="3000" y="1096"/>
                </a:cubicBezTo>
                <a:cubicBezTo>
                  <a:pt x="2998" y="1094"/>
                  <a:pt x="2998" y="1094"/>
                  <a:pt x="2998" y="1094"/>
                </a:cubicBezTo>
                <a:cubicBezTo>
                  <a:pt x="2996" y="1095"/>
                  <a:pt x="2996" y="1095"/>
                  <a:pt x="2996" y="1095"/>
                </a:cubicBezTo>
                <a:cubicBezTo>
                  <a:pt x="2991" y="1093"/>
                  <a:pt x="2991" y="1093"/>
                  <a:pt x="2991" y="1093"/>
                </a:cubicBezTo>
                <a:cubicBezTo>
                  <a:pt x="2990" y="1092"/>
                  <a:pt x="2990" y="1092"/>
                  <a:pt x="2990" y="1092"/>
                </a:cubicBezTo>
                <a:cubicBezTo>
                  <a:pt x="2992" y="1089"/>
                  <a:pt x="2992" y="1089"/>
                  <a:pt x="2992" y="1089"/>
                </a:cubicBezTo>
                <a:cubicBezTo>
                  <a:pt x="2992" y="1087"/>
                  <a:pt x="2992" y="1087"/>
                  <a:pt x="2992" y="1087"/>
                </a:cubicBezTo>
                <a:cubicBezTo>
                  <a:pt x="2991" y="1086"/>
                  <a:pt x="2991" y="1086"/>
                  <a:pt x="2991" y="1086"/>
                </a:cubicBezTo>
                <a:cubicBezTo>
                  <a:pt x="2987" y="1082"/>
                  <a:pt x="2987" y="1082"/>
                  <a:pt x="2987" y="1082"/>
                </a:cubicBezTo>
                <a:cubicBezTo>
                  <a:pt x="2986" y="1082"/>
                  <a:pt x="2986" y="1082"/>
                  <a:pt x="2986" y="1082"/>
                </a:cubicBezTo>
                <a:cubicBezTo>
                  <a:pt x="2985" y="1083"/>
                  <a:pt x="2985" y="1083"/>
                  <a:pt x="2985" y="1083"/>
                </a:cubicBezTo>
                <a:cubicBezTo>
                  <a:pt x="2984" y="1081"/>
                  <a:pt x="2984" y="1081"/>
                  <a:pt x="2984" y="1081"/>
                </a:cubicBezTo>
                <a:cubicBezTo>
                  <a:pt x="2982" y="1080"/>
                  <a:pt x="2982" y="1080"/>
                  <a:pt x="2982" y="1080"/>
                </a:cubicBezTo>
                <a:cubicBezTo>
                  <a:pt x="2982" y="1078"/>
                  <a:pt x="2982" y="1078"/>
                  <a:pt x="2982" y="1078"/>
                </a:cubicBezTo>
                <a:cubicBezTo>
                  <a:pt x="2980" y="1078"/>
                  <a:pt x="2980" y="1078"/>
                  <a:pt x="2980" y="1078"/>
                </a:cubicBezTo>
                <a:cubicBezTo>
                  <a:pt x="2978" y="1076"/>
                  <a:pt x="2978" y="1076"/>
                  <a:pt x="2978" y="1076"/>
                </a:cubicBezTo>
                <a:cubicBezTo>
                  <a:pt x="2978" y="1077"/>
                  <a:pt x="2978" y="1077"/>
                  <a:pt x="2978" y="1077"/>
                </a:cubicBezTo>
                <a:cubicBezTo>
                  <a:pt x="2976" y="1076"/>
                  <a:pt x="2976" y="1076"/>
                  <a:pt x="2976" y="1076"/>
                </a:cubicBezTo>
                <a:cubicBezTo>
                  <a:pt x="2974" y="1075"/>
                  <a:pt x="2974" y="1075"/>
                  <a:pt x="2974" y="1075"/>
                </a:cubicBezTo>
                <a:cubicBezTo>
                  <a:pt x="2971" y="1074"/>
                  <a:pt x="2971" y="1074"/>
                  <a:pt x="2971" y="1074"/>
                </a:cubicBezTo>
                <a:cubicBezTo>
                  <a:pt x="2969" y="1073"/>
                  <a:pt x="2969" y="1073"/>
                  <a:pt x="2969" y="1073"/>
                </a:cubicBezTo>
                <a:cubicBezTo>
                  <a:pt x="2965" y="1071"/>
                  <a:pt x="2965" y="1071"/>
                  <a:pt x="2965" y="1071"/>
                </a:cubicBezTo>
                <a:cubicBezTo>
                  <a:pt x="2960" y="1070"/>
                  <a:pt x="2960" y="1070"/>
                  <a:pt x="2960" y="1070"/>
                </a:cubicBezTo>
                <a:cubicBezTo>
                  <a:pt x="2958" y="1070"/>
                  <a:pt x="2958" y="1070"/>
                  <a:pt x="2958" y="1070"/>
                </a:cubicBezTo>
                <a:cubicBezTo>
                  <a:pt x="2957" y="1068"/>
                  <a:pt x="2957" y="1068"/>
                  <a:pt x="2957" y="1068"/>
                </a:cubicBezTo>
                <a:cubicBezTo>
                  <a:pt x="2956" y="1068"/>
                  <a:pt x="2956" y="1068"/>
                  <a:pt x="2956" y="1068"/>
                </a:cubicBezTo>
                <a:cubicBezTo>
                  <a:pt x="2955" y="1069"/>
                  <a:pt x="2955" y="1069"/>
                  <a:pt x="2955" y="1069"/>
                </a:cubicBezTo>
                <a:cubicBezTo>
                  <a:pt x="2951" y="1067"/>
                  <a:pt x="2951" y="1067"/>
                  <a:pt x="2951" y="1067"/>
                </a:cubicBezTo>
                <a:cubicBezTo>
                  <a:pt x="2950" y="1066"/>
                  <a:pt x="2950" y="1066"/>
                  <a:pt x="2950" y="1066"/>
                </a:cubicBezTo>
                <a:cubicBezTo>
                  <a:pt x="2948" y="1065"/>
                  <a:pt x="2948" y="1065"/>
                  <a:pt x="2948" y="1065"/>
                </a:cubicBezTo>
                <a:cubicBezTo>
                  <a:pt x="2945" y="1064"/>
                  <a:pt x="2945" y="1064"/>
                  <a:pt x="2945" y="1064"/>
                </a:cubicBezTo>
                <a:cubicBezTo>
                  <a:pt x="2943" y="1064"/>
                  <a:pt x="2943" y="1064"/>
                  <a:pt x="2943" y="1064"/>
                </a:cubicBezTo>
                <a:cubicBezTo>
                  <a:pt x="2943" y="1064"/>
                  <a:pt x="2943" y="1064"/>
                  <a:pt x="2943" y="1064"/>
                </a:cubicBezTo>
                <a:cubicBezTo>
                  <a:pt x="2941" y="1064"/>
                  <a:pt x="2941" y="1064"/>
                  <a:pt x="2941" y="1064"/>
                </a:cubicBezTo>
                <a:cubicBezTo>
                  <a:pt x="2940" y="1064"/>
                  <a:pt x="2940" y="1064"/>
                  <a:pt x="2940" y="1064"/>
                </a:cubicBezTo>
                <a:cubicBezTo>
                  <a:pt x="2940" y="1063"/>
                  <a:pt x="2940" y="1063"/>
                  <a:pt x="2940" y="1063"/>
                </a:cubicBezTo>
                <a:cubicBezTo>
                  <a:pt x="2940" y="1062"/>
                  <a:pt x="2940" y="1062"/>
                  <a:pt x="2940" y="1062"/>
                </a:cubicBezTo>
                <a:cubicBezTo>
                  <a:pt x="2939" y="1061"/>
                  <a:pt x="2939" y="1061"/>
                  <a:pt x="2939" y="1061"/>
                </a:cubicBezTo>
                <a:cubicBezTo>
                  <a:pt x="2937" y="1061"/>
                  <a:pt x="2937" y="1061"/>
                  <a:pt x="2937" y="1061"/>
                </a:cubicBezTo>
                <a:cubicBezTo>
                  <a:pt x="2934" y="1060"/>
                  <a:pt x="2934" y="1060"/>
                  <a:pt x="2934" y="1060"/>
                </a:cubicBezTo>
                <a:cubicBezTo>
                  <a:pt x="2933" y="1060"/>
                  <a:pt x="2933" y="1060"/>
                  <a:pt x="2933" y="1060"/>
                </a:cubicBezTo>
                <a:cubicBezTo>
                  <a:pt x="2932" y="1060"/>
                  <a:pt x="2932" y="1060"/>
                  <a:pt x="2932" y="1060"/>
                </a:cubicBezTo>
                <a:cubicBezTo>
                  <a:pt x="2926" y="1058"/>
                  <a:pt x="2926" y="1058"/>
                  <a:pt x="2926" y="1058"/>
                </a:cubicBezTo>
                <a:cubicBezTo>
                  <a:pt x="2923" y="1057"/>
                  <a:pt x="2923" y="1057"/>
                  <a:pt x="2923" y="1057"/>
                </a:cubicBezTo>
                <a:cubicBezTo>
                  <a:pt x="2921" y="1057"/>
                  <a:pt x="2921" y="1057"/>
                  <a:pt x="2921" y="1057"/>
                </a:cubicBezTo>
                <a:cubicBezTo>
                  <a:pt x="2919" y="1055"/>
                  <a:pt x="2919" y="1055"/>
                  <a:pt x="2919" y="1055"/>
                </a:cubicBezTo>
                <a:cubicBezTo>
                  <a:pt x="2916" y="1054"/>
                  <a:pt x="2916" y="1054"/>
                  <a:pt x="2916" y="1054"/>
                </a:cubicBezTo>
                <a:cubicBezTo>
                  <a:pt x="2913" y="1053"/>
                  <a:pt x="2913" y="1053"/>
                  <a:pt x="2913" y="1053"/>
                </a:cubicBezTo>
                <a:cubicBezTo>
                  <a:pt x="2911" y="1051"/>
                  <a:pt x="2911" y="1051"/>
                  <a:pt x="2911" y="1051"/>
                </a:cubicBezTo>
                <a:cubicBezTo>
                  <a:pt x="2909" y="1051"/>
                  <a:pt x="2909" y="1051"/>
                  <a:pt x="2909" y="1051"/>
                </a:cubicBezTo>
                <a:cubicBezTo>
                  <a:pt x="2904" y="1054"/>
                  <a:pt x="2904" y="1054"/>
                  <a:pt x="2904" y="1054"/>
                </a:cubicBezTo>
                <a:cubicBezTo>
                  <a:pt x="2903" y="1055"/>
                  <a:pt x="2903" y="1055"/>
                  <a:pt x="2903" y="1055"/>
                </a:cubicBezTo>
                <a:cubicBezTo>
                  <a:pt x="2904" y="1057"/>
                  <a:pt x="2904" y="1057"/>
                  <a:pt x="2904" y="1057"/>
                </a:cubicBezTo>
                <a:cubicBezTo>
                  <a:pt x="2904" y="1058"/>
                  <a:pt x="2904" y="1058"/>
                  <a:pt x="2904" y="1058"/>
                </a:cubicBezTo>
                <a:cubicBezTo>
                  <a:pt x="2901" y="1059"/>
                  <a:pt x="2901" y="1059"/>
                  <a:pt x="2901" y="1059"/>
                </a:cubicBezTo>
                <a:cubicBezTo>
                  <a:pt x="2899" y="1059"/>
                  <a:pt x="2899" y="1059"/>
                  <a:pt x="2899" y="1059"/>
                </a:cubicBezTo>
                <a:cubicBezTo>
                  <a:pt x="2898" y="1060"/>
                  <a:pt x="2898" y="1060"/>
                  <a:pt x="2898" y="1060"/>
                </a:cubicBezTo>
                <a:cubicBezTo>
                  <a:pt x="2897" y="1059"/>
                  <a:pt x="2897" y="1059"/>
                  <a:pt x="2897" y="1059"/>
                </a:cubicBezTo>
                <a:cubicBezTo>
                  <a:pt x="2896" y="1060"/>
                  <a:pt x="2896" y="1060"/>
                  <a:pt x="2896" y="1060"/>
                </a:cubicBezTo>
                <a:cubicBezTo>
                  <a:pt x="2896" y="1062"/>
                  <a:pt x="2896" y="1062"/>
                  <a:pt x="2896" y="1062"/>
                </a:cubicBezTo>
                <a:cubicBezTo>
                  <a:pt x="2894" y="1063"/>
                  <a:pt x="2894" y="1063"/>
                  <a:pt x="2894" y="1063"/>
                </a:cubicBezTo>
                <a:cubicBezTo>
                  <a:pt x="2892" y="1063"/>
                  <a:pt x="2892" y="1063"/>
                  <a:pt x="2892" y="1063"/>
                </a:cubicBezTo>
                <a:cubicBezTo>
                  <a:pt x="2891" y="1065"/>
                  <a:pt x="2891" y="1065"/>
                  <a:pt x="2891" y="1065"/>
                </a:cubicBezTo>
                <a:cubicBezTo>
                  <a:pt x="2891" y="1068"/>
                  <a:pt x="2891" y="1068"/>
                  <a:pt x="2891" y="1068"/>
                </a:cubicBezTo>
                <a:cubicBezTo>
                  <a:pt x="2889" y="1068"/>
                  <a:pt x="2889" y="1068"/>
                  <a:pt x="2889" y="1068"/>
                </a:cubicBezTo>
                <a:cubicBezTo>
                  <a:pt x="2888" y="1069"/>
                  <a:pt x="2888" y="1069"/>
                  <a:pt x="2888" y="1069"/>
                </a:cubicBezTo>
                <a:cubicBezTo>
                  <a:pt x="2888" y="1071"/>
                  <a:pt x="2888" y="1071"/>
                  <a:pt x="2888" y="1071"/>
                </a:cubicBezTo>
                <a:cubicBezTo>
                  <a:pt x="2886" y="1072"/>
                  <a:pt x="2886" y="1072"/>
                  <a:pt x="2886" y="1072"/>
                </a:cubicBezTo>
                <a:cubicBezTo>
                  <a:pt x="2884" y="1072"/>
                  <a:pt x="2884" y="1072"/>
                  <a:pt x="2884" y="1072"/>
                </a:cubicBezTo>
                <a:cubicBezTo>
                  <a:pt x="2883" y="1071"/>
                  <a:pt x="2883" y="1071"/>
                  <a:pt x="2883" y="1071"/>
                </a:cubicBezTo>
                <a:cubicBezTo>
                  <a:pt x="2881" y="1069"/>
                  <a:pt x="2881" y="1069"/>
                  <a:pt x="2881" y="1069"/>
                </a:cubicBezTo>
                <a:cubicBezTo>
                  <a:pt x="2880" y="1067"/>
                  <a:pt x="2880" y="1067"/>
                  <a:pt x="2880" y="1067"/>
                </a:cubicBezTo>
                <a:cubicBezTo>
                  <a:pt x="2879" y="1068"/>
                  <a:pt x="2879" y="1068"/>
                  <a:pt x="2879" y="1068"/>
                </a:cubicBezTo>
                <a:cubicBezTo>
                  <a:pt x="2879" y="1066"/>
                  <a:pt x="2879" y="1066"/>
                  <a:pt x="2879" y="1066"/>
                </a:cubicBezTo>
                <a:cubicBezTo>
                  <a:pt x="2879" y="1064"/>
                  <a:pt x="2879" y="1064"/>
                  <a:pt x="2879" y="1064"/>
                </a:cubicBezTo>
                <a:cubicBezTo>
                  <a:pt x="2878" y="1063"/>
                  <a:pt x="2878" y="1063"/>
                  <a:pt x="2878" y="1063"/>
                </a:cubicBezTo>
                <a:cubicBezTo>
                  <a:pt x="2877" y="1064"/>
                  <a:pt x="2877" y="1064"/>
                  <a:pt x="2877" y="1064"/>
                </a:cubicBezTo>
                <a:cubicBezTo>
                  <a:pt x="2877" y="1066"/>
                  <a:pt x="2877" y="1066"/>
                  <a:pt x="2877" y="1066"/>
                </a:cubicBezTo>
                <a:cubicBezTo>
                  <a:pt x="2876" y="1066"/>
                  <a:pt x="2876" y="1066"/>
                  <a:pt x="2876" y="1066"/>
                </a:cubicBezTo>
                <a:cubicBezTo>
                  <a:pt x="2875" y="1065"/>
                  <a:pt x="2875" y="1065"/>
                  <a:pt x="2875" y="1065"/>
                </a:cubicBezTo>
                <a:cubicBezTo>
                  <a:pt x="2874" y="1063"/>
                  <a:pt x="2874" y="1063"/>
                  <a:pt x="2874" y="1063"/>
                </a:cubicBezTo>
                <a:cubicBezTo>
                  <a:pt x="2874" y="1058"/>
                  <a:pt x="2874" y="1058"/>
                  <a:pt x="2874" y="1058"/>
                </a:cubicBezTo>
                <a:cubicBezTo>
                  <a:pt x="2873" y="1055"/>
                  <a:pt x="2873" y="1055"/>
                  <a:pt x="2873" y="1055"/>
                </a:cubicBezTo>
                <a:cubicBezTo>
                  <a:pt x="2874" y="1053"/>
                  <a:pt x="2874" y="1053"/>
                  <a:pt x="2874" y="1053"/>
                </a:cubicBezTo>
                <a:cubicBezTo>
                  <a:pt x="2875" y="1052"/>
                  <a:pt x="2875" y="1052"/>
                  <a:pt x="2875" y="1052"/>
                </a:cubicBezTo>
                <a:cubicBezTo>
                  <a:pt x="2875" y="1050"/>
                  <a:pt x="2875" y="1050"/>
                  <a:pt x="2875" y="1050"/>
                </a:cubicBezTo>
                <a:cubicBezTo>
                  <a:pt x="2873" y="1048"/>
                  <a:pt x="2873" y="1048"/>
                  <a:pt x="2873" y="1048"/>
                </a:cubicBezTo>
                <a:cubicBezTo>
                  <a:pt x="2873" y="1046"/>
                  <a:pt x="2873" y="1046"/>
                  <a:pt x="2873" y="1046"/>
                </a:cubicBezTo>
                <a:cubicBezTo>
                  <a:pt x="2873" y="1045"/>
                  <a:pt x="2873" y="1045"/>
                  <a:pt x="2873" y="1045"/>
                </a:cubicBezTo>
                <a:cubicBezTo>
                  <a:pt x="2873" y="1044"/>
                  <a:pt x="2873" y="1044"/>
                  <a:pt x="2873" y="1044"/>
                </a:cubicBezTo>
                <a:cubicBezTo>
                  <a:pt x="2869" y="1043"/>
                  <a:pt x="2869" y="1043"/>
                  <a:pt x="2869" y="1043"/>
                </a:cubicBezTo>
                <a:cubicBezTo>
                  <a:pt x="2866" y="1044"/>
                  <a:pt x="2866" y="1044"/>
                  <a:pt x="2866" y="1044"/>
                </a:cubicBezTo>
                <a:cubicBezTo>
                  <a:pt x="2863" y="1041"/>
                  <a:pt x="2863" y="1041"/>
                  <a:pt x="2863" y="1041"/>
                </a:cubicBezTo>
                <a:cubicBezTo>
                  <a:pt x="2858" y="1039"/>
                  <a:pt x="2858" y="1039"/>
                  <a:pt x="2858" y="1039"/>
                </a:cubicBezTo>
                <a:cubicBezTo>
                  <a:pt x="2854" y="1040"/>
                  <a:pt x="2854" y="1040"/>
                  <a:pt x="2854" y="1040"/>
                </a:cubicBezTo>
                <a:cubicBezTo>
                  <a:pt x="2854" y="1041"/>
                  <a:pt x="2854" y="1041"/>
                  <a:pt x="2854" y="1041"/>
                </a:cubicBezTo>
                <a:cubicBezTo>
                  <a:pt x="2851" y="1043"/>
                  <a:pt x="2851" y="1043"/>
                  <a:pt x="2851" y="1043"/>
                </a:cubicBezTo>
                <a:cubicBezTo>
                  <a:pt x="2849" y="1043"/>
                  <a:pt x="2849" y="1043"/>
                  <a:pt x="2849" y="1043"/>
                </a:cubicBezTo>
                <a:cubicBezTo>
                  <a:pt x="2848" y="1045"/>
                  <a:pt x="2848" y="1045"/>
                  <a:pt x="2848" y="1045"/>
                </a:cubicBezTo>
                <a:cubicBezTo>
                  <a:pt x="2845" y="1045"/>
                  <a:pt x="2845" y="1045"/>
                  <a:pt x="2845" y="1045"/>
                </a:cubicBezTo>
                <a:cubicBezTo>
                  <a:pt x="2844" y="1046"/>
                  <a:pt x="2844" y="1046"/>
                  <a:pt x="2844" y="1046"/>
                </a:cubicBezTo>
                <a:cubicBezTo>
                  <a:pt x="2844" y="1047"/>
                  <a:pt x="2844" y="1047"/>
                  <a:pt x="2844" y="1047"/>
                </a:cubicBezTo>
                <a:cubicBezTo>
                  <a:pt x="2844" y="1049"/>
                  <a:pt x="2844" y="1049"/>
                  <a:pt x="2844" y="1049"/>
                </a:cubicBezTo>
                <a:cubicBezTo>
                  <a:pt x="2842" y="1050"/>
                  <a:pt x="2842" y="1050"/>
                  <a:pt x="2842" y="1050"/>
                </a:cubicBezTo>
                <a:cubicBezTo>
                  <a:pt x="2841" y="1052"/>
                  <a:pt x="2841" y="1052"/>
                  <a:pt x="2841" y="1052"/>
                </a:cubicBezTo>
                <a:cubicBezTo>
                  <a:pt x="2844" y="1052"/>
                  <a:pt x="2844" y="1052"/>
                  <a:pt x="2844" y="1052"/>
                </a:cubicBezTo>
                <a:cubicBezTo>
                  <a:pt x="2845" y="1051"/>
                  <a:pt x="2845" y="1051"/>
                  <a:pt x="2845" y="1051"/>
                </a:cubicBezTo>
                <a:cubicBezTo>
                  <a:pt x="2846" y="1050"/>
                  <a:pt x="2846" y="1050"/>
                  <a:pt x="2846" y="1050"/>
                </a:cubicBezTo>
                <a:cubicBezTo>
                  <a:pt x="2847" y="1051"/>
                  <a:pt x="2847" y="1051"/>
                  <a:pt x="2847" y="1051"/>
                </a:cubicBezTo>
                <a:cubicBezTo>
                  <a:pt x="2850" y="1053"/>
                  <a:pt x="2850" y="1053"/>
                  <a:pt x="2850" y="1053"/>
                </a:cubicBezTo>
                <a:cubicBezTo>
                  <a:pt x="2851" y="1055"/>
                  <a:pt x="2851" y="1055"/>
                  <a:pt x="2851" y="1055"/>
                </a:cubicBezTo>
                <a:cubicBezTo>
                  <a:pt x="2851" y="1056"/>
                  <a:pt x="2851" y="1056"/>
                  <a:pt x="2851" y="1056"/>
                </a:cubicBezTo>
                <a:cubicBezTo>
                  <a:pt x="2851" y="1058"/>
                  <a:pt x="2851" y="1058"/>
                  <a:pt x="2851" y="1058"/>
                </a:cubicBezTo>
                <a:cubicBezTo>
                  <a:pt x="2853" y="1060"/>
                  <a:pt x="2853" y="1060"/>
                  <a:pt x="2853" y="1060"/>
                </a:cubicBezTo>
                <a:cubicBezTo>
                  <a:pt x="2855" y="1060"/>
                  <a:pt x="2855" y="1060"/>
                  <a:pt x="2855" y="1060"/>
                </a:cubicBezTo>
                <a:cubicBezTo>
                  <a:pt x="2857" y="1059"/>
                  <a:pt x="2857" y="1059"/>
                  <a:pt x="2857" y="1059"/>
                </a:cubicBezTo>
                <a:cubicBezTo>
                  <a:pt x="2858" y="1060"/>
                  <a:pt x="2858" y="1060"/>
                  <a:pt x="2858" y="1060"/>
                </a:cubicBezTo>
                <a:cubicBezTo>
                  <a:pt x="2859" y="1060"/>
                  <a:pt x="2859" y="1060"/>
                  <a:pt x="2859" y="1060"/>
                </a:cubicBezTo>
                <a:cubicBezTo>
                  <a:pt x="2861" y="1060"/>
                  <a:pt x="2861" y="1060"/>
                  <a:pt x="2861" y="1060"/>
                </a:cubicBezTo>
                <a:cubicBezTo>
                  <a:pt x="2864" y="1059"/>
                  <a:pt x="2864" y="1059"/>
                  <a:pt x="2864" y="1059"/>
                </a:cubicBezTo>
                <a:cubicBezTo>
                  <a:pt x="2865" y="1060"/>
                  <a:pt x="2865" y="1060"/>
                  <a:pt x="2865" y="1060"/>
                </a:cubicBezTo>
                <a:cubicBezTo>
                  <a:pt x="2866" y="1059"/>
                  <a:pt x="2866" y="1059"/>
                  <a:pt x="2866" y="1059"/>
                </a:cubicBezTo>
                <a:cubicBezTo>
                  <a:pt x="2865" y="1058"/>
                  <a:pt x="2865" y="1058"/>
                  <a:pt x="2865" y="1058"/>
                </a:cubicBezTo>
                <a:cubicBezTo>
                  <a:pt x="2870" y="1059"/>
                  <a:pt x="2870" y="1059"/>
                  <a:pt x="2870" y="1059"/>
                </a:cubicBezTo>
                <a:cubicBezTo>
                  <a:pt x="2871" y="1060"/>
                  <a:pt x="2871" y="1060"/>
                  <a:pt x="2871" y="1060"/>
                </a:cubicBezTo>
                <a:cubicBezTo>
                  <a:pt x="2871" y="1062"/>
                  <a:pt x="2871" y="1062"/>
                  <a:pt x="2871" y="1062"/>
                </a:cubicBezTo>
                <a:cubicBezTo>
                  <a:pt x="2870" y="1062"/>
                  <a:pt x="2870" y="1062"/>
                  <a:pt x="2870" y="1062"/>
                </a:cubicBezTo>
                <a:cubicBezTo>
                  <a:pt x="2869" y="1064"/>
                  <a:pt x="2869" y="1064"/>
                  <a:pt x="2869" y="1064"/>
                </a:cubicBezTo>
                <a:cubicBezTo>
                  <a:pt x="2868" y="1066"/>
                  <a:pt x="2868" y="1066"/>
                  <a:pt x="2868" y="1066"/>
                </a:cubicBezTo>
                <a:cubicBezTo>
                  <a:pt x="2866" y="1064"/>
                  <a:pt x="2866" y="1064"/>
                  <a:pt x="2866" y="1064"/>
                </a:cubicBezTo>
                <a:cubicBezTo>
                  <a:pt x="2863" y="1062"/>
                  <a:pt x="2863" y="1062"/>
                  <a:pt x="2863" y="1062"/>
                </a:cubicBezTo>
                <a:cubicBezTo>
                  <a:pt x="2862" y="1063"/>
                  <a:pt x="2862" y="1063"/>
                  <a:pt x="2862" y="1063"/>
                </a:cubicBezTo>
                <a:cubicBezTo>
                  <a:pt x="2861" y="1065"/>
                  <a:pt x="2861" y="1065"/>
                  <a:pt x="2861" y="1065"/>
                </a:cubicBezTo>
                <a:cubicBezTo>
                  <a:pt x="2859" y="1066"/>
                  <a:pt x="2859" y="1066"/>
                  <a:pt x="2859" y="1066"/>
                </a:cubicBezTo>
                <a:cubicBezTo>
                  <a:pt x="2858" y="1066"/>
                  <a:pt x="2858" y="1066"/>
                  <a:pt x="2858" y="1066"/>
                </a:cubicBezTo>
                <a:cubicBezTo>
                  <a:pt x="2855" y="1065"/>
                  <a:pt x="2855" y="1065"/>
                  <a:pt x="2855" y="1065"/>
                </a:cubicBezTo>
                <a:cubicBezTo>
                  <a:pt x="2855" y="1064"/>
                  <a:pt x="2855" y="1064"/>
                  <a:pt x="2855" y="1064"/>
                </a:cubicBezTo>
                <a:cubicBezTo>
                  <a:pt x="2852" y="1065"/>
                  <a:pt x="2852" y="1065"/>
                  <a:pt x="2852" y="1065"/>
                </a:cubicBezTo>
                <a:cubicBezTo>
                  <a:pt x="2851" y="1066"/>
                  <a:pt x="2851" y="1066"/>
                  <a:pt x="2851" y="1066"/>
                </a:cubicBezTo>
                <a:cubicBezTo>
                  <a:pt x="2852" y="1067"/>
                  <a:pt x="2852" y="1067"/>
                  <a:pt x="2852" y="1067"/>
                </a:cubicBezTo>
                <a:cubicBezTo>
                  <a:pt x="2854" y="1068"/>
                  <a:pt x="2854" y="1068"/>
                  <a:pt x="2854" y="1068"/>
                </a:cubicBezTo>
                <a:cubicBezTo>
                  <a:pt x="2856" y="1069"/>
                  <a:pt x="2856" y="1069"/>
                  <a:pt x="2856" y="1069"/>
                </a:cubicBezTo>
                <a:cubicBezTo>
                  <a:pt x="2857" y="1071"/>
                  <a:pt x="2857" y="1071"/>
                  <a:pt x="2857" y="1071"/>
                </a:cubicBezTo>
                <a:cubicBezTo>
                  <a:pt x="2858" y="1072"/>
                  <a:pt x="2858" y="1072"/>
                  <a:pt x="2858" y="1072"/>
                </a:cubicBezTo>
                <a:cubicBezTo>
                  <a:pt x="2859" y="1071"/>
                  <a:pt x="2859" y="1071"/>
                  <a:pt x="2859" y="1071"/>
                </a:cubicBezTo>
                <a:cubicBezTo>
                  <a:pt x="2859" y="1073"/>
                  <a:pt x="2859" y="1073"/>
                  <a:pt x="2859" y="1073"/>
                </a:cubicBezTo>
                <a:cubicBezTo>
                  <a:pt x="2859" y="1074"/>
                  <a:pt x="2859" y="1074"/>
                  <a:pt x="2859" y="1074"/>
                </a:cubicBezTo>
                <a:cubicBezTo>
                  <a:pt x="2858" y="1074"/>
                  <a:pt x="2858" y="1074"/>
                  <a:pt x="2858" y="1074"/>
                </a:cubicBezTo>
                <a:cubicBezTo>
                  <a:pt x="2858" y="1076"/>
                  <a:pt x="2858" y="1076"/>
                  <a:pt x="2858" y="1076"/>
                </a:cubicBezTo>
                <a:cubicBezTo>
                  <a:pt x="2860" y="1079"/>
                  <a:pt x="2860" y="1079"/>
                  <a:pt x="2860" y="1079"/>
                </a:cubicBezTo>
                <a:cubicBezTo>
                  <a:pt x="2861" y="1080"/>
                  <a:pt x="2861" y="1080"/>
                  <a:pt x="2861" y="1080"/>
                </a:cubicBezTo>
                <a:cubicBezTo>
                  <a:pt x="2863" y="1079"/>
                  <a:pt x="2863" y="1079"/>
                  <a:pt x="2863" y="1079"/>
                </a:cubicBezTo>
                <a:cubicBezTo>
                  <a:pt x="2865" y="1077"/>
                  <a:pt x="2865" y="1077"/>
                  <a:pt x="2865" y="1077"/>
                </a:cubicBezTo>
                <a:cubicBezTo>
                  <a:pt x="2865" y="1075"/>
                  <a:pt x="2865" y="1075"/>
                  <a:pt x="2865" y="1075"/>
                </a:cubicBezTo>
                <a:cubicBezTo>
                  <a:pt x="2867" y="1072"/>
                  <a:pt x="2867" y="1072"/>
                  <a:pt x="2867" y="1072"/>
                </a:cubicBezTo>
                <a:cubicBezTo>
                  <a:pt x="2868" y="1072"/>
                  <a:pt x="2868" y="1072"/>
                  <a:pt x="2868" y="1072"/>
                </a:cubicBezTo>
                <a:cubicBezTo>
                  <a:pt x="2868" y="1070"/>
                  <a:pt x="2868" y="1070"/>
                  <a:pt x="2868" y="1070"/>
                </a:cubicBezTo>
                <a:cubicBezTo>
                  <a:pt x="2869" y="1068"/>
                  <a:pt x="2869" y="1068"/>
                  <a:pt x="2869" y="1068"/>
                </a:cubicBezTo>
                <a:cubicBezTo>
                  <a:pt x="2870" y="1066"/>
                  <a:pt x="2870" y="1066"/>
                  <a:pt x="2870" y="1066"/>
                </a:cubicBezTo>
                <a:cubicBezTo>
                  <a:pt x="2870" y="1069"/>
                  <a:pt x="2870" y="1069"/>
                  <a:pt x="2870" y="1069"/>
                </a:cubicBezTo>
                <a:cubicBezTo>
                  <a:pt x="2869" y="1070"/>
                  <a:pt x="2869" y="1070"/>
                  <a:pt x="2869" y="1070"/>
                </a:cubicBezTo>
                <a:cubicBezTo>
                  <a:pt x="2869" y="1072"/>
                  <a:pt x="2869" y="1072"/>
                  <a:pt x="2869" y="1072"/>
                </a:cubicBezTo>
                <a:cubicBezTo>
                  <a:pt x="2870" y="1075"/>
                  <a:pt x="2870" y="1075"/>
                  <a:pt x="2870" y="1075"/>
                </a:cubicBezTo>
                <a:cubicBezTo>
                  <a:pt x="2871" y="1076"/>
                  <a:pt x="2871" y="1076"/>
                  <a:pt x="2871" y="1076"/>
                </a:cubicBezTo>
                <a:cubicBezTo>
                  <a:pt x="2872" y="1075"/>
                  <a:pt x="2872" y="1075"/>
                  <a:pt x="2872" y="1075"/>
                </a:cubicBezTo>
                <a:cubicBezTo>
                  <a:pt x="2872" y="1075"/>
                  <a:pt x="2872" y="1075"/>
                  <a:pt x="2872" y="1075"/>
                </a:cubicBezTo>
                <a:cubicBezTo>
                  <a:pt x="2873" y="1075"/>
                  <a:pt x="2873" y="1075"/>
                  <a:pt x="2873" y="1075"/>
                </a:cubicBezTo>
                <a:cubicBezTo>
                  <a:pt x="2874" y="1077"/>
                  <a:pt x="2874" y="1077"/>
                  <a:pt x="2874" y="1077"/>
                </a:cubicBezTo>
                <a:cubicBezTo>
                  <a:pt x="2875" y="1076"/>
                  <a:pt x="2875" y="1076"/>
                  <a:pt x="2875" y="1076"/>
                </a:cubicBezTo>
                <a:cubicBezTo>
                  <a:pt x="2875" y="1077"/>
                  <a:pt x="2875" y="1077"/>
                  <a:pt x="2875" y="1077"/>
                </a:cubicBezTo>
                <a:cubicBezTo>
                  <a:pt x="2876" y="1077"/>
                  <a:pt x="2876" y="1077"/>
                  <a:pt x="2876" y="1077"/>
                </a:cubicBezTo>
                <a:cubicBezTo>
                  <a:pt x="2877" y="1078"/>
                  <a:pt x="2877" y="1078"/>
                  <a:pt x="2877" y="1078"/>
                </a:cubicBezTo>
                <a:cubicBezTo>
                  <a:pt x="2879" y="1077"/>
                  <a:pt x="2879" y="1077"/>
                  <a:pt x="2879" y="1077"/>
                </a:cubicBezTo>
                <a:cubicBezTo>
                  <a:pt x="2880" y="1077"/>
                  <a:pt x="2880" y="1077"/>
                  <a:pt x="2880" y="1077"/>
                </a:cubicBezTo>
                <a:cubicBezTo>
                  <a:pt x="2880" y="1078"/>
                  <a:pt x="2880" y="1078"/>
                  <a:pt x="2880" y="1078"/>
                </a:cubicBezTo>
                <a:cubicBezTo>
                  <a:pt x="2880" y="1078"/>
                  <a:pt x="2880" y="1078"/>
                  <a:pt x="2880" y="1078"/>
                </a:cubicBezTo>
                <a:cubicBezTo>
                  <a:pt x="2878" y="1078"/>
                  <a:pt x="2878" y="1078"/>
                  <a:pt x="2878" y="1078"/>
                </a:cubicBezTo>
                <a:cubicBezTo>
                  <a:pt x="2878" y="1079"/>
                  <a:pt x="2878" y="1079"/>
                  <a:pt x="2878" y="1079"/>
                </a:cubicBezTo>
                <a:cubicBezTo>
                  <a:pt x="2880" y="1080"/>
                  <a:pt x="2880" y="1080"/>
                  <a:pt x="2880" y="1080"/>
                </a:cubicBezTo>
                <a:cubicBezTo>
                  <a:pt x="2880" y="1081"/>
                  <a:pt x="2880" y="1081"/>
                  <a:pt x="2880" y="1081"/>
                </a:cubicBezTo>
                <a:cubicBezTo>
                  <a:pt x="2881" y="1082"/>
                  <a:pt x="2881" y="1082"/>
                  <a:pt x="2881" y="1082"/>
                </a:cubicBezTo>
                <a:cubicBezTo>
                  <a:pt x="2883" y="1083"/>
                  <a:pt x="2883" y="1083"/>
                  <a:pt x="2883" y="1083"/>
                </a:cubicBezTo>
                <a:cubicBezTo>
                  <a:pt x="2886" y="1083"/>
                  <a:pt x="2886" y="1083"/>
                  <a:pt x="2886" y="1083"/>
                </a:cubicBezTo>
                <a:cubicBezTo>
                  <a:pt x="2893" y="1085"/>
                  <a:pt x="2893" y="1085"/>
                  <a:pt x="2893" y="1085"/>
                </a:cubicBezTo>
                <a:cubicBezTo>
                  <a:pt x="2899" y="1087"/>
                  <a:pt x="2899" y="1087"/>
                  <a:pt x="2899" y="1087"/>
                </a:cubicBezTo>
                <a:cubicBezTo>
                  <a:pt x="2900" y="1086"/>
                  <a:pt x="2900" y="1086"/>
                  <a:pt x="2900" y="1086"/>
                </a:cubicBezTo>
                <a:cubicBezTo>
                  <a:pt x="2903" y="1087"/>
                  <a:pt x="2903" y="1087"/>
                  <a:pt x="2903" y="1087"/>
                </a:cubicBezTo>
                <a:cubicBezTo>
                  <a:pt x="2904" y="1089"/>
                  <a:pt x="2904" y="1089"/>
                  <a:pt x="2904" y="1089"/>
                </a:cubicBezTo>
                <a:cubicBezTo>
                  <a:pt x="2907" y="1090"/>
                  <a:pt x="2907" y="1090"/>
                  <a:pt x="2907" y="1090"/>
                </a:cubicBezTo>
                <a:cubicBezTo>
                  <a:pt x="2908" y="1090"/>
                  <a:pt x="2908" y="1090"/>
                  <a:pt x="2908" y="1090"/>
                </a:cubicBezTo>
                <a:cubicBezTo>
                  <a:pt x="2910" y="1089"/>
                  <a:pt x="2910" y="1089"/>
                  <a:pt x="2910" y="1089"/>
                </a:cubicBezTo>
                <a:cubicBezTo>
                  <a:pt x="2908" y="1091"/>
                  <a:pt x="2908" y="1091"/>
                  <a:pt x="2908" y="1091"/>
                </a:cubicBezTo>
                <a:cubicBezTo>
                  <a:pt x="2909" y="1092"/>
                  <a:pt x="2909" y="1092"/>
                  <a:pt x="2909" y="1092"/>
                </a:cubicBezTo>
                <a:cubicBezTo>
                  <a:pt x="2910" y="1091"/>
                  <a:pt x="2910" y="1091"/>
                  <a:pt x="2910" y="1091"/>
                </a:cubicBezTo>
                <a:cubicBezTo>
                  <a:pt x="2911" y="1092"/>
                  <a:pt x="2911" y="1092"/>
                  <a:pt x="2911" y="1092"/>
                </a:cubicBezTo>
                <a:cubicBezTo>
                  <a:pt x="2913" y="1092"/>
                  <a:pt x="2913" y="1092"/>
                  <a:pt x="2913" y="1092"/>
                </a:cubicBezTo>
                <a:cubicBezTo>
                  <a:pt x="2912" y="1093"/>
                  <a:pt x="2912" y="1093"/>
                  <a:pt x="2912" y="1093"/>
                </a:cubicBezTo>
                <a:cubicBezTo>
                  <a:pt x="2912" y="1094"/>
                  <a:pt x="2912" y="1094"/>
                  <a:pt x="2912" y="1094"/>
                </a:cubicBezTo>
                <a:cubicBezTo>
                  <a:pt x="2912" y="1095"/>
                  <a:pt x="2912" y="1095"/>
                  <a:pt x="2912" y="1095"/>
                </a:cubicBezTo>
                <a:cubicBezTo>
                  <a:pt x="2913" y="1095"/>
                  <a:pt x="2913" y="1095"/>
                  <a:pt x="2913" y="1095"/>
                </a:cubicBezTo>
                <a:cubicBezTo>
                  <a:pt x="2915" y="1095"/>
                  <a:pt x="2915" y="1095"/>
                  <a:pt x="2915" y="1095"/>
                </a:cubicBezTo>
                <a:cubicBezTo>
                  <a:pt x="2913" y="1097"/>
                  <a:pt x="2913" y="1097"/>
                  <a:pt x="2913" y="1097"/>
                </a:cubicBezTo>
                <a:cubicBezTo>
                  <a:pt x="2913" y="1098"/>
                  <a:pt x="2913" y="1098"/>
                  <a:pt x="2913" y="1098"/>
                </a:cubicBezTo>
                <a:cubicBezTo>
                  <a:pt x="2915" y="1100"/>
                  <a:pt x="2915" y="1100"/>
                  <a:pt x="2915" y="1100"/>
                </a:cubicBezTo>
                <a:cubicBezTo>
                  <a:pt x="2915" y="1102"/>
                  <a:pt x="2915" y="1102"/>
                  <a:pt x="2915" y="1102"/>
                </a:cubicBezTo>
                <a:cubicBezTo>
                  <a:pt x="2915" y="1104"/>
                  <a:pt x="2915" y="1104"/>
                  <a:pt x="2915" y="1104"/>
                </a:cubicBezTo>
                <a:cubicBezTo>
                  <a:pt x="2917" y="1105"/>
                  <a:pt x="2917" y="1105"/>
                  <a:pt x="2917" y="1105"/>
                </a:cubicBezTo>
                <a:cubicBezTo>
                  <a:pt x="2920" y="1107"/>
                  <a:pt x="2920" y="1107"/>
                  <a:pt x="2920" y="1107"/>
                </a:cubicBezTo>
                <a:cubicBezTo>
                  <a:pt x="2920" y="1108"/>
                  <a:pt x="2920" y="1108"/>
                  <a:pt x="2920" y="1108"/>
                </a:cubicBezTo>
                <a:cubicBezTo>
                  <a:pt x="2919" y="1108"/>
                  <a:pt x="2919" y="1108"/>
                  <a:pt x="2919" y="1108"/>
                </a:cubicBezTo>
                <a:cubicBezTo>
                  <a:pt x="2918" y="1108"/>
                  <a:pt x="2918" y="1108"/>
                  <a:pt x="2918" y="1108"/>
                </a:cubicBezTo>
                <a:cubicBezTo>
                  <a:pt x="2917" y="1109"/>
                  <a:pt x="2917" y="1109"/>
                  <a:pt x="2917" y="1109"/>
                </a:cubicBezTo>
                <a:cubicBezTo>
                  <a:pt x="2919" y="1110"/>
                  <a:pt x="2919" y="1110"/>
                  <a:pt x="2919" y="1110"/>
                </a:cubicBezTo>
                <a:cubicBezTo>
                  <a:pt x="2921" y="1111"/>
                  <a:pt x="2921" y="1111"/>
                  <a:pt x="2921" y="1111"/>
                </a:cubicBezTo>
                <a:cubicBezTo>
                  <a:pt x="2923" y="1111"/>
                  <a:pt x="2923" y="1111"/>
                  <a:pt x="2923" y="1111"/>
                </a:cubicBezTo>
                <a:cubicBezTo>
                  <a:pt x="2925" y="1111"/>
                  <a:pt x="2925" y="1111"/>
                  <a:pt x="2925" y="1111"/>
                </a:cubicBezTo>
                <a:cubicBezTo>
                  <a:pt x="2923" y="1111"/>
                  <a:pt x="2923" y="1111"/>
                  <a:pt x="2923" y="1111"/>
                </a:cubicBezTo>
                <a:cubicBezTo>
                  <a:pt x="2921" y="1112"/>
                  <a:pt x="2921" y="1112"/>
                  <a:pt x="2921" y="1112"/>
                </a:cubicBezTo>
                <a:cubicBezTo>
                  <a:pt x="2920" y="1112"/>
                  <a:pt x="2920" y="1112"/>
                  <a:pt x="2920" y="1112"/>
                </a:cubicBezTo>
                <a:cubicBezTo>
                  <a:pt x="2919" y="1112"/>
                  <a:pt x="2919" y="1112"/>
                  <a:pt x="2919" y="1112"/>
                </a:cubicBezTo>
                <a:cubicBezTo>
                  <a:pt x="2920" y="1114"/>
                  <a:pt x="2920" y="1114"/>
                  <a:pt x="2920" y="1114"/>
                </a:cubicBezTo>
                <a:cubicBezTo>
                  <a:pt x="2922" y="1114"/>
                  <a:pt x="2922" y="1114"/>
                  <a:pt x="2922" y="1114"/>
                </a:cubicBezTo>
                <a:cubicBezTo>
                  <a:pt x="2921" y="1117"/>
                  <a:pt x="2921" y="1117"/>
                  <a:pt x="2921" y="1117"/>
                </a:cubicBezTo>
                <a:cubicBezTo>
                  <a:pt x="2921" y="1117"/>
                  <a:pt x="2921" y="1117"/>
                  <a:pt x="2921" y="1117"/>
                </a:cubicBezTo>
                <a:cubicBezTo>
                  <a:pt x="2921" y="1119"/>
                  <a:pt x="2921" y="1119"/>
                  <a:pt x="2921" y="1119"/>
                </a:cubicBezTo>
                <a:cubicBezTo>
                  <a:pt x="2920" y="1120"/>
                  <a:pt x="2920" y="1120"/>
                  <a:pt x="2920" y="1120"/>
                </a:cubicBezTo>
                <a:cubicBezTo>
                  <a:pt x="2919" y="1121"/>
                  <a:pt x="2919" y="1121"/>
                  <a:pt x="2919" y="1121"/>
                </a:cubicBezTo>
                <a:cubicBezTo>
                  <a:pt x="2921" y="1122"/>
                  <a:pt x="2921" y="1122"/>
                  <a:pt x="2921" y="1122"/>
                </a:cubicBezTo>
                <a:cubicBezTo>
                  <a:pt x="2923" y="1121"/>
                  <a:pt x="2923" y="1121"/>
                  <a:pt x="2923" y="1121"/>
                </a:cubicBezTo>
                <a:cubicBezTo>
                  <a:pt x="2924" y="1122"/>
                  <a:pt x="2924" y="1122"/>
                  <a:pt x="2924" y="1122"/>
                </a:cubicBezTo>
                <a:cubicBezTo>
                  <a:pt x="2925" y="1122"/>
                  <a:pt x="2925" y="1122"/>
                  <a:pt x="2925" y="1122"/>
                </a:cubicBezTo>
                <a:cubicBezTo>
                  <a:pt x="2927" y="1121"/>
                  <a:pt x="2927" y="1121"/>
                  <a:pt x="2927" y="1121"/>
                </a:cubicBezTo>
                <a:cubicBezTo>
                  <a:pt x="2930" y="1121"/>
                  <a:pt x="2930" y="1121"/>
                  <a:pt x="2930" y="1121"/>
                </a:cubicBezTo>
                <a:cubicBezTo>
                  <a:pt x="2931" y="1120"/>
                  <a:pt x="2931" y="1120"/>
                  <a:pt x="2931" y="1120"/>
                </a:cubicBezTo>
                <a:cubicBezTo>
                  <a:pt x="2932" y="1118"/>
                  <a:pt x="2932" y="1118"/>
                  <a:pt x="2932" y="1118"/>
                </a:cubicBezTo>
                <a:cubicBezTo>
                  <a:pt x="2932" y="1120"/>
                  <a:pt x="2932" y="1120"/>
                  <a:pt x="2932" y="1120"/>
                </a:cubicBezTo>
                <a:cubicBezTo>
                  <a:pt x="2931" y="1122"/>
                  <a:pt x="2931" y="1122"/>
                  <a:pt x="2931" y="1122"/>
                </a:cubicBezTo>
                <a:cubicBezTo>
                  <a:pt x="2931" y="1123"/>
                  <a:pt x="2931" y="1123"/>
                  <a:pt x="2931" y="1123"/>
                </a:cubicBezTo>
                <a:cubicBezTo>
                  <a:pt x="2932" y="1124"/>
                  <a:pt x="2932" y="1124"/>
                  <a:pt x="2932" y="1124"/>
                </a:cubicBezTo>
                <a:cubicBezTo>
                  <a:pt x="2934" y="1126"/>
                  <a:pt x="2934" y="1126"/>
                  <a:pt x="2934" y="1126"/>
                </a:cubicBezTo>
                <a:cubicBezTo>
                  <a:pt x="2934" y="1126"/>
                  <a:pt x="2934" y="1126"/>
                  <a:pt x="2934" y="1126"/>
                </a:cubicBezTo>
                <a:cubicBezTo>
                  <a:pt x="2935" y="1128"/>
                  <a:pt x="2935" y="1128"/>
                  <a:pt x="2935" y="1128"/>
                </a:cubicBezTo>
                <a:cubicBezTo>
                  <a:pt x="2938" y="1131"/>
                  <a:pt x="2938" y="1131"/>
                  <a:pt x="2938" y="1131"/>
                </a:cubicBezTo>
                <a:cubicBezTo>
                  <a:pt x="2940" y="1132"/>
                  <a:pt x="2940" y="1132"/>
                  <a:pt x="2940" y="1132"/>
                </a:cubicBezTo>
                <a:cubicBezTo>
                  <a:pt x="2941" y="1132"/>
                  <a:pt x="2941" y="1132"/>
                  <a:pt x="2941" y="1132"/>
                </a:cubicBezTo>
                <a:cubicBezTo>
                  <a:pt x="2944" y="1132"/>
                  <a:pt x="2944" y="1132"/>
                  <a:pt x="2944" y="1132"/>
                </a:cubicBezTo>
                <a:cubicBezTo>
                  <a:pt x="2945" y="1132"/>
                  <a:pt x="2945" y="1132"/>
                  <a:pt x="2945" y="1132"/>
                </a:cubicBezTo>
                <a:cubicBezTo>
                  <a:pt x="2947" y="1132"/>
                  <a:pt x="2947" y="1132"/>
                  <a:pt x="2947" y="1132"/>
                </a:cubicBezTo>
                <a:cubicBezTo>
                  <a:pt x="2953" y="1132"/>
                  <a:pt x="2953" y="1132"/>
                  <a:pt x="2953" y="1132"/>
                </a:cubicBezTo>
                <a:cubicBezTo>
                  <a:pt x="2954" y="1132"/>
                  <a:pt x="2954" y="1132"/>
                  <a:pt x="2954" y="1132"/>
                </a:cubicBezTo>
                <a:cubicBezTo>
                  <a:pt x="2954" y="1133"/>
                  <a:pt x="2954" y="1133"/>
                  <a:pt x="2954" y="1133"/>
                </a:cubicBezTo>
                <a:cubicBezTo>
                  <a:pt x="2956" y="1134"/>
                  <a:pt x="2956" y="1134"/>
                  <a:pt x="2956" y="1134"/>
                </a:cubicBezTo>
                <a:cubicBezTo>
                  <a:pt x="2957" y="1135"/>
                  <a:pt x="2957" y="1135"/>
                  <a:pt x="2957" y="1135"/>
                </a:cubicBezTo>
                <a:cubicBezTo>
                  <a:pt x="2959" y="1133"/>
                  <a:pt x="2959" y="1133"/>
                  <a:pt x="2959" y="1133"/>
                </a:cubicBezTo>
                <a:cubicBezTo>
                  <a:pt x="2963" y="1132"/>
                  <a:pt x="2963" y="1132"/>
                  <a:pt x="2963" y="1132"/>
                </a:cubicBezTo>
                <a:cubicBezTo>
                  <a:pt x="2963" y="1131"/>
                  <a:pt x="2963" y="1131"/>
                  <a:pt x="2963" y="1131"/>
                </a:cubicBezTo>
                <a:cubicBezTo>
                  <a:pt x="2964" y="1132"/>
                  <a:pt x="2964" y="1132"/>
                  <a:pt x="2964" y="1132"/>
                </a:cubicBezTo>
                <a:cubicBezTo>
                  <a:pt x="2965" y="1131"/>
                  <a:pt x="2965" y="1131"/>
                  <a:pt x="2965" y="1131"/>
                </a:cubicBezTo>
                <a:cubicBezTo>
                  <a:pt x="2965" y="1128"/>
                  <a:pt x="2965" y="1128"/>
                  <a:pt x="2965" y="1128"/>
                </a:cubicBezTo>
                <a:cubicBezTo>
                  <a:pt x="2962" y="1126"/>
                  <a:pt x="2962" y="1126"/>
                  <a:pt x="2962" y="1126"/>
                </a:cubicBezTo>
                <a:cubicBezTo>
                  <a:pt x="2959" y="1125"/>
                  <a:pt x="2959" y="1125"/>
                  <a:pt x="2959" y="1125"/>
                </a:cubicBezTo>
                <a:cubicBezTo>
                  <a:pt x="2957" y="1125"/>
                  <a:pt x="2957" y="1125"/>
                  <a:pt x="2957" y="1125"/>
                </a:cubicBezTo>
                <a:cubicBezTo>
                  <a:pt x="2956" y="1124"/>
                  <a:pt x="2956" y="1124"/>
                  <a:pt x="2956" y="1124"/>
                </a:cubicBezTo>
                <a:cubicBezTo>
                  <a:pt x="2954" y="1123"/>
                  <a:pt x="2954" y="1123"/>
                  <a:pt x="2954" y="1123"/>
                </a:cubicBezTo>
                <a:cubicBezTo>
                  <a:pt x="2954" y="1123"/>
                  <a:pt x="2954" y="1123"/>
                  <a:pt x="2954" y="1123"/>
                </a:cubicBezTo>
                <a:cubicBezTo>
                  <a:pt x="2953" y="1122"/>
                  <a:pt x="2953" y="1122"/>
                  <a:pt x="2953" y="1122"/>
                </a:cubicBezTo>
                <a:cubicBezTo>
                  <a:pt x="2952" y="1120"/>
                  <a:pt x="2952" y="1120"/>
                  <a:pt x="2952" y="1120"/>
                </a:cubicBezTo>
                <a:cubicBezTo>
                  <a:pt x="2951" y="1118"/>
                  <a:pt x="2951" y="1118"/>
                  <a:pt x="2951" y="1118"/>
                </a:cubicBezTo>
                <a:cubicBezTo>
                  <a:pt x="2949" y="1117"/>
                  <a:pt x="2949" y="1117"/>
                  <a:pt x="2949" y="1117"/>
                </a:cubicBezTo>
                <a:cubicBezTo>
                  <a:pt x="2948" y="1115"/>
                  <a:pt x="2948" y="1115"/>
                  <a:pt x="2948" y="1115"/>
                </a:cubicBezTo>
                <a:cubicBezTo>
                  <a:pt x="2947" y="1114"/>
                  <a:pt x="2947" y="1114"/>
                  <a:pt x="2947" y="1114"/>
                </a:cubicBezTo>
                <a:cubicBezTo>
                  <a:pt x="2948" y="1115"/>
                  <a:pt x="2948" y="1115"/>
                  <a:pt x="2948" y="1115"/>
                </a:cubicBezTo>
                <a:cubicBezTo>
                  <a:pt x="2949" y="1117"/>
                  <a:pt x="2949" y="1117"/>
                  <a:pt x="2949" y="1117"/>
                </a:cubicBezTo>
                <a:cubicBezTo>
                  <a:pt x="2950" y="1117"/>
                  <a:pt x="2950" y="1117"/>
                  <a:pt x="2950" y="1117"/>
                </a:cubicBezTo>
                <a:cubicBezTo>
                  <a:pt x="2952" y="1118"/>
                  <a:pt x="2952" y="1118"/>
                  <a:pt x="2952" y="1118"/>
                </a:cubicBezTo>
                <a:cubicBezTo>
                  <a:pt x="2953" y="1120"/>
                  <a:pt x="2953" y="1120"/>
                  <a:pt x="2953" y="1120"/>
                </a:cubicBezTo>
                <a:cubicBezTo>
                  <a:pt x="2953" y="1122"/>
                  <a:pt x="2953" y="1122"/>
                  <a:pt x="2953" y="1122"/>
                </a:cubicBezTo>
                <a:cubicBezTo>
                  <a:pt x="2954" y="1122"/>
                  <a:pt x="2954" y="1122"/>
                  <a:pt x="2954" y="1122"/>
                </a:cubicBezTo>
                <a:cubicBezTo>
                  <a:pt x="2956" y="1123"/>
                  <a:pt x="2956" y="1123"/>
                  <a:pt x="2956" y="1123"/>
                </a:cubicBezTo>
                <a:cubicBezTo>
                  <a:pt x="2958" y="1124"/>
                  <a:pt x="2958" y="1124"/>
                  <a:pt x="2958" y="1124"/>
                </a:cubicBezTo>
                <a:cubicBezTo>
                  <a:pt x="2959" y="1124"/>
                  <a:pt x="2959" y="1124"/>
                  <a:pt x="2959" y="1124"/>
                </a:cubicBezTo>
                <a:cubicBezTo>
                  <a:pt x="2961" y="1124"/>
                  <a:pt x="2961" y="1124"/>
                  <a:pt x="2961" y="1124"/>
                </a:cubicBezTo>
                <a:cubicBezTo>
                  <a:pt x="2964" y="1123"/>
                  <a:pt x="2964" y="1123"/>
                  <a:pt x="2964" y="1123"/>
                </a:cubicBezTo>
                <a:cubicBezTo>
                  <a:pt x="2966" y="1123"/>
                  <a:pt x="2966" y="1123"/>
                  <a:pt x="2966" y="1123"/>
                </a:cubicBezTo>
                <a:cubicBezTo>
                  <a:pt x="2968" y="1123"/>
                  <a:pt x="2968" y="1123"/>
                  <a:pt x="2968" y="1123"/>
                </a:cubicBezTo>
                <a:cubicBezTo>
                  <a:pt x="2967" y="1122"/>
                  <a:pt x="2967" y="1122"/>
                  <a:pt x="2967" y="1122"/>
                </a:cubicBezTo>
                <a:cubicBezTo>
                  <a:pt x="2966" y="1121"/>
                  <a:pt x="2966" y="1121"/>
                  <a:pt x="2966" y="1121"/>
                </a:cubicBezTo>
                <a:cubicBezTo>
                  <a:pt x="2965" y="1120"/>
                  <a:pt x="2965" y="1120"/>
                  <a:pt x="2965" y="1120"/>
                </a:cubicBezTo>
                <a:cubicBezTo>
                  <a:pt x="2964" y="1120"/>
                  <a:pt x="2964" y="1120"/>
                  <a:pt x="2964" y="1120"/>
                </a:cubicBezTo>
                <a:cubicBezTo>
                  <a:pt x="2963" y="1119"/>
                  <a:pt x="2963" y="1119"/>
                  <a:pt x="2963" y="1119"/>
                </a:cubicBezTo>
                <a:cubicBezTo>
                  <a:pt x="2964" y="1120"/>
                  <a:pt x="2964" y="1120"/>
                  <a:pt x="2964" y="1120"/>
                </a:cubicBezTo>
                <a:cubicBezTo>
                  <a:pt x="2966" y="1119"/>
                  <a:pt x="2966" y="1119"/>
                  <a:pt x="2966" y="1119"/>
                </a:cubicBezTo>
                <a:cubicBezTo>
                  <a:pt x="2968" y="1121"/>
                  <a:pt x="2968" y="1121"/>
                  <a:pt x="2968" y="1121"/>
                </a:cubicBezTo>
                <a:cubicBezTo>
                  <a:pt x="2969" y="1121"/>
                  <a:pt x="2969" y="1121"/>
                  <a:pt x="2969" y="1121"/>
                </a:cubicBezTo>
                <a:cubicBezTo>
                  <a:pt x="2969" y="1120"/>
                  <a:pt x="2969" y="1120"/>
                  <a:pt x="2969" y="1120"/>
                </a:cubicBezTo>
                <a:cubicBezTo>
                  <a:pt x="2969" y="1119"/>
                  <a:pt x="2969" y="1119"/>
                  <a:pt x="2969" y="1119"/>
                </a:cubicBezTo>
                <a:cubicBezTo>
                  <a:pt x="2970" y="1118"/>
                  <a:pt x="2970" y="1118"/>
                  <a:pt x="2970" y="1118"/>
                </a:cubicBezTo>
                <a:cubicBezTo>
                  <a:pt x="2970" y="1117"/>
                  <a:pt x="2970" y="1117"/>
                  <a:pt x="2970" y="1117"/>
                </a:cubicBezTo>
                <a:cubicBezTo>
                  <a:pt x="2969" y="1115"/>
                  <a:pt x="2969" y="1115"/>
                  <a:pt x="2969" y="1115"/>
                </a:cubicBezTo>
                <a:cubicBezTo>
                  <a:pt x="2968" y="1114"/>
                  <a:pt x="2968" y="1114"/>
                  <a:pt x="2968" y="1114"/>
                </a:cubicBezTo>
                <a:cubicBezTo>
                  <a:pt x="2968" y="1113"/>
                  <a:pt x="2968" y="1113"/>
                  <a:pt x="2968" y="1113"/>
                </a:cubicBezTo>
                <a:cubicBezTo>
                  <a:pt x="2970" y="1114"/>
                  <a:pt x="2970" y="1114"/>
                  <a:pt x="2970" y="1114"/>
                </a:cubicBezTo>
                <a:cubicBezTo>
                  <a:pt x="2970" y="1115"/>
                  <a:pt x="2970" y="1115"/>
                  <a:pt x="2970" y="1115"/>
                </a:cubicBezTo>
                <a:cubicBezTo>
                  <a:pt x="2972" y="1117"/>
                  <a:pt x="2972" y="1117"/>
                  <a:pt x="2972" y="1117"/>
                </a:cubicBezTo>
                <a:cubicBezTo>
                  <a:pt x="2974" y="1117"/>
                  <a:pt x="2974" y="1117"/>
                  <a:pt x="2974" y="1117"/>
                </a:cubicBezTo>
                <a:cubicBezTo>
                  <a:pt x="2974" y="1116"/>
                  <a:pt x="2974" y="1116"/>
                  <a:pt x="2974" y="1116"/>
                </a:cubicBezTo>
                <a:cubicBezTo>
                  <a:pt x="2974" y="1115"/>
                  <a:pt x="2974" y="1115"/>
                  <a:pt x="2974" y="1115"/>
                </a:cubicBezTo>
                <a:cubicBezTo>
                  <a:pt x="2974" y="1115"/>
                  <a:pt x="2974" y="1115"/>
                  <a:pt x="2974" y="1115"/>
                </a:cubicBezTo>
                <a:cubicBezTo>
                  <a:pt x="2975" y="1117"/>
                  <a:pt x="2975" y="1117"/>
                  <a:pt x="2975" y="1117"/>
                </a:cubicBezTo>
                <a:cubicBezTo>
                  <a:pt x="2975" y="1117"/>
                  <a:pt x="2975" y="1117"/>
                  <a:pt x="2975" y="1117"/>
                </a:cubicBezTo>
                <a:cubicBezTo>
                  <a:pt x="2976" y="1116"/>
                  <a:pt x="2976" y="1116"/>
                  <a:pt x="2976" y="1116"/>
                </a:cubicBezTo>
                <a:cubicBezTo>
                  <a:pt x="2975" y="1115"/>
                  <a:pt x="2975" y="1115"/>
                  <a:pt x="2975" y="1115"/>
                </a:cubicBezTo>
                <a:cubicBezTo>
                  <a:pt x="2976" y="1112"/>
                  <a:pt x="2976" y="1112"/>
                  <a:pt x="2976" y="1112"/>
                </a:cubicBezTo>
                <a:cubicBezTo>
                  <a:pt x="2976" y="1114"/>
                  <a:pt x="2976" y="1114"/>
                  <a:pt x="2976" y="1114"/>
                </a:cubicBezTo>
                <a:cubicBezTo>
                  <a:pt x="2979" y="1114"/>
                  <a:pt x="2979" y="1114"/>
                  <a:pt x="2979" y="1114"/>
                </a:cubicBezTo>
                <a:cubicBezTo>
                  <a:pt x="2979" y="1116"/>
                  <a:pt x="2979" y="1116"/>
                  <a:pt x="2979" y="1116"/>
                </a:cubicBezTo>
                <a:cubicBezTo>
                  <a:pt x="2981" y="1116"/>
                  <a:pt x="2981" y="1116"/>
                  <a:pt x="2981" y="1116"/>
                </a:cubicBezTo>
                <a:cubicBezTo>
                  <a:pt x="2982" y="1116"/>
                  <a:pt x="2982" y="1116"/>
                  <a:pt x="2982" y="1116"/>
                </a:cubicBezTo>
                <a:cubicBezTo>
                  <a:pt x="2983" y="1117"/>
                  <a:pt x="2983" y="1117"/>
                  <a:pt x="2983" y="1117"/>
                </a:cubicBezTo>
                <a:cubicBezTo>
                  <a:pt x="2984" y="1115"/>
                  <a:pt x="2984" y="1115"/>
                  <a:pt x="2984" y="1115"/>
                </a:cubicBezTo>
                <a:cubicBezTo>
                  <a:pt x="2983" y="1117"/>
                  <a:pt x="2983" y="1117"/>
                  <a:pt x="2983" y="1117"/>
                </a:cubicBezTo>
                <a:cubicBezTo>
                  <a:pt x="2984" y="1118"/>
                  <a:pt x="2984" y="1118"/>
                  <a:pt x="2984" y="1118"/>
                </a:cubicBezTo>
                <a:cubicBezTo>
                  <a:pt x="2985" y="1118"/>
                  <a:pt x="2985" y="1118"/>
                  <a:pt x="2985" y="1118"/>
                </a:cubicBezTo>
                <a:cubicBezTo>
                  <a:pt x="2986" y="1120"/>
                  <a:pt x="2986" y="1120"/>
                  <a:pt x="2986" y="1120"/>
                </a:cubicBezTo>
                <a:cubicBezTo>
                  <a:pt x="2991" y="1121"/>
                  <a:pt x="2991" y="1121"/>
                  <a:pt x="2991" y="1121"/>
                </a:cubicBezTo>
                <a:cubicBezTo>
                  <a:pt x="2993" y="1122"/>
                  <a:pt x="2993" y="1122"/>
                  <a:pt x="2993" y="1122"/>
                </a:cubicBezTo>
                <a:cubicBezTo>
                  <a:pt x="2995" y="1124"/>
                  <a:pt x="2995" y="1124"/>
                  <a:pt x="2995" y="1124"/>
                </a:cubicBezTo>
                <a:cubicBezTo>
                  <a:pt x="2995" y="1126"/>
                  <a:pt x="2995" y="1126"/>
                  <a:pt x="2995" y="1126"/>
                </a:cubicBezTo>
                <a:cubicBezTo>
                  <a:pt x="2998" y="1130"/>
                  <a:pt x="2998" y="1130"/>
                  <a:pt x="2998" y="1130"/>
                </a:cubicBezTo>
                <a:cubicBezTo>
                  <a:pt x="2999" y="1131"/>
                  <a:pt x="2999" y="1131"/>
                  <a:pt x="2999" y="1131"/>
                </a:cubicBezTo>
                <a:cubicBezTo>
                  <a:pt x="3000" y="1132"/>
                  <a:pt x="3000" y="1132"/>
                  <a:pt x="3000" y="1132"/>
                </a:cubicBezTo>
                <a:cubicBezTo>
                  <a:pt x="3001" y="1133"/>
                  <a:pt x="3001" y="1133"/>
                  <a:pt x="3001" y="1133"/>
                </a:cubicBezTo>
                <a:cubicBezTo>
                  <a:pt x="3002" y="1135"/>
                  <a:pt x="3002" y="1135"/>
                  <a:pt x="3002" y="1135"/>
                </a:cubicBezTo>
                <a:cubicBezTo>
                  <a:pt x="3007" y="1139"/>
                  <a:pt x="3007" y="1139"/>
                  <a:pt x="3007" y="1139"/>
                </a:cubicBezTo>
                <a:cubicBezTo>
                  <a:pt x="3007" y="1141"/>
                  <a:pt x="3007" y="1141"/>
                  <a:pt x="3007" y="1141"/>
                </a:cubicBezTo>
                <a:cubicBezTo>
                  <a:pt x="3008" y="1142"/>
                  <a:pt x="3008" y="1142"/>
                  <a:pt x="3008" y="1142"/>
                </a:cubicBezTo>
                <a:cubicBezTo>
                  <a:pt x="3011" y="1143"/>
                  <a:pt x="3011" y="1143"/>
                  <a:pt x="3011" y="1143"/>
                </a:cubicBezTo>
                <a:cubicBezTo>
                  <a:pt x="3012" y="1143"/>
                  <a:pt x="3012" y="1143"/>
                  <a:pt x="3012" y="1143"/>
                </a:cubicBezTo>
                <a:cubicBezTo>
                  <a:pt x="3013" y="1143"/>
                  <a:pt x="3013" y="1143"/>
                  <a:pt x="3013" y="1143"/>
                </a:cubicBezTo>
                <a:cubicBezTo>
                  <a:pt x="3015" y="1143"/>
                  <a:pt x="3015" y="1143"/>
                  <a:pt x="3015" y="1143"/>
                </a:cubicBezTo>
                <a:cubicBezTo>
                  <a:pt x="3018" y="1143"/>
                  <a:pt x="3018" y="1143"/>
                  <a:pt x="3018" y="1143"/>
                </a:cubicBezTo>
                <a:cubicBezTo>
                  <a:pt x="3020" y="1144"/>
                  <a:pt x="3020" y="1144"/>
                  <a:pt x="3020" y="1144"/>
                </a:cubicBezTo>
                <a:cubicBezTo>
                  <a:pt x="3022" y="1144"/>
                  <a:pt x="3022" y="1144"/>
                  <a:pt x="3022" y="1144"/>
                </a:cubicBezTo>
                <a:cubicBezTo>
                  <a:pt x="3025" y="1144"/>
                  <a:pt x="3025" y="1144"/>
                  <a:pt x="3025" y="1144"/>
                </a:cubicBezTo>
                <a:cubicBezTo>
                  <a:pt x="3027" y="1145"/>
                  <a:pt x="3027" y="1145"/>
                  <a:pt x="3027" y="1145"/>
                </a:cubicBezTo>
                <a:cubicBezTo>
                  <a:pt x="3029" y="1145"/>
                  <a:pt x="3029" y="1145"/>
                  <a:pt x="3029" y="1145"/>
                </a:cubicBezTo>
                <a:cubicBezTo>
                  <a:pt x="3030" y="1146"/>
                  <a:pt x="3030" y="1146"/>
                  <a:pt x="3030" y="1146"/>
                </a:cubicBezTo>
                <a:cubicBezTo>
                  <a:pt x="3032" y="1146"/>
                  <a:pt x="3032" y="1146"/>
                  <a:pt x="3032" y="1146"/>
                </a:cubicBezTo>
                <a:cubicBezTo>
                  <a:pt x="3032" y="1146"/>
                  <a:pt x="3032" y="1146"/>
                  <a:pt x="3032" y="1146"/>
                </a:cubicBezTo>
                <a:cubicBezTo>
                  <a:pt x="3031" y="1147"/>
                  <a:pt x="3031" y="1147"/>
                  <a:pt x="3031" y="1147"/>
                </a:cubicBezTo>
                <a:cubicBezTo>
                  <a:pt x="3033" y="1148"/>
                  <a:pt x="3033" y="1148"/>
                  <a:pt x="3033" y="1148"/>
                </a:cubicBezTo>
                <a:cubicBezTo>
                  <a:pt x="3035" y="1149"/>
                  <a:pt x="3035" y="1149"/>
                  <a:pt x="3035" y="1149"/>
                </a:cubicBezTo>
                <a:cubicBezTo>
                  <a:pt x="3038" y="1149"/>
                  <a:pt x="3038" y="1149"/>
                  <a:pt x="3038" y="1149"/>
                </a:cubicBezTo>
                <a:cubicBezTo>
                  <a:pt x="3038" y="1147"/>
                  <a:pt x="3038" y="1147"/>
                  <a:pt x="3038" y="1147"/>
                </a:cubicBezTo>
                <a:cubicBezTo>
                  <a:pt x="3036" y="1146"/>
                  <a:pt x="3036" y="1146"/>
                  <a:pt x="3036" y="1146"/>
                </a:cubicBezTo>
                <a:cubicBezTo>
                  <a:pt x="3035" y="1146"/>
                  <a:pt x="3035" y="1146"/>
                  <a:pt x="3035" y="1146"/>
                </a:cubicBezTo>
                <a:cubicBezTo>
                  <a:pt x="3035" y="1145"/>
                  <a:pt x="3035" y="1145"/>
                  <a:pt x="3035" y="1145"/>
                </a:cubicBezTo>
                <a:cubicBezTo>
                  <a:pt x="3037" y="1144"/>
                  <a:pt x="3037" y="1144"/>
                  <a:pt x="3037" y="1144"/>
                </a:cubicBezTo>
                <a:cubicBezTo>
                  <a:pt x="3039" y="1145"/>
                  <a:pt x="3039" y="1145"/>
                  <a:pt x="3039" y="1145"/>
                </a:cubicBezTo>
                <a:cubicBezTo>
                  <a:pt x="3040" y="1144"/>
                  <a:pt x="3040" y="1144"/>
                  <a:pt x="3040" y="1144"/>
                </a:cubicBezTo>
                <a:cubicBezTo>
                  <a:pt x="3036" y="1143"/>
                  <a:pt x="3036" y="1143"/>
                  <a:pt x="3036" y="1143"/>
                </a:cubicBezTo>
                <a:cubicBezTo>
                  <a:pt x="3032" y="1142"/>
                  <a:pt x="3032" y="1142"/>
                  <a:pt x="3032" y="1142"/>
                </a:cubicBezTo>
                <a:cubicBezTo>
                  <a:pt x="3029" y="1141"/>
                  <a:pt x="3029" y="1141"/>
                  <a:pt x="3029" y="1141"/>
                </a:cubicBezTo>
                <a:cubicBezTo>
                  <a:pt x="3028" y="1140"/>
                  <a:pt x="3028" y="1140"/>
                  <a:pt x="3028" y="1140"/>
                </a:cubicBezTo>
                <a:cubicBezTo>
                  <a:pt x="3031" y="1139"/>
                  <a:pt x="3031" y="1139"/>
                  <a:pt x="3031" y="1139"/>
                </a:cubicBezTo>
                <a:cubicBezTo>
                  <a:pt x="3032" y="1139"/>
                  <a:pt x="3032" y="1139"/>
                  <a:pt x="3032" y="1139"/>
                </a:cubicBezTo>
                <a:cubicBezTo>
                  <a:pt x="3033" y="1138"/>
                  <a:pt x="3033" y="1138"/>
                  <a:pt x="3033" y="1138"/>
                </a:cubicBezTo>
                <a:cubicBezTo>
                  <a:pt x="3032" y="1137"/>
                  <a:pt x="3032" y="1137"/>
                  <a:pt x="3032" y="1137"/>
                </a:cubicBezTo>
                <a:cubicBezTo>
                  <a:pt x="3028" y="1137"/>
                  <a:pt x="3028" y="1137"/>
                  <a:pt x="3028" y="1137"/>
                </a:cubicBezTo>
                <a:cubicBezTo>
                  <a:pt x="3025" y="1137"/>
                  <a:pt x="3025" y="1137"/>
                  <a:pt x="3025" y="1137"/>
                </a:cubicBezTo>
                <a:cubicBezTo>
                  <a:pt x="3024" y="1136"/>
                  <a:pt x="3024" y="1136"/>
                  <a:pt x="3024" y="1136"/>
                </a:cubicBezTo>
                <a:cubicBezTo>
                  <a:pt x="3024" y="1134"/>
                  <a:pt x="3024" y="1134"/>
                  <a:pt x="3024" y="1134"/>
                </a:cubicBezTo>
                <a:cubicBezTo>
                  <a:pt x="3025" y="1133"/>
                  <a:pt x="3025" y="1133"/>
                  <a:pt x="3025" y="1133"/>
                </a:cubicBezTo>
                <a:lnTo>
                  <a:pt x="3025" y="1132"/>
                </a:lnTo>
                <a:close/>
                <a:moveTo>
                  <a:pt x="2936" y="449"/>
                </a:moveTo>
                <a:cubicBezTo>
                  <a:pt x="2937" y="447"/>
                  <a:pt x="2937" y="447"/>
                  <a:pt x="2937" y="447"/>
                </a:cubicBezTo>
                <a:cubicBezTo>
                  <a:pt x="2939" y="446"/>
                  <a:pt x="2939" y="446"/>
                  <a:pt x="2939" y="446"/>
                </a:cubicBezTo>
                <a:cubicBezTo>
                  <a:pt x="2939" y="444"/>
                  <a:pt x="2939" y="444"/>
                  <a:pt x="2939" y="444"/>
                </a:cubicBezTo>
                <a:cubicBezTo>
                  <a:pt x="2939" y="442"/>
                  <a:pt x="2939" y="442"/>
                  <a:pt x="2939" y="442"/>
                </a:cubicBezTo>
                <a:cubicBezTo>
                  <a:pt x="2941" y="439"/>
                  <a:pt x="2941" y="439"/>
                  <a:pt x="2941" y="439"/>
                </a:cubicBezTo>
                <a:cubicBezTo>
                  <a:pt x="2940" y="440"/>
                  <a:pt x="2940" y="440"/>
                  <a:pt x="2940" y="440"/>
                </a:cubicBezTo>
                <a:cubicBezTo>
                  <a:pt x="2938" y="440"/>
                  <a:pt x="2938" y="440"/>
                  <a:pt x="2938" y="440"/>
                </a:cubicBezTo>
                <a:cubicBezTo>
                  <a:pt x="2937" y="442"/>
                  <a:pt x="2937" y="442"/>
                  <a:pt x="2937" y="442"/>
                </a:cubicBezTo>
                <a:cubicBezTo>
                  <a:pt x="2937" y="443"/>
                  <a:pt x="2937" y="443"/>
                  <a:pt x="2937" y="443"/>
                </a:cubicBezTo>
                <a:cubicBezTo>
                  <a:pt x="2936" y="445"/>
                  <a:pt x="2936" y="445"/>
                  <a:pt x="2936" y="445"/>
                </a:cubicBezTo>
                <a:cubicBezTo>
                  <a:pt x="2935" y="445"/>
                  <a:pt x="2935" y="445"/>
                  <a:pt x="2935" y="445"/>
                </a:cubicBezTo>
                <a:cubicBezTo>
                  <a:pt x="2935" y="447"/>
                  <a:pt x="2935" y="447"/>
                  <a:pt x="2935" y="447"/>
                </a:cubicBezTo>
                <a:cubicBezTo>
                  <a:pt x="2933" y="448"/>
                  <a:pt x="2933" y="448"/>
                  <a:pt x="2933" y="448"/>
                </a:cubicBezTo>
                <a:cubicBezTo>
                  <a:pt x="2933" y="451"/>
                  <a:pt x="2933" y="451"/>
                  <a:pt x="2933" y="451"/>
                </a:cubicBezTo>
                <a:cubicBezTo>
                  <a:pt x="2934" y="452"/>
                  <a:pt x="2934" y="452"/>
                  <a:pt x="2934" y="452"/>
                </a:cubicBezTo>
                <a:lnTo>
                  <a:pt x="2936" y="449"/>
                </a:lnTo>
                <a:close/>
                <a:moveTo>
                  <a:pt x="2914" y="484"/>
                </a:moveTo>
                <a:cubicBezTo>
                  <a:pt x="2915" y="484"/>
                  <a:pt x="2915" y="484"/>
                  <a:pt x="2915" y="484"/>
                </a:cubicBezTo>
                <a:cubicBezTo>
                  <a:pt x="2917" y="483"/>
                  <a:pt x="2917" y="483"/>
                  <a:pt x="2917" y="483"/>
                </a:cubicBezTo>
                <a:cubicBezTo>
                  <a:pt x="2917" y="482"/>
                  <a:pt x="2917" y="482"/>
                  <a:pt x="2917" y="482"/>
                </a:cubicBezTo>
                <a:cubicBezTo>
                  <a:pt x="2916" y="482"/>
                  <a:pt x="2916" y="482"/>
                  <a:pt x="2916" y="482"/>
                </a:cubicBezTo>
                <a:lnTo>
                  <a:pt x="2914" y="484"/>
                </a:lnTo>
                <a:close/>
                <a:moveTo>
                  <a:pt x="2961" y="387"/>
                </a:moveTo>
                <a:cubicBezTo>
                  <a:pt x="2960" y="386"/>
                  <a:pt x="2960" y="386"/>
                  <a:pt x="2960" y="386"/>
                </a:cubicBezTo>
                <a:cubicBezTo>
                  <a:pt x="2959" y="385"/>
                  <a:pt x="2959" y="385"/>
                  <a:pt x="2959" y="385"/>
                </a:cubicBezTo>
                <a:cubicBezTo>
                  <a:pt x="2958" y="386"/>
                  <a:pt x="2958" y="386"/>
                  <a:pt x="2958" y="386"/>
                </a:cubicBezTo>
                <a:cubicBezTo>
                  <a:pt x="2959" y="386"/>
                  <a:pt x="2959" y="386"/>
                  <a:pt x="2959" y="386"/>
                </a:cubicBezTo>
                <a:cubicBezTo>
                  <a:pt x="2960" y="387"/>
                  <a:pt x="2960" y="387"/>
                  <a:pt x="2960" y="387"/>
                </a:cubicBezTo>
                <a:lnTo>
                  <a:pt x="2961" y="387"/>
                </a:lnTo>
                <a:close/>
                <a:moveTo>
                  <a:pt x="2960" y="382"/>
                </a:moveTo>
                <a:cubicBezTo>
                  <a:pt x="2959" y="380"/>
                  <a:pt x="2959" y="380"/>
                  <a:pt x="2959" y="380"/>
                </a:cubicBezTo>
                <a:cubicBezTo>
                  <a:pt x="2959" y="379"/>
                  <a:pt x="2959" y="379"/>
                  <a:pt x="2959" y="379"/>
                </a:cubicBezTo>
                <a:cubicBezTo>
                  <a:pt x="2959" y="378"/>
                  <a:pt x="2959" y="378"/>
                  <a:pt x="2959" y="378"/>
                </a:cubicBezTo>
                <a:cubicBezTo>
                  <a:pt x="2959" y="380"/>
                  <a:pt x="2959" y="380"/>
                  <a:pt x="2959" y="380"/>
                </a:cubicBezTo>
                <a:cubicBezTo>
                  <a:pt x="2958" y="382"/>
                  <a:pt x="2958" y="382"/>
                  <a:pt x="2958" y="382"/>
                </a:cubicBezTo>
                <a:cubicBezTo>
                  <a:pt x="2959" y="384"/>
                  <a:pt x="2959" y="384"/>
                  <a:pt x="2959" y="384"/>
                </a:cubicBezTo>
                <a:cubicBezTo>
                  <a:pt x="2959" y="383"/>
                  <a:pt x="2960" y="382"/>
                  <a:pt x="2960" y="382"/>
                </a:cubicBezTo>
                <a:close/>
                <a:moveTo>
                  <a:pt x="2954" y="415"/>
                </a:moveTo>
                <a:cubicBezTo>
                  <a:pt x="2955" y="413"/>
                  <a:pt x="2955" y="413"/>
                  <a:pt x="2955" y="413"/>
                </a:cubicBezTo>
                <a:cubicBezTo>
                  <a:pt x="2954" y="412"/>
                  <a:pt x="2954" y="412"/>
                  <a:pt x="2954" y="412"/>
                </a:cubicBezTo>
                <a:cubicBezTo>
                  <a:pt x="2954" y="413"/>
                  <a:pt x="2954" y="413"/>
                  <a:pt x="2954" y="413"/>
                </a:cubicBezTo>
                <a:lnTo>
                  <a:pt x="2954" y="415"/>
                </a:lnTo>
                <a:close/>
                <a:moveTo>
                  <a:pt x="2995" y="1084"/>
                </a:moveTo>
                <a:cubicBezTo>
                  <a:pt x="2993" y="1084"/>
                  <a:pt x="2993" y="1084"/>
                  <a:pt x="2993" y="1084"/>
                </a:cubicBezTo>
                <a:cubicBezTo>
                  <a:pt x="2993" y="1086"/>
                  <a:pt x="2993" y="1086"/>
                  <a:pt x="2993" y="1086"/>
                </a:cubicBezTo>
                <a:cubicBezTo>
                  <a:pt x="2995" y="1085"/>
                  <a:pt x="2995" y="1085"/>
                  <a:pt x="2995" y="1085"/>
                </a:cubicBezTo>
                <a:lnTo>
                  <a:pt x="2995" y="1084"/>
                </a:lnTo>
                <a:close/>
                <a:moveTo>
                  <a:pt x="2958" y="393"/>
                </a:moveTo>
                <a:cubicBezTo>
                  <a:pt x="2958" y="395"/>
                  <a:pt x="2958" y="395"/>
                  <a:pt x="2958" y="395"/>
                </a:cubicBezTo>
                <a:cubicBezTo>
                  <a:pt x="2958" y="395"/>
                  <a:pt x="2958" y="395"/>
                  <a:pt x="2958" y="395"/>
                </a:cubicBezTo>
                <a:cubicBezTo>
                  <a:pt x="2959" y="394"/>
                  <a:pt x="2959" y="394"/>
                  <a:pt x="2959" y="394"/>
                </a:cubicBezTo>
                <a:cubicBezTo>
                  <a:pt x="2959" y="392"/>
                  <a:pt x="2959" y="392"/>
                  <a:pt x="2959" y="392"/>
                </a:cubicBezTo>
                <a:cubicBezTo>
                  <a:pt x="2958" y="391"/>
                  <a:pt x="2958" y="391"/>
                  <a:pt x="2958" y="391"/>
                </a:cubicBezTo>
                <a:lnTo>
                  <a:pt x="2958" y="393"/>
                </a:lnTo>
                <a:close/>
                <a:moveTo>
                  <a:pt x="2954" y="407"/>
                </a:moveTo>
                <a:cubicBezTo>
                  <a:pt x="2955" y="407"/>
                  <a:pt x="2955" y="407"/>
                  <a:pt x="2955" y="407"/>
                </a:cubicBezTo>
                <a:cubicBezTo>
                  <a:pt x="2956" y="407"/>
                  <a:pt x="2956" y="407"/>
                  <a:pt x="2956" y="407"/>
                </a:cubicBezTo>
                <a:cubicBezTo>
                  <a:pt x="2955" y="406"/>
                  <a:pt x="2955" y="406"/>
                  <a:pt x="2955" y="406"/>
                </a:cubicBezTo>
                <a:lnTo>
                  <a:pt x="2954" y="407"/>
                </a:lnTo>
                <a:close/>
                <a:moveTo>
                  <a:pt x="2913" y="471"/>
                </a:moveTo>
                <a:cubicBezTo>
                  <a:pt x="2914" y="473"/>
                  <a:pt x="2914" y="473"/>
                  <a:pt x="2914" y="473"/>
                </a:cubicBezTo>
                <a:cubicBezTo>
                  <a:pt x="2915" y="473"/>
                  <a:pt x="2915" y="473"/>
                  <a:pt x="2915" y="473"/>
                </a:cubicBezTo>
                <a:cubicBezTo>
                  <a:pt x="2915" y="471"/>
                  <a:pt x="2915" y="471"/>
                  <a:pt x="2915" y="471"/>
                </a:cubicBezTo>
                <a:cubicBezTo>
                  <a:pt x="2917" y="470"/>
                  <a:pt x="2917" y="470"/>
                  <a:pt x="2917" y="470"/>
                </a:cubicBezTo>
                <a:cubicBezTo>
                  <a:pt x="2916" y="467"/>
                  <a:pt x="2916" y="467"/>
                  <a:pt x="2916" y="467"/>
                </a:cubicBezTo>
                <a:cubicBezTo>
                  <a:pt x="2917" y="466"/>
                  <a:pt x="2917" y="466"/>
                  <a:pt x="2917" y="466"/>
                </a:cubicBezTo>
                <a:cubicBezTo>
                  <a:pt x="2918" y="465"/>
                  <a:pt x="2918" y="465"/>
                  <a:pt x="2918" y="465"/>
                </a:cubicBezTo>
                <a:cubicBezTo>
                  <a:pt x="2918" y="464"/>
                  <a:pt x="2918" y="464"/>
                  <a:pt x="2918" y="464"/>
                </a:cubicBezTo>
                <a:cubicBezTo>
                  <a:pt x="2920" y="465"/>
                  <a:pt x="2920" y="465"/>
                  <a:pt x="2920" y="465"/>
                </a:cubicBezTo>
                <a:cubicBezTo>
                  <a:pt x="2921" y="463"/>
                  <a:pt x="2921" y="463"/>
                  <a:pt x="2921" y="463"/>
                </a:cubicBezTo>
                <a:cubicBezTo>
                  <a:pt x="2922" y="460"/>
                  <a:pt x="2922" y="460"/>
                  <a:pt x="2922" y="460"/>
                </a:cubicBezTo>
                <a:cubicBezTo>
                  <a:pt x="2924" y="458"/>
                  <a:pt x="2924" y="458"/>
                  <a:pt x="2924" y="458"/>
                </a:cubicBezTo>
                <a:cubicBezTo>
                  <a:pt x="2927" y="458"/>
                  <a:pt x="2927" y="458"/>
                  <a:pt x="2927" y="458"/>
                </a:cubicBezTo>
                <a:cubicBezTo>
                  <a:pt x="2928" y="457"/>
                  <a:pt x="2928" y="457"/>
                  <a:pt x="2928" y="457"/>
                </a:cubicBezTo>
                <a:cubicBezTo>
                  <a:pt x="2928" y="455"/>
                  <a:pt x="2928" y="455"/>
                  <a:pt x="2928" y="455"/>
                </a:cubicBezTo>
                <a:cubicBezTo>
                  <a:pt x="2927" y="453"/>
                  <a:pt x="2927" y="453"/>
                  <a:pt x="2927" y="453"/>
                </a:cubicBezTo>
                <a:cubicBezTo>
                  <a:pt x="2926" y="453"/>
                  <a:pt x="2926" y="453"/>
                  <a:pt x="2926" y="453"/>
                </a:cubicBezTo>
                <a:cubicBezTo>
                  <a:pt x="2924" y="456"/>
                  <a:pt x="2924" y="456"/>
                  <a:pt x="2924" y="456"/>
                </a:cubicBezTo>
                <a:cubicBezTo>
                  <a:pt x="2924" y="457"/>
                  <a:pt x="2924" y="457"/>
                  <a:pt x="2924" y="457"/>
                </a:cubicBezTo>
                <a:cubicBezTo>
                  <a:pt x="2922" y="457"/>
                  <a:pt x="2922" y="457"/>
                  <a:pt x="2922" y="457"/>
                </a:cubicBezTo>
                <a:cubicBezTo>
                  <a:pt x="2921" y="458"/>
                  <a:pt x="2921" y="458"/>
                  <a:pt x="2921" y="458"/>
                </a:cubicBezTo>
                <a:cubicBezTo>
                  <a:pt x="2920" y="458"/>
                  <a:pt x="2920" y="458"/>
                  <a:pt x="2920" y="458"/>
                </a:cubicBezTo>
                <a:cubicBezTo>
                  <a:pt x="2919" y="456"/>
                  <a:pt x="2919" y="456"/>
                  <a:pt x="2919" y="456"/>
                </a:cubicBezTo>
                <a:cubicBezTo>
                  <a:pt x="2919" y="457"/>
                  <a:pt x="2919" y="457"/>
                  <a:pt x="2919" y="457"/>
                </a:cubicBezTo>
                <a:cubicBezTo>
                  <a:pt x="2918" y="458"/>
                  <a:pt x="2918" y="458"/>
                  <a:pt x="2918" y="458"/>
                </a:cubicBezTo>
                <a:cubicBezTo>
                  <a:pt x="2919" y="459"/>
                  <a:pt x="2919" y="459"/>
                  <a:pt x="2919" y="459"/>
                </a:cubicBezTo>
                <a:cubicBezTo>
                  <a:pt x="2918" y="461"/>
                  <a:pt x="2918" y="461"/>
                  <a:pt x="2918" y="461"/>
                </a:cubicBezTo>
                <a:cubicBezTo>
                  <a:pt x="2917" y="463"/>
                  <a:pt x="2917" y="463"/>
                  <a:pt x="2917" y="463"/>
                </a:cubicBezTo>
                <a:cubicBezTo>
                  <a:pt x="2916" y="463"/>
                  <a:pt x="2916" y="463"/>
                  <a:pt x="2916" y="463"/>
                </a:cubicBezTo>
                <a:cubicBezTo>
                  <a:pt x="2916" y="464"/>
                  <a:pt x="2916" y="464"/>
                  <a:pt x="2916" y="464"/>
                </a:cubicBezTo>
                <a:cubicBezTo>
                  <a:pt x="2915" y="466"/>
                  <a:pt x="2915" y="466"/>
                  <a:pt x="2915" y="466"/>
                </a:cubicBezTo>
                <a:cubicBezTo>
                  <a:pt x="2914" y="467"/>
                  <a:pt x="2914" y="467"/>
                  <a:pt x="2914" y="467"/>
                </a:cubicBezTo>
                <a:cubicBezTo>
                  <a:pt x="2914" y="468"/>
                  <a:pt x="2914" y="468"/>
                  <a:pt x="2914" y="468"/>
                </a:cubicBezTo>
                <a:cubicBezTo>
                  <a:pt x="2914" y="469"/>
                  <a:pt x="2914" y="469"/>
                  <a:pt x="2914" y="469"/>
                </a:cubicBezTo>
                <a:cubicBezTo>
                  <a:pt x="2914" y="470"/>
                  <a:pt x="2914" y="470"/>
                  <a:pt x="2914" y="470"/>
                </a:cubicBezTo>
                <a:lnTo>
                  <a:pt x="2913" y="471"/>
                </a:lnTo>
                <a:close/>
                <a:moveTo>
                  <a:pt x="2956" y="390"/>
                </a:moveTo>
                <a:cubicBezTo>
                  <a:pt x="2957" y="390"/>
                  <a:pt x="2957" y="390"/>
                  <a:pt x="2957" y="390"/>
                </a:cubicBezTo>
                <a:cubicBezTo>
                  <a:pt x="2956" y="389"/>
                  <a:pt x="2956" y="389"/>
                  <a:pt x="2956" y="389"/>
                </a:cubicBezTo>
                <a:cubicBezTo>
                  <a:pt x="2956" y="389"/>
                  <a:pt x="2956" y="389"/>
                  <a:pt x="2956" y="389"/>
                </a:cubicBezTo>
                <a:cubicBezTo>
                  <a:pt x="2955" y="390"/>
                  <a:pt x="2955" y="390"/>
                  <a:pt x="2955" y="390"/>
                </a:cubicBezTo>
                <a:lnTo>
                  <a:pt x="2956" y="390"/>
                </a:lnTo>
                <a:close/>
                <a:moveTo>
                  <a:pt x="2956" y="354"/>
                </a:moveTo>
                <a:cubicBezTo>
                  <a:pt x="2955" y="356"/>
                  <a:pt x="2955" y="356"/>
                  <a:pt x="2955" y="356"/>
                </a:cubicBezTo>
                <a:cubicBezTo>
                  <a:pt x="2956" y="357"/>
                  <a:pt x="2956" y="357"/>
                  <a:pt x="2956" y="357"/>
                </a:cubicBezTo>
                <a:cubicBezTo>
                  <a:pt x="2958" y="356"/>
                  <a:pt x="2958" y="356"/>
                  <a:pt x="2958" y="356"/>
                </a:cubicBezTo>
                <a:cubicBezTo>
                  <a:pt x="2959" y="355"/>
                  <a:pt x="2959" y="355"/>
                  <a:pt x="2959" y="355"/>
                </a:cubicBezTo>
                <a:cubicBezTo>
                  <a:pt x="2957" y="353"/>
                  <a:pt x="2957" y="353"/>
                  <a:pt x="2957" y="353"/>
                </a:cubicBezTo>
                <a:lnTo>
                  <a:pt x="2956" y="354"/>
                </a:lnTo>
                <a:close/>
                <a:moveTo>
                  <a:pt x="2954" y="417"/>
                </a:moveTo>
                <a:cubicBezTo>
                  <a:pt x="2955" y="416"/>
                  <a:pt x="2955" y="416"/>
                  <a:pt x="2955" y="416"/>
                </a:cubicBezTo>
                <a:cubicBezTo>
                  <a:pt x="2954" y="416"/>
                  <a:pt x="2954" y="416"/>
                  <a:pt x="2954" y="416"/>
                </a:cubicBezTo>
                <a:lnTo>
                  <a:pt x="2954" y="417"/>
                </a:lnTo>
                <a:close/>
                <a:moveTo>
                  <a:pt x="2901" y="479"/>
                </a:moveTo>
                <a:cubicBezTo>
                  <a:pt x="2901" y="478"/>
                  <a:pt x="2901" y="478"/>
                  <a:pt x="2901" y="478"/>
                </a:cubicBezTo>
                <a:cubicBezTo>
                  <a:pt x="2900" y="477"/>
                  <a:pt x="2900" y="477"/>
                  <a:pt x="2900" y="477"/>
                </a:cubicBezTo>
                <a:cubicBezTo>
                  <a:pt x="2900" y="477"/>
                  <a:pt x="2900" y="477"/>
                  <a:pt x="2900" y="477"/>
                </a:cubicBezTo>
                <a:cubicBezTo>
                  <a:pt x="2899" y="479"/>
                  <a:pt x="2899" y="479"/>
                  <a:pt x="2899" y="479"/>
                </a:cubicBezTo>
                <a:cubicBezTo>
                  <a:pt x="2898" y="481"/>
                  <a:pt x="2898" y="481"/>
                  <a:pt x="2898" y="481"/>
                </a:cubicBezTo>
                <a:cubicBezTo>
                  <a:pt x="2895" y="484"/>
                  <a:pt x="2895" y="484"/>
                  <a:pt x="2895" y="484"/>
                </a:cubicBezTo>
                <a:cubicBezTo>
                  <a:pt x="2892" y="484"/>
                  <a:pt x="2892" y="484"/>
                  <a:pt x="2892" y="484"/>
                </a:cubicBezTo>
                <a:cubicBezTo>
                  <a:pt x="2891" y="484"/>
                  <a:pt x="2891" y="484"/>
                  <a:pt x="2891" y="484"/>
                </a:cubicBezTo>
                <a:cubicBezTo>
                  <a:pt x="2890" y="484"/>
                  <a:pt x="2890" y="484"/>
                  <a:pt x="2890" y="484"/>
                </a:cubicBezTo>
                <a:cubicBezTo>
                  <a:pt x="2888" y="482"/>
                  <a:pt x="2888" y="482"/>
                  <a:pt x="2888" y="482"/>
                </a:cubicBezTo>
                <a:cubicBezTo>
                  <a:pt x="2885" y="482"/>
                  <a:pt x="2885" y="482"/>
                  <a:pt x="2885" y="482"/>
                </a:cubicBezTo>
                <a:cubicBezTo>
                  <a:pt x="2882" y="480"/>
                  <a:pt x="2882" y="480"/>
                  <a:pt x="2882" y="480"/>
                </a:cubicBezTo>
                <a:cubicBezTo>
                  <a:pt x="2881" y="478"/>
                  <a:pt x="2881" y="478"/>
                  <a:pt x="2881" y="478"/>
                </a:cubicBezTo>
                <a:cubicBezTo>
                  <a:pt x="2879" y="478"/>
                  <a:pt x="2879" y="478"/>
                  <a:pt x="2879" y="478"/>
                </a:cubicBezTo>
                <a:cubicBezTo>
                  <a:pt x="2878" y="476"/>
                  <a:pt x="2878" y="476"/>
                  <a:pt x="2878" y="476"/>
                </a:cubicBezTo>
                <a:cubicBezTo>
                  <a:pt x="2875" y="475"/>
                  <a:pt x="2875" y="475"/>
                  <a:pt x="2875" y="475"/>
                </a:cubicBezTo>
                <a:cubicBezTo>
                  <a:pt x="2871" y="470"/>
                  <a:pt x="2871" y="470"/>
                  <a:pt x="2871" y="470"/>
                </a:cubicBezTo>
                <a:cubicBezTo>
                  <a:pt x="2869" y="467"/>
                  <a:pt x="2869" y="467"/>
                  <a:pt x="2869" y="467"/>
                </a:cubicBezTo>
                <a:cubicBezTo>
                  <a:pt x="2866" y="467"/>
                  <a:pt x="2866" y="467"/>
                  <a:pt x="2866" y="467"/>
                </a:cubicBezTo>
                <a:cubicBezTo>
                  <a:pt x="2863" y="464"/>
                  <a:pt x="2863" y="464"/>
                  <a:pt x="2863" y="464"/>
                </a:cubicBezTo>
                <a:cubicBezTo>
                  <a:pt x="2862" y="463"/>
                  <a:pt x="2862" y="463"/>
                  <a:pt x="2862" y="463"/>
                </a:cubicBezTo>
                <a:cubicBezTo>
                  <a:pt x="2860" y="463"/>
                  <a:pt x="2860" y="463"/>
                  <a:pt x="2860" y="463"/>
                </a:cubicBezTo>
                <a:cubicBezTo>
                  <a:pt x="2860" y="463"/>
                  <a:pt x="2860" y="463"/>
                  <a:pt x="2860" y="463"/>
                </a:cubicBezTo>
                <a:cubicBezTo>
                  <a:pt x="2859" y="465"/>
                  <a:pt x="2859" y="465"/>
                  <a:pt x="2859" y="465"/>
                </a:cubicBezTo>
                <a:cubicBezTo>
                  <a:pt x="2858" y="465"/>
                  <a:pt x="2858" y="465"/>
                  <a:pt x="2858" y="465"/>
                </a:cubicBezTo>
                <a:cubicBezTo>
                  <a:pt x="2858" y="465"/>
                  <a:pt x="2858" y="465"/>
                  <a:pt x="2858" y="465"/>
                </a:cubicBezTo>
                <a:cubicBezTo>
                  <a:pt x="2859" y="467"/>
                  <a:pt x="2859" y="467"/>
                  <a:pt x="2859" y="467"/>
                </a:cubicBezTo>
                <a:cubicBezTo>
                  <a:pt x="2859" y="469"/>
                  <a:pt x="2859" y="469"/>
                  <a:pt x="2859" y="469"/>
                </a:cubicBezTo>
                <a:cubicBezTo>
                  <a:pt x="2863" y="474"/>
                  <a:pt x="2863" y="474"/>
                  <a:pt x="2863" y="474"/>
                </a:cubicBezTo>
                <a:cubicBezTo>
                  <a:pt x="2864" y="477"/>
                  <a:pt x="2864" y="477"/>
                  <a:pt x="2864" y="477"/>
                </a:cubicBezTo>
                <a:cubicBezTo>
                  <a:pt x="2864" y="481"/>
                  <a:pt x="2864" y="481"/>
                  <a:pt x="2864" y="481"/>
                </a:cubicBezTo>
                <a:cubicBezTo>
                  <a:pt x="2864" y="482"/>
                  <a:pt x="2864" y="482"/>
                  <a:pt x="2864" y="482"/>
                </a:cubicBezTo>
                <a:cubicBezTo>
                  <a:pt x="2865" y="485"/>
                  <a:pt x="2865" y="485"/>
                  <a:pt x="2865" y="485"/>
                </a:cubicBezTo>
                <a:cubicBezTo>
                  <a:pt x="2865" y="487"/>
                  <a:pt x="2865" y="487"/>
                  <a:pt x="2865" y="487"/>
                </a:cubicBezTo>
                <a:cubicBezTo>
                  <a:pt x="2865" y="488"/>
                  <a:pt x="2865" y="488"/>
                  <a:pt x="2865" y="488"/>
                </a:cubicBezTo>
                <a:cubicBezTo>
                  <a:pt x="2864" y="488"/>
                  <a:pt x="2864" y="488"/>
                  <a:pt x="2864" y="488"/>
                </a:cubicBezTo>
                <a:cubicBezTo>
                  <a:pt x="2863" y="490"/>
                  <a:pt x="2863" y="490"/>
                  <a:pt x="2863" y="490"/>
                </a:cubicBezTo>
                <a:cubicBezTo>
                  <a:pt x="2863" y="492"/>
                  <a:pt x="2863" y="492"/>
                  <a:pt x="2863" y="492"/>
                </a:cubicBezTo>
                <a:cubicBezTo>
                  <a:pt x="2864" y="493"/>
                  <a:pt x="2864" y="493"/>
                  <a:pt x="2864" y="493"/>
                </a:cubicBezTo>
                <a:cubicBezTo>
                  <a:pt x="2865" y="494"/>
                  <a:pt x="2865" y="494"/>
                  <a:pt x="2865" y="494"/>
                </a:cubicBezTo>
                <a:cubicBezTo>
                  <a:pt x="2866" y="495"/>
                  <a:pt x="2866" y="495"/>
                  <a:pt x="2866" y="495"/>
                </a:cubicBezTo>
                <a:cubicBezTo>
                  <a:pt x="2866" y="496"/>
                  <a:pt x="2866" y="496"/>
                  <a:pt x="2866" y="496"/>
                </a:cubicBezTo>
                <a:cubicBezTo>
                  <a:pt x="2866" y="497"/>
                  <a:pt x="2866" y="497"/>
                  <a:pt x="2866" y="497"/>
                </a:cubicBezTo>
                <a:cubicBezTo>
                  <a:pt x="2866" y="498"/>
                  <a:pt x="2866" y="498"/>
                  <a:pt x="2866" y="498"/>
                </a:cubicBezTo>
                <a:cubicBezTo>
                  <a:pt x="2864" y="499"/>
                  <a:pt x="2864" y="499"/>
                  <a:pt x="2864" y="499"/>
                </a:cubicBezTo>
                <a:cubicBezTo>
                  <a:pt x="2861" y="499"/>
                  <a:pt x="2861" y="499"/>
                  <a:pt x="2861" y="499"/>
                </a:cubicBezTo>
                <a:cubicBezTo>
                  <a:pt x="2858" y="497"/>
                  <a:pt x="2858" y="497"/>
                  <a:pt x="2858" y="497"/>
                </a:cubicBezTo>
                <a:cubicBezTo>
                  <a:pt x="2856" y="497"/>
                  <a:pt x="2856" y="497"/>
                  <a:pt x="2856" y="497"/>
                </a:cubicBezTo>
                <a:cubicBezTo>
                  <a:pt x="2856" y="499"/>
                  <a:pt x="2856" y="499"/>
                  <a:pt x="2856" y="499"/>
                </a:cubicBezTo>
                <a:cubicBezTo>
                  <a:pt x="2856" y="500"/>
                  <a:pt x="2856" y="500"/>
                  <a:pt x="2856" y="500"/>
                </a:cubicBezTo>
                <a:cubicBezTo>
                  <a:pt x="2857" y="500"/>
                  <a:pt x="2857" y="500"/>
                  <a:pt x="2857" y="500"/>
                </a:cubicBezTo>
                <a:cubicBezTo>
                  <a:pt x="2859" y="501"/>
                  <a:pt x="2859" y="501"/>
                  <a:pt x="2859" y="501"/>
                </a:cubicBezTo>
                <a:cubicBezTo>
                  <a:pt x="2859" y="502"/>
                  <a:pt x="2859" y="502"/>
                  <a:pt x="2859" y="502"/>
                </a:cubicBezTo>
                <a:cubicBezTo>
                  <a:pt x="2859" y="503"/>
                  <a:pt x="2859" y="503"/>
                  <a:pt x="2859" y="503"/>
                </a:cubicBezTo>
                <a:cubicBezTo>
                  <a:pt x="2858" y="505"/>
                  <a:pt x="2858" y="505"/>
                  <a:pt x="2858" y="505"/>
                </a:cubicBezTo>
                <a:cubicBezTo>
                  <a:pt x="2856" y="505"/>
                  <a:pt x="2856" y="505"/>
                  <a:pt x="2856" y="505"/>
                </a:cubicBezTo>
                <a:cubicBezTo>
                  <a:pt x="2856" y="506"/>
                  <a:pt x="2856" y="506"/>
                  <a:pt x="2856" y="506"/>
                </a:cubicBezTo>
                <a:cubicBezTo>
                  <a:pt x="2855" y="507"/>
                  <a:pt x="2855" y="507"/>
                  <a:pt x="2855" y="507"/>
                </a:cubicBezTo>
                <a:cubicBezTo>
                  <a:pt x="2854" y="509"/>
                  <a:pt x="2854" y="509"/>
                  <a:pt x="2854" y="509"/>
                </a:cubicBezTo>
                <a:cubicBezTo>
                  <a:pt x="2855" y="511"/>
                  <a:pt x="2855" y="511"/>
                  <a:pt x="2855" y="511"/>
                </a:cubicBezTo>
                <a:cubicBezTo>
                  <a:pt x="2854" y="513"/>
                  <a:pt x="2854" y="513"/>
                  <a:pt x="2854" y="513"/>
                </a:cubicBezTo>
                <a:cubicBezTo>
                  <a:pt x="2855" y="515"/>
                  <a:pt x="2855" y="515"/>
                  <a:pt x="2855" y="515"/>
                </a:cubicBezTo>
                <a:cubicBezTo>
                  <a:pt x="2856" y="515"/>
                  <a:pt x="2856" y="515"/>
                  <a:pt x="2856" y="515"/>
                </a:cubicBezTo>
                <a:cubicBezTo>
                  <a:pt x="2858" y="516"/>
                  <a:pt x="2858" y="516"/>
                  <a:pt x="2858" y="516"/>
                </a:cubicBezTo>
                <a:cubicBezTo>
                  <a:pt x="2859" y="517"/>
                  <a:pt x="2859" y="517"/>
                  <a:pt x="2859" y="517"/>
                </a:cubicBezTo>
                <a:cubicBezTo>
                  <a:pt x="2860" y="521"/>
                  <a:pt x="2860" y="521"/>
                  <a:pt x="2860" y="521"/>
                </a:cubicBezTo>
                <a:cubicBezTo>
                  <a:pt x="2861" y="525"/>
                  <a:pt x="2861" y="525"/>
                  <a:pt x="2861" y="525"/>
                </a:cubicBezTo>
                <a:cubicBezTo>
                  <a:pt x="2860" y="525"/>
                  <a:pt x="2860" y="525"/>
                  <a:pt x="2860" y="525"/>
                </a:cubicBezTo>
                <a:cubicBezTo>
                  <a:pt x="2861" y="527"/>
                  <a:pt x="2861" y="527"/>
                  <a:pt x="2861" y="527"/>
                </a:cubicBezTo>
                <a:cubicBezTo>
                  <a:pt x="2863" y="528"/>
                  <a:pt x="2863" y="528"/>
                  <a:pt x="2863" y="528"/>
                </a:cubicBezTo>
                <a:cubicBezTo>
                  <a:pt x="2865" y="525"/>
                  <a:pt x="2865" y="525"/>
                  <a:pt x="2865" y="525"/>
                </a:cubicBezTo>
                <a:cubicBezTo>
                  <a:pt x="2866" y="523"/>
                  <a:pt x="2866" y="523"/>
                  <a:pt x="2866" y="523"/>
                </a:cubicBezTo>
                <a:cubicBezTo>
                  <a:pt x="2866" y="522"/>
                  <a:pt x="2866" y="522"/>
                  <a:pt x="2866" y="522"/>
                </a:cubicBezTo>
                <a:cubicBezTo>
                  <a:pt x="2867" y="521"/>
                  <a:pt x="2867" y="521"/>
                  <a:pt x="2867" y="521"/>
                </a:cubicBezTo>
                <a:cubicBezTo>
                  <a:pt x="2869" y="521"/>
                  <a:pt x="2869" y="521"/>
                  <a:pt x="2869" y="521"/>
                </a:cubicBezTo>
                <a:cubicBezTo>
                  <a:pt x="2871" y="522"/>
                  <a:pt x="2871" y="522"/>
                  <a:pt x="2871" y="522"/>
                </a:cubicBezTo>
                <a:cubicBezTo>
                  <a:pt x="2871" y="521"/>
                  <a:pt x="2871" y="521"/>
                  <a:pt x="2871" y="521"/>
                </a:cubicBezTo>
                <a:cubicBezTo>
                  <a:pt x="2873" y="519"/>
                  <a:pt x="2873" y="519"/>
                  <a:pt x="2873" y="519"/>
                </a:cubicBezTo>
                <a:cubicBezTo>
                  <a:pt x="2872" y="518"/>
                  <a:pt x="2872" y="518"/>
                  <a:pt x="2872" y="518"/>
                </a:cubicBezTo>
                <a:cubicBezTo>
                  <a:pt x="2870" y="518"/>
                  <a:pt x="2870" y="518"/>
                  <a:pt x="2870" y="518"/>
                </a:cubicBezTo>
                <a:cubicBezTo>
                  <a:pt x="2868" y="517"/>
                  <a:pt x="2868" y="517"/>
                  <a:pt x="2868" y="517"/>
                </a:cubicBezTo>
                <a:cubicBezTo>
                  <a:pt x="2865" y="514"/>
                  <a:pt x="2865" y="514"/>
                  <a:pt x="2865" y="514"/>
                </a:cubicBezTo>
                <a:cubicBezTo>
                  <a:pt x="2863" y="515"/>
                  <a:pt x="2863" y="515"/>
                  <a:pt x="2863" y="515"/>
                </a:cubicBezTo>
                <a:cubicBezTo>
                  <a:pt x="2861" y="514"/>
                  <a:pt x="2861" y="514"/>
                  <a:pt x="2861" y="514"/>
                </a:cubicBezTo>
                <a:cubicBezTo>
                  <a:pt x="2860" y="512"/>
                  <a:pt x="2860" y="512"/>
                  <a:pt x="2860" y="512"/>
                </a:cubicBezTo>
                <a:cubicBezTo>
                  <a:pt x="2860" y="510"/>
                  <a:pt x="2860" y="510"/>
                  <a:pt x="2860" y="510"/>
                </a:cubicBezTo>
                <a:cubicBezTo>
                  <a:pt x="2861" y="509"/>
                  <a:pt x="2861" y="509"/>
                  <a:pt x="2861" y="509"/>
                </a:cubicBezTo>
                <a:cubicBezTo>
                  <a:pt x="2863" y="509"/>
                  <a:pt x="2863" y="509"/>
                  <a:pt x="2863" y="509"/>
                </a:cubicBezTo>
                <a:cubicBezTo>
                  <a:pt x="2865" y="510"/>
                  <a:pt x="2865" y="510"/>
                  <a:pt x="2865" y="510"/>
                </a:cubicBezTo>
                <a:cubicBezTo>
                  <a:pt x="2866" y="511"/>
                  <a:pt x="2866" y="511"/>
                  <a:pt x="2866" y="511"/>
                </a:cubicBezTo>
                <a:cubicBezTo>
                  <a:pt x="2869" y="508"/>
                  <a:pt x="2869" y="508"/>
                  <a:pt x="2869" y="508"/>
                </a:cubicBezTo>
                <a:cubicBezTo>
                  <a:pt x="2871" y="506"/>
                  <a:pt x="2871" y="506"/>
                  <a:pt x="2871" y="506"/>
                </a:cubicBezTo>
                <a:cubicBezTo>
                  <a:pt x="2873" y="506"/>
                  <a:pt x="2873" y="506"/>
                  <a:pt x="2873" y="506"/>
                </a:cubicBezTo>
                <a:cubicBezTo>
                  <a:pt x="2874" y="507"/>
                  <a:pt x="2874" y="507"/>
                  <a:pt x="2874" y="507"/>
                </a:cubicBezTo>
                <a:cubicBezTo>
                  <a:pt x="2875" y="507"/>
                  <a:pt x="2875" y="507"/>
                  <a:pt x="2875" y="507"/>
                </a:cubicBezTo>
                <a:cubicBezTo>
                  <a:pt x="2877" y="507"/>
                  <a:pt x="2877" y="507"/>
                  <a:pt x="2877" y="507"/>
                </a:cubicBezTo>
                <a:cubicBezTo>
                  <a:pt x="2879" y="509"/>
                  <a:pt x="2879" y="509"/>
                  <a:pt x="2879" y="509"/>
                </a:cubicBezTo>
                <a:cubicBezTo>
                  <a:pt x="2882" y="511"/>
                  <a:pt x="2882" y="511"/>
                  <a:pt x="2882" y="511"/>
                </a:cubicBezTo>
                <a:cubicBezTo>
                  <a:pt x="2885" y="513"/>
                  <a:pt x="2885" y="513"/>
                  <a:pt x="2885" y="513"/>
                </a:cubicBezTo>
                <a:cubicBezTo>
                  <a:pt x="2888" y="514"/>
                  <a:pt x="2888" y="514"/>
                  <a:pt x="2888" y="514"/>
                </a:cubicBezTo>
                <a:cubicBezTo>
                  <a:pt x="2889" y="515"/>
                  <a:pt x="2889" y="515"/>
                  <a:pt x="2889" y="515"/>
                </a:cubicBezTo>
                <a:cubicBezTo>
                  <a:pt x="2891" y="516"/>
                  <a:pt x="2891" y="516"/>
                  <a:pt x="2891" y="516"/>
                </a:cubicBezTo>
                <a:cubicBezTo>
                  <a:pt x="2890" y="514"/>
                  <a:pt x="2890" y="514"/>
                  <a:pt x="2890" y="514"/>
                </a:cubicBezTo>
                <a:cubicBezTo>
                  <a:pt x="2891" y="513"/>
                  <a:pt x="2891" y="513"/>
                  <a:pt x="2891" y="513"/>
                </a:cubicBezTo>
                <a:cubicBezTo>
                  <a:pt x="2890" y="510"/>
                  <a:pt x="2890" y="510"/>
                  <a:pt x="2890" y="510"/>
                </a:cubicBezTo>
                <a:cubicBezTo>
                  <a:pt x="2891" y="507"/>
                  <a:pt x="2891" y="507"/>
                  <a:pt x="2891" y="507"/>
                </a:cubicBezTo>
                <a:cubicBezTo>
                  <a:pt x="2892" y="503"/>
                  <a:pt x="2892" y="503"/>
                  <a:pt x="2892" y="503"/>
                </a:cubicBezTo>
                <a:cubicBezTo>
                  <a:pt x="2894" y="499"/>
                  <a:pt x="2894" y="499"/>
                  <a:pt x="2894" y="499"/>
                </a:cubicBezTo>
                <a:cubicBezTo>
                  <a:pt x="2896" y="499"/>
                  <a:pt x="2896" y="499"/>
                  <a:pt x="2896" y="499"/>
                </a:cubicBezTo>
                <a:cubicBezTo>
                  <a:pt x="2898" y="499"/>
                  <a:pt x="2898" y="499"/>
                  <a:pt x="2898" y="499"/>
                </a:cubicBezTo>
                <a:cubicBezTo>
                  <a:pt x="2901" y="499"/>
                  <a:pt x="2901" y="499"/>
                  <a:pt x="2901" y="499"/>
                </a:cubicBezTo>
                <a:cubicBezTo>
                  <a:pt x="2900" y="498"/>
                  <a:pt x="2900" y="498"/>
                  <a:pt x="2900" y="498"/>
                </a:cubicBezTo>
                <a:cubicBezTo>
                  <a:pt x="2902" y="497"/>
                  <a:pt x="2902" y="497"/>
                  <a:pt x="2902" y="497"/>
                </a:cubicBezTo>
                <a:cubicBezTo>
                  <a:pt x="2902" y="498"/>
                  <a:pt x="2902" y="498"/>
                  <a:pt x="2902" y="498"/>
                </a:cubicBezTo>
                <a:cubicBezTo>
                  <a:pt x="2904" y="498"/>
                  <a:pt x="2904" y="498"/>
                  <a:pt x="2904" y="498"/>
                </a:cubicBezTo>
                <a:cubicBezTo>
                  <a:pt x="2905" y="497"/>
                  <a:pt x="2905" y="497"/>
                  <a:pt x="2905" y="497"/>
                </a:cubicBezTo>
                <a:cubicBezTo>
                  <a:pt x="2905" y="495"/>
                  <a:pt x="2905" y="495"/>
                  <a:pt x="2905" y="495"/>
                </a:cubicBezTo>
                <a:cubicBezTo>
                  <a:pt x="2907" y="494"/>
                  <a:pt x="2907" y="494"/>
                  <a:pt x="2907" y="494"/>
                </a:cubicBezTo>
                <a:cubicBezTo>
                  <a:pt x="2908" y="493"/>
                  <a:pt x="2908" y="493"/>
                  <a:pt x="2908" y="493"/>
                </a:cubicBezTo>
                <a:cubicBezTo>
                  <a:pt x="2908" y="491"/>
                  <a:pt x="2908" y="491"/>
                  <a:pt x="2908" y="491"/>
                </a:cubicBezTo>
                <a:cubicBezTo>
                  <a:pt x="2909" y="491"/>
                  <a:pt x="2909" y="491"/>
                  <a:pt x="2909" y="491"/>
                </a:cubicBezTo>
                <a:cubicBezTo>
                  <a:pt x="2910" y="489"/>
                  <a:pt x="2910" y="489"/>
                  <a:pt x="2910" y="489"/>
                </a:cubicBezTo>
                <a:cubicBezTo>
                  <a:pt x="2908" y="489"/>
                  <a:pt x="2908" y="489"/>
                  <a:pt x="2908" y="489"/>
                </a:cubicBezTo>
                <a:cubicBezTo>
                  <a:pt x="2907" y="491"/>
                  <a:pt x="2907" y="491"/>
                  <a:pt x="2907" y="491"/>
                </a:cubicBezTo>
                <a:cubicBezTo>
                  <a:pt x="2906" y="492"/>
                  <a:pt x="2906" y="492"/>
                  <a:pt x="2906" y="492"/>
                </a:cubicBezTo>
                <a:cubicBezTo>
                  <a:pt x="2905" y="492"/>
                  <a:pt x="2905" y="492"/>
                  <a:pt x="2905" y="492"/>
                </a:cubicBezTo>
                <a:cubicBezTo>
                  <a:pt x="2905" y="491"/>
                  <a:pt x="2905" y="491"/>
                  <a:pt x="2905" y="491"/>
                </a:cubicBezTo>
                <a:cubicBezTo>
                  <a:pt x="2905" y="490"/>
                  <a:pt x="2905" y="490"/>
                  <a:pt x="2905" y="490"/>
                </a:cubicBezTo>
                <a:cubicBezTo>
                  <a:pt x="2903" y="488"/>
                  <a:pt x="2903" y="488"/>
                  <a:pt x="2903" y="488"/>
                </a:cubicBezTo>
                <a:cubicBezTo>
                  <a:pt x="2900" y="486"/>
                  <a:pt x="2900" y="486"/>
                  <a:pt x="2900" y="486"/>
                </a:cubicBezTo>
                <a:cubicBezTo>
                  <a:pt x="2900" y="485"/>
                  <a:pt x="2900" y="485"/>
                  <a:pt x="2900" y="485"/>
                </a:cubicBezTo>
                <a:cubicBezTo>
                  <a:pt x="2900" y="482"/>
                  <a:pt x="2900" y="482"/>
                  <a:pt x="2900" y="482"/>
                </a:cubicBezTo>
                <a:lnTo>
                  <a:pt x="2901" y="479"/>
                </a:lnTo>
                <a:close/>
                <a:moveTo>
                  <a:pt x="2766" y="631"/>
                </a:moveTo>
                <a:cubicBezTo>
                  <a:pt x="2765" y="631"/>
                  <a:pt x="2765" y="631"/>
                  <a:pt x="2765" y="631"/>
                </a:cubicBezTo>
                <a:cubicBezTo>
                  <a:pt x="2766" y="632"/>
                  <a:pt x="2766" y="632"/>
                  <a:pt x="2766" y="632"/>
                </a:cubicBezTo>
                <a:cubicBezTo>
                  <a:pt x="2767" y="632"/>
                  <a:pt x="2767" y="632"/>
                  <a:pt x="2767" y="632"/>
                </a:cubicBezTo>
                <a:lnTo>
                  <a:pt x="2766" y="631"/>
                </a:lnTo>
                <a:close/>
                <a:moveTo>
                  <a:pt x="2766" y="891"/>
                </a:moveTo>
                <a:cubicBezTo>
                  <a:pt x="2769" y="890"/>
                  <a:pt x="2769" y="890"/>
                  <a:pt x="2769" y="890"/>
                </a:cubicBezTo>
                <a:cubicBezTo>
                  <a:pt x="2770" y="888"/>
                  <a:pt x="2770" y="888"/>
                  <a:pt x="2770" y="888"/>
                </a:cubicBezTo>
                <a:cubicBezTo>
                  <a:pt x="2769" y="886"/>
                  <a:pt x="2769" y="886"/>
                  <a:pt x="2769" y="886"/>
                </a:cubicBezTo>
                <a:cubicBezTo>
                  <a:pt x="2767" y="884"/>
                  <a:pt x="2767" y="884"/>
                  <a:pt x="2767" y="884"/>
                </a:cubicBezTo>
                <a:cubicBezTo>
                  <a:pt x="2766" y="885"/>
                  <a:pt x="2766" y="885"/>
                  <a:pt x="2766" y="885"/>
                </a:cubicBezTo>
                <a:cubicBezTo>
                  <a:pt x="2767" y="888"/>
                  <a:pt x="2767" y="888"/>
                  <a:pt x="2767" y="888"/>
                </a:cubicBezTo>
                <a:cubicBezTo>
                  <a:pt x="2766" y="889"/>
                  <a:pt x="2766" y="889"/>
                  <a:pt x="2766" y="889"/>
                </a:cubicBezTo>
                <a:cubicBezTo>
                  <a:pt x="2765" y="890"/>
                  <a:pt x="2765" y="890"/>
                  <a:pt x="2765" y="890"/>
                </a:cubicBezTo>
                <a:lnTo>
                  <a:pt x="2766" y="891"/>
                </a:lnTo>
                <a:close/>
                <a:moveTo>
                  <a:pt x="2759" y="652"/>
                </a:moveTo>
                <a:cubicBezTo>
                  <a:pt x="2761" y="650"/>
                  <a:pt x="2761" y="650"/>
                  <a:pt x="2761" y="650"/>
                </a:cubicBezTo>
                <a:cubicBezTo>
                  <a:pt x="2760" y="648"/>
                  <a:pt x="2760" y="648"/>
                  <a:pt x="2760" y="648"/>
                </a:cubicBezTo>
                <a:cubicBezTo>
                  <a:pt x="2758" y="648"/>
                  <a:pt x="2758" y="648"/>
                  <a:pt x="2758" y="648"/>
                </a:cubicBezTo>
                <a:cubicBezTo>
                  <a:pt x="2754" y="649"/>
                  <a:pt x="2754" y="649"/>
                  <a:pt x="2754" y="649"/>
                </a:cubicBezTo>
                <a:cubicBezTo>
                  <a:pt x="2753" y="651"/>
                  <a:pt x="2753" y="651"/>
                  <a:pt x="2753" y="651"/>
                </a:cubicBezTo>
                <a:cubicBezTo>
                  <a:pt x="2754" y="652"/>
                  <a:pt x="2754" y="652"/>
                  <a:pt x="2754" y="652"/>
                </a:cubicBezTo>
                <a:cubicBezTo>
                  <a:pt x="2756" y="653"/>
                  <a:pt x="2756" y="653"/>
                  <a:pt x="2756" y="653"/>
                </a:cubicBezTo>
                <a:lnTo>
                  <a:pt x="2759" y="652"/>
                </a:lnTo>
                <a:close/>
                <a:moveTo>
                  <a:pt x="2739" y="830"/>
                </a:moveTo>
                <a:cubicBezTo>
                  <a:pt x="2737" y="831"/>
                  <a:pt x="2737" y="831"/>
                  <a:pt x="2737" y="831"/>
                </a:cubicBezTo>
                <a:cubicBezTo>
                  <a:pt x="2739" y="832"/>
                  <a:pt x="2739" y="832"/>
                  <a:pt x="2739" y="832"/>
                </a:cubicBezTo>
                <a:cubicBezTo>
                  <a:pt x="2739" y="831"/>
                  <a:pt x="2739" y="831"/>
                  <a:pt x="2739" y="831"/>
                </a:cubicBezTo>
                <a:cubicBezTo>
                  <a:pt x="2739" y="831"/>
                  <a:pt x="2739" y="830"/>
                  <a:pt x="2739" y="830"/>
                </a:cubicBezTo>
                <a:close/>
                <a:moveTo>
                  <a:pt x="2340" y="959"/>
                </a:moveTo>
                <a:cubicBezTo>
                  <a:pt x="2339" y="958"/>
                  <a:pt x="2339" y="958"/>
                  <a:pt x="2339" y="958"/>
                </a:cubicBezTo>
                <a:cubicBezTo>
                  <a:pt x="2340" y="956"/>
                  <a:pt x="2340" y="956"/>
                  <a:pt x="2340" y="956"/>
                </a:cubicBezTo>
                <a:cubicBezTo>
                  <a:pt x="2338" y="955"/>
                  <a:pt x="2338" y="955"/>
                  <a:pt x="2338" y="955"/>
                </a:cubicBezTo>
                <a:cubicBezTo>
                  <a:pt x="2336" y="950"/>
                  <a:pt x="2336" y="950"/>
                  <a:pt x="2336" y="950"/>
                </a:cubicBezTo>
                <a:cubicBezTo>
                  <a:pt x="2335" y="947"/>
                  <a:pt x="2335" y="947"/>
                  <a:pt x="2335" y="947"/>
                </a:cubicBezTo>
                <a:cubicBezTo>
                  <a:pt x="2333" y="947"/>
                  <a:pt x="2333" y="947"/>
                  <a:pt x="2333" y="947"/>
                </a:cubicBezTo>
                <a:cubicBezTo>
                  <a:pt x="2333" y="947"/>
                  <a:pt x="2333" y="947"/>
                  <a:pt x="2333" y="947"/>
                </a:cubicBezTo>
                <a:cubicBezTo>
                  <a:pt x="2332" y="947"/>
                  <a:pt x="2332" y="947"/>
                  <a:pt x="2332" y="947"/>
                </a:cubicBezTo>
                <a:cubicBezTo>
                  <a:pt x="2334" y="946"/>
                  <a:pt x="2334" y="946"/>
                  <a:pt x="2334" y="946"/>
                </a:cubicBezTo>
                <a:cubicBezTo>
                  <a:pt x="2333" y="945"/>
                  <a:pt x="2333" y="945"/>
                  <a:pt x="2333" y="945"/>
                </a:cubicBezTo>
                <a:cubicBezTo>
                  <a:pt x="2333" y="945"/>
                  <a:pt x="2333" y="945"/>
                  <a:pt x="2333" y="945"/>
                </a:cubicBezTo>
                <a:cubicBezTo>
                  <a:pt x="2331" y="942"/>
                  <a:pt x="2331" y="942"/>
                  <a:pt x="2331" y="942"/>
                </a:cubicBezTo>
                <a:cubicBezTo>
                  <a:pt x="2330" y="942"/>
                  <a:pt x="2330" y="942"/>
                  <a:pt x="2330" y="942"/>
                </a:cubicBezTo>
                <a:cubicBezTo>
                  <a:pt x="2330" y="940"/>
                  <a:pt x="2330" y="940"/>
                  <a:pt x="2330" y="940"/>
                </a:cubicBezTo>
                <a:cubicBezTo>
                  <a:pt x="2329" y="940"/>
                  <a:pt x="2329" y="940"/>
                  <a:pt x="2329" y="940"/>
                </a:cubicBezTo>
                <a:cubicBezTo>
                  <a:pt x="2329" y="938"/>
                  <a:pt x="2329" y="938"/>
                  <a:pt x="2329" y="938"/>
                </a:cubicBezTo>
                <a:cubicBezTo>
                  <a:pt x="2326" y="937"/>
                  <a:pt x="2326" y="937"/>
                  <a:pt x="2326" y="937"/>
                </a:cubicBezTo>
                <a:cubicBezTo>
                  <a:pt x="2326" y="938"/>
                  <a:pt x="2326" y="938"/>
                  <a:pt x="2326" y="938"/>
                </a:cubicBezTo>
                <a:cubicBezTo>
                  <a:pt x="2324" y="938"/>
                  <a:pt x="2324" y="938"/>
                  <a:pt x="2324" y="938"/>
                </a:cubicBezTo>
                <a:cubicBezTo>
                  <a:pt x="2324" y="937"/>
                  <a:pt x="2324" y="937"/>
                  <a:pt x="2324" y="937"/>
                </a:cubicBezTo>
                <a:cubicBezTo>
                  <a:pt x="2322" y="936"/>
                  <a:pt x="2322" y="936"/>
                  <a:pt x="2322" y="936"/>
                </a:cubicBezTo>
                <a:cubicBezTo>
                  <a:pt x="2322" y="937"/>
                  <a:pt x="2322" y="937"/>
                  <a:pt x="2322" y="937"/>
                </a:cubicBezTo>
                <a:cubicBezTo>
                  <a:pt x="2323" y="937"/>
                  <a:pt x="2323" y="937"/>
                  <a:pt x="2323" y="937"/>
                </a:cubicBezTo>
                <a:cubicBezTo>
                  <a:pt x="2322" y="938"/>
                  <a:pt x="2322" y="938"/>
                  <a:pt x="2322" y="938"/>
                </a:cubicBezTo>
                <a:cubicBezTo>
                  <a:pt x="2322" y="938"/>
                  <a:pt x="2322" y="938"/>
                  <a:pt x="2322" y="938"/>
                </a:cubicBezTo>
                <a:cubicBezTo>
                  <a:pt x="2322" y="939"/>
                  <a:pt x="2322" y="939"/>
                  <a:pt x="2322" y="939"/>
                </a:cubicBezTo>
                <a:cubicBezTo>
                  <a:pt x="2322" y="940"/>
                  <a:pt x="2322" y="940"/>
                  <a:pt x="2322" y="940"/>
                </a:cubicBezTo>
                <a:cubicBezTo>
                  <a:pt x="2321" y="942"/>
                  <a:pt x="2321" y="942"/>
                  <a:pt x="2321" y="942"/>
                </a:cubicBezTo>
                <a:cubicBezTo>
                  <a:pt x="2320" y="942"/>
                  <a:pt x="2320" y="942"/>
                  <a:pt x="2320" y="942"/>
                </a:cubicBezTo>
                <a:cubicBezTo>
                  <a:pt x="2319" y="941"/>
                  <a:pt x="2319" y="941"/>
                  <a:pt x="2319" y="941"/>
                </a:cubicBezTo>
                <a:cubicBezTo>
                  <a:pt x="2318" y="940"/>
                  <a:pt x="2318" y="940"/>
                  <a:pt x="2318" y="940"/>
                </a:cubicBezTo>
                <a:cubicBezTo>
                  <a:pt x="2318" y="941"/>
                  <a:pt x="2318" y="941"/>
                  <a:pt x="2318" y="941"/>
                </a:cubicBezTo>
                <a:cubicBezTo>
                  <a:pt x="2319" y="941"/>
                  <a:pt x="2319" y="941"/>
                  <a:pt x="2319" y="941"/>
                </a:cubicBezTo>
                <a:cubicBezTo>
                  <a:pt x="2320" y="942"/>
                  <a:pt x="2320" y="942"/>
                  <a:pt x="2320" y="942"/>
                </a:cubicBezTo>
                <a:cubicBezTo>
                  <a:pt x="2319" y="943"/>
                  <a:pt x="2319" y="943"/>
                  <a:pt x="2319" y="943"/>
                </a:cubicBezTo>
                <a:cubicBezTo>
                  <a:pt x="2320" y="945"/>
                  <a:pt x="2320" y="945"/>
                  <a:pt x="2320" y="945"/>
                </a:cubicBezTo>
                <a:cubicBezTo>
                  <a:pt x="2320" y="948"/>
                  <a:pt x="2320" y="948"/>
                  <a:pt x="2320" y="948"/>
                </a:cubicBezTo>
                <a:cubicBezTo>
                  <a:pt x="2319" y="949"/>
                  <a:pt x="2319" y="949"/>
                  <a:pt x="2319" y="949"/>
                </a:cubicBezTo>
                <a:cubicBezTo>
                  <a:pt x="2319" y="953"/>
                  <a:pt x="2319" y="953"/>
                  <a:pt x="2319" y="953"/>
                </a:cubicBezTo>
                <a:cubicBezTo>
                  <a:pt x="2319" y="954"/>
                  <a:pt x="2319" y="954"/>
                  <a:pt x="2319" y="954"/>
                </a:cubicBezTo>
                <a:cubicBezTo>
                  <a:pt x="2318" y="955"/>
                  <a:pt x="2318" y="955"/>
                  <a:pt x="2318" y="955"/>
                </a:cubicBezTo>
                <a:cubicBezTo>
                  <a:pt x="2319" y="959"/>
                  <a:pt x="2319" y="959"/>
                  <a:pt x="2319" y="959"/>
                </a:cubicBezTo>
                <a:cubicBezTo>
                  <a:pt x="2319" y="960"/>
                  <a:pt x="2319" y="960"/>
                  <a:pt x="2319" y="960"/>
                </a:cubicBezTo>
                <a:cubicBezTo>
                  <a:pt x="2320" y="965"/>
                  <a:pt x="2320" y="965"/>
                  <a:pt x="2320" y="965"/>
                </a:cubicBezTo>
                <a:cubicBezTo>
                  <a:pt x="2322" y="970"/>
                  <a:pt x="2322" y="970"/>
                  <a:pt x="2322" y="970"/>
                </a:cubicBezTo>
                <a:cubicBezTo>
                  <a:pt x="2323" y="973"/>
                  <a:pt x="2323" y="973"/>
                  <a:pt x="2323" y="973"/>
                </a:cubicBezTo>
                <a:cubicBezTo>
                  <a:pt x="2326" y="974"/>
                  <a:pt x="2326" y="974"/>
                  <a:pt x="2326" y="974"/>
                </a:cubicBezTo>
                <a:cubicBezTo>
                  <a:pt x="2328" y="974"/>
                  <a:pt x="2328" y="974"/>
                  <a:pt x="2328" y="974"/>
                </a:cubicBezTo>
                <a:cubicBezTo>
                  <a:pt x="2331" y="973"/>
                  <a:pt x="2331" y="973"/>
                  <a:pt x="2331" y="973"/>
                </a:cubicBezTo>
                <a:cubicBezTo>
                  <a:pt x="2334" y="972"/>
                  <a:pt x="2334" y="972"/>
                  <a:pt x="2334" y="972"/>
                </a:cubicBezTo>
                <a:cubicBezTo>
                  <a:pt x="2338" y="969"/>
                  <a:pt x="2338" y="969"/>
                  <a:pt x="2338" y="969"/>
                </a:cubicBezTo>
                <a:cubicBezTo>
                  <a:pt x="2339" y="966"/>
                  <a:pt x="2339" y="966"/>
                  <a:pt x="2339" y="966"/>
                </a:cubicBezTo>
                <a:cubicBezTo>
                  <a:pt x="2340" y="964"/>
                  <a:pt x="2340" y="964"/>
                  <a:pt x="2340" y="964"/>
                </a:cubicBezTo>
                <a:cubicBezTo>
                  <a:pt x="2340" y="962"/>
                  <a:pt x="2340" y="962"/>
                  <a:pt x="2340" y="962"/>
                </a:cubicBezTo>
                <a:cubicBezTo>
                  <a:pt x="2340" y="962"/>
                  <a:pt x="2340" y="962"/>
                  <a:pt x="2340" y="962"/>
                </a:cubicBezTo>
                <a:lnTo>
                  <a:pt x="2340" y="959"/>
                </a:lnTo>
                <a:close/>
                <a:moveTo>
                  <a:pt x="2744" y="873"/>
                </a:moveTo>
                <a:cubicBezTo>
                  <a:pt x="2741" y="874"/>
                  <a:pt x="2741" y="874"/>
                  <a:pt x="2741" y="874"/>
                </a:cubicBezTo>
                <a:cubicBezTo>
                  <a:pt x="2742" y="877"/>
                  <a:pt x="2742" y="877"/>
                  <a:pt x="2742" y="877"/>
                </a:cubicBezTo>
                <a:cubicBezTo>
                  <a:pt x="2742" y="878"/>
                  <a:pt x="2742" y="878"/>
                  <a:pt x="2742" y="878"/>
                </a:cubicBezTo>
                <a:cubicBezTo>
                  <a:pt x="2743" y="879"/>
                  <a:pt x="2743" y="879"/>
                  <a:pt x="2743" y="879"/>
                </a:cubicBezTo>
                <a:cubicBezTo>
                  <a:pt x="2744" y="878"/>
                  <a:pt x="2744" y="878"/>
                  <a:pt x="2744" y="878"/>
                </a:cubicBezTo>
                <a:cubicBezTo>
                  <a:pt x="2744" y="875"/>
                  <a:pt x="2744" y="875"/>
                  <a:pt x="2744" y="875"/>
                </a:cubicBezTo>
                <a:cubicBezTo>
                  <a:pt x="2745" y="874"/>
                  <a:pt x="2745" y="874"/>
                  <a:pt x="2745" y="874"/>
                </a:cubicBezTo>
                <a:lnTo>
                  <a:pt x="2744" y="873"/>
                </a:lnTo>
                <a:close/>
                <a:moveTo>
                  <a:pt x="2752" y="638"/>
                </a:moveTo>
                <a:cubicBezTo>
                  <a:pt x="2753" y="638"/>
                  <a:pt x="2753" y="638"/>
                  <a:pt x="2753" y="638"/>
                </a:cubicBezTo>
                <a:cubicBezTo>
                  <a:pt x="2752" y="637"/>
                  <a:pt x="2752" y="637"/>
                  <a:pt x="2752" y="637"/>
                </a:cubicBezTo>
                <a:cubicBezTo>
                  <a:pt x="2752" y="636"/>
                  <a:pt x="2752" y="636"/>
                  <a:pt x="2752" y="636"/>
                </a:cubicBezTo>
                <a:cubicBezTo>
                  <a:pt x="2751" y="637"/>
                  <a:pt x="2751" y="637"/>
                  <a:pt x="2751" y="637"/>
                </a:cubicBezTo>
                <a:cubicBezTo>
                  <a:pt x="2751" y="637"/>
                  <a:pt x="2751" y="637"/>
                  <a:pt x="2751" y="637"/>
                </a:cubicBezTo>
                <a:cubicBezTo>
                  <a:pt x="2750" y="637"/>
                  <a:pt x="2750" y="637"/>
                  <a:pt x="2750" y="637"/>
                </a:cubicBezTo>
                <a:cubicBezTo>
                  <a:pt x="2751" y="639"/>
                  <a:pt x="2751" y="639"/>
                  <a:pt x="2751" y="639"/>
                </a:cubicBezTo>
                <a:lnTo>
                  <a:pt x="2752" y="638"/>
                </a:lnTo>
                <a:close/>
                <a:moveTo>
                  <a:pt x="2817" y="610"/>
                </a:moveTo>
                <a:cubicBezTo>
                  <a:pt x="2817" y="608"/>
                  <a:pt x="2817" y="608"/>
                  <a:pt x="2817" y="608"/>
                </a:cubicBezTo>
                <a:cubicBezTo>
                  <a:pt x="2816" y="608"/>
                  <a:pt x="2816" y="608"/>
                  <a:pt x="2816" y="608"/>
                </a:cubicBezTo>
                <a:cubicBezTo>
                  <a:pt x="2815" y="609"/>
                  <a:pt x="2815" y="609"/>
                  <a:pt x="2815" y="609"/>
                </a:cubicBezTo>
                <a:cubicBezTo>
                  <a:pt x="2816" y="610"/>
                  <a:pt x="2816" y="610"/>
                  <a:pt x="2816" y="610"/>
                </a:cubicBezTo>
                <a:cubicBezTo>
                  <a:pt x="2816" y="610"/>
                  <a:pt x="2816" y="610"/>
                  <a:pt x="2816" y="610"/>
                </a:cubicBezTo>
                <a:lnTo>
                  <a:pt x="2817" y="610"/>
                </a:lnTo>
                <a:close/>
                <a:moveTo>
                  <a:pt x="2826" y="363"/>
                </a:moveTo>
                <a:cubicBezTo>
                  <a:pt x="2828" y="364"/>
                  <a:pt x="2828" y="364"/>
                  <a:pt x="2828" y="364"/>
                </a:cubicBezTo>
                <a:cubicBezTo>
                  <a:pt x="2830" y="367"/>
                  <a:pt x="2830" y="367"/>
                  <a:pt x="2830" y="367"/>
                </a:cubicBezTo>
                <a:cubicBezTo>
                  <a:pt x="2831" y="371"/>
                  <a:pt x="2831" y="371"/>
                  <a:pt x="2831" y="371"/>
                </a:cubicBezTo>
                <a:cubicBezTo>
                  <a:pt x="2831" y="373"/>
                  <a:pt x="2831" y="373"/>
                  <a:pt x="2831" y="373"/>
                </a:cubicBezTo>
                <a:cubicBezTo>
                  <a:pt x="2832" y="376"/>
                  <a:pt x="2832" y="376"/>
                  <a:pt x="2832" y="376"/>
                </a:cubicBezTo>
                <a:cubicBezTo>
                  <a:pt x="2832" y="378"/>
                  <a:pt x="2832" y="378"/>
                  <a:pt x="2832" y="378"/>
                </a:cubicBezTo>
                <a:cubicBezTo>
                  <a:pt x="2834" y="379"/>
                  <a:pt x="2834" y="379"/>
                  <a:pt x="2834" y="379"/>
                </a:cubicBezTo>
                <a:cubicBezTo>
                  <a:pt x="2836" y="381"/>
                  <a:pt x="2836" y="381"/>
                  <a:pt x="2836" y="381"/>
                </a:cubicBezTo>
                <a:cubicBezTo>
                  <a:pt x="2835" y="382"/>
                  <a:pt x="2835" y="382"/>
                  <a:pt x="2835" y="382"/>
                </a:cubicBezTo>
                <a:cubicBezTo>
                  <a:pt x="2835" y="384"/>
                  <a:pt x="2835" y="384"/>
                  <a:pt x="2835" y="384"/>
                </a:cubicBezTo>
                <a:cubicBezTo>
                  <a:pt x="2838" y="387"/>
                  <a:pt x="2838" y="387"/>
                  <a:pt x="2838" y="387"/>
                </a:cubicBezTo>
                <a:cubicBezTo>
                  <a:pt x="2838" y="389"/>
                  <a:pt x="2838" y="389"/>
                  <a:pt x="2838" y="389"/>
                </a:cubicBezTo>
                <a:cubicBezTo>
                  <a:pt x="2839" y="392"/>
                  <a:pt x="2839" y="392"/>
                  <a:pt x="2839" y="392"/>
                </a:cubicBezTo>
                <a:cubicBezTo>
                  <a:pt x="2840" y="396"/>
                  <a:pt x="2840" y="396"/>
                  <a:pt x="2840" y="396"/>
                </a:cubicBezTo>
                <a:cubicBezTo>
                  <a:pt x="2840" y="397"/>
                  <a:pt x="2840" y="397"/>
                  <a:pt x="2840" y="397"/>
                </a:cubicBezTo>
                <a:cubicBezTo>
                  <a:pt x="2840" y="399"/>
                  <a:pt x="2840" y="399"/>
                  <a:pt x="2840" y="399"/>
                </a:cubicBezTo>
                <a:cubicBezTo>
                  <a:pt x="2840" y="403"/>
                  <a:pt x="2840" y="403"/>
                  <a:pt x="2840" y="403"/>
                </a:cubicBezTo>
                <a:cubicBezTo>
                  <a:pt x="2842" y="406"/>
                  <a:pt x="2842" y="406"/>
                  <a:pt x="2842" y="406"/>
                </a:cubicBezTo>
                <a:cubicBezTo>
                  <a:pt x="2842" y="408"/>
                  <a:pt x="2842" y="408"/>
                  <a:pt x="2842" y="408"/>
                </a:cubicBezTo>
                <a:cubicBezTo>
                  <a:pt x="2842" y="411"/>
                  <a:pt x="2842" y="411"/>
                  <a:pt x="2842" y="411"/>
                </a:cubicBezTo>
                <a:cubicBezTo>
                  <a:pt x="2844" y="412"/>
                  <a:pt x="2844" y="412"/>
                  <a:pt x="2844" y="412"/>
                </a:cubicBezTo>
                <a:cubicBezTo>
                  <a:pt x="2848" y="417"/>
                  <a:pt x="2848" y="417"/>
                  <a:pt x="2848" y="417"/>
                </a:cubicBezTo>
                <a:cubicBezTo>
                  <a:pt x="2848" y="419"/>
                  <a:pt x="2848" y="419"/>
                  <a:pt x="2848" y="419"/>
                </a:cubicBezTo>
                <a:cubicBezTo>
                  <a:pt x="2849" y="422"/>
                  <a:pt x="2849" y="422"/>
                  <a:pt x="2849" y="422"/>
                </a:cubicBezTo>
                <a:cubicBezTo>
                  <a:pt x="2849" y="426"/>
                  <a:pt x="2849" y="426"/>
                  <a:pt x="2849" y="426"/>
                </a:cubicBezTo>
                <a:cubicBezTo>
                  <a:pt x="2849" y="429"/>
                  <a:pt x="2849" y="429"/>
                  <a:pt x="2849" y="429"/>
                </a:cubicBezTo>
                <a:cubicBezTo>
                  <a:pt x="2851" y="433"/>
                  <a:pt x="2851" y="433"/>
                  <a:pt x="2851" y="433"/>
                </a:cubicBezTo>
                <a:cubicBezTo>
                  <a:pt x="2851" y="435"/>
                  <a:pt x="2851" y="435"/>
                  <a:pt x="2851" y="435"/>
                </a:cubicBezTo>
                <a:cubicBezTo>
                  <a:pt x="2854" y="438"/>
                  <a:pt x="2854" y="438"/>
                  <a:pt x="2854" y="438"/>
                </a:cubicBezTo>
                <a:cubicBezTo>
                  <a:pt x="2854" y="440"/>
                  <a:pt x="2854" y="440"/>
                  <a:pt x="2854" y="440"/>
                </a:cubicBezTo>
                <a:cubicBezTo>
                  <a:pt x="2854" y="443"/>
                  <a:pt x="2854" y="443"/>
                  <a:pt x="2854" y="443"/>
                </a:cubicBezTo>
                <a:cubicBezTo>
                  <a:pt x="2854" y="447"/>
                  <a:pt x="2854" y="447"/>
                  <a:pt x="2854" y="447"/>
                </a:cubicBezTo>
                <a:cubicBezTo>
                  <a:pt x="2854" y="450"/>
                  <a:pt x="2854" y="450"/>
                  <a:pt x="2854" y="450"/>
                </a:cubicBezTo>
                <a:cubicBezTo>
                  <a:pt x="2857" y="451"/>
                  <a:pt x="2857" y="451"/>
                  <a:pt x="2857" y="451"/>
                </a:cubicBezTo>
                <a:cubicBezTo>
                  <a:pt x="2858" y="454"/>
                  <a:pt x="2858" y="454"/>
                  <a:pt x="2858" y="454"/>
                </a:cubicBezTo>
                <a:cubicBezTo>
                  <a:pt x="2861" y="456"/>
                  <a:pt x="2861" y="456"/>
                  <a:pt x="2861" y="456"/>
                </a:cubicBezTo>
                <a:cubicBezTo>
                  <a:pt x="2860" y="454"/>
                  <a:pt x="2860" y="454"/>
                  <a:pt x="2860" y="454"/>
                </a:cubicBezTo>
                <a:cubicBezTo>
                  <a:pt x="2861" y="451"/>
                  <a:pt x="2861" y="451"/>
                  <a:pt x="2861" y="451"/>
                </a:cubicBezTo>
                <a:cubicBezTo>
                  <a:pt x="2860" y="449"/>
                  <a:pt x="2860" y="449"/>
                  <a:pt x="2860" y="449"/>
                </a:cubicBezTo>
                <a:cubicBezTo>
                  <a:pt x="2859" y="447"/>
                  <a:pt x="2859" y="447"/>
                  <a:pt x="2859" y="447"/>
                </a:cubicBezTo>
                <a:cubicBezTo>
                  <a:pt x="2860" y="444"/>
                  <a:pt x="2860" y="444"/>
                  <a:pt x="2860" y="444"/>
                </a:cubicBezTo>
                <a:cubicBezTo>
                  <a:pt x="2861" y="442"/>
                  <a:pt x="2861" y="442"/>
                  <a:pt x="2861" y="442"/>
                </a:cubicBezTo>
                <a:cubicBezTo>
                  <a:pt x="2862" y="443"/>
                  <a:pt x="2862" y="443"/>
                  <a:pt x="2862" y="443"/>
                </a:cubicBezTo>
                <a:cubicBezTo>
                  <a:pt x="2862" y="444"/>
                  <a:pt x="2862" y="444"/>
                  <a:pt x="2862" y="444"/>
                </a:cubicBezTo>
                <a:cubicBezTo>
                  <a:pt x="2863" y="445"/>
                  <a:pt x="2863" y="445"/>
                  <a:pt x="2863" y="445"/>
                </a:cubicBezTo>
                <a:cubicBezTo>
                  <a:pt x="2867" y="445"/>
                  <a:pt x="2867" y="445"/>
                  <a:pt x="2867" y="445"/>
                </a:cubicBezTo>
                <a:cubicBezTo>
                  <a:pt x="2868" y="444"/>
                  <a:pt x="2868" y="444"/>
                  <a:pt x="2868" y="444"/>
                </a:cubicBezTo>
                <a:cubicBezTo>
                  <a:pt x="2869" y="443"/>
                  <a:pt x="2869" y="443"/>
                  <a:pt x="2869" y="443"/>
                </a:cubicBezTo>
                <a:cubicBezTo>
                  <a:pt x="2869" y="444"/>
                  <a:pt x="2869" y="444"/>
                  <a:pt x="2869" y="444"/>
                </a:cubicBezTo>
                <a:cubicBezTo>
                  <a:pt x="2869" y="445"/>
                  <a:pt x="2869" y="445"/>
                  <a:pt x="2869" y="445"/>
                </a:cubicBezTo>
                <a:cubicBezTo>
                  <a:pt x="2869" y="447"/>
                  <a:pt x="2869" y="447"/>
                  <a:pt x="2869" y="447"/>
                </a:cubicBezTo>
                <a:cubicBezTo>
                  <a:pt x="2871" y="449"/>
                  <a:pt x="2871" y="449"/>
                  <a:pt x="2871" y="449"/>
                </a:cubicBezTo>
                <a:cubicBezTo>
                  <a:pt x="2871" y="451"/>
                  <a:pt x="2871" y="451"/>
                  <a:pt x="2871" y="451"/>
                </a:cubicBezTo>
                <a:cubicBezTo>
                  <a:pt x="2873" y="452"/>
                  <a:pt x="2873" y="452"/>
                  <a:pt x="2873" y="452"/>
                </a:cubicBezTo>
                <a:cubicBezTo>
                  <a:pt x="2873" y="451"/>
                  <a:pt x="2873" y="451"/>
                  <a:pt x="2873" y="451"/>
                </a:cubicBezTo>
                <a:cubicBezTo>
                  <a:pt x="2872" y="449"/>
                  <a:pt x="2872" y="449"/>
                  <a:pt x="2872" y="449"/>
                </a:cubicBezTo>
                <a:cubicBezTo>
                  <a:pt x="2872" y="447"/>
                  <a:pt x="2872" y="447"/>
                  <a:pt x="2872" y="447"/>
                </a:cubicBezTo>
                <a:cubicBezTo>
                  <a:pt x="2872" y="445"/>
                  <a:pt x="2872" y="445"/>
                  <a:pt x="2872" y="445"/>
                </a:cubicBezTo>
                <a:cubicBezTo>
                  <a:pt x="2871" y="443"/>
                  <a:pt x="2871" y="443"/>
                  <a:pt x="2871" y="443"/>
                </a:cubicBezTo>
                <a:cubicBezTo>
                  <a:pt x="2870" y="441"/>
                  <a:pt x="2870" y="441"/>
                  <a:pt x="2870" y="441"/>
                </a:cubicBezTo>
                <a:cubicBezTo>
                  <a:pt x="2869" y="439"/>
                  <a:pt x="2869" y="439"/>
                  <a:pt x="2869" y="439"/>
                </a:cubicBezTo>
                <a:cubicBezTo>
                  <a:pt x="2868" y="440"/>
                  <a:pt x="2868" y="440"/>
                  <a:pt x="2868" y="440"/>
                </a:cubicBezTo>
                <a:cubicBezTo>
                  <a:pt x="2867" y="440"/>
                  <a:pt x="2867" y="440"/>
                  <a:pt x="2867" y="440"/>
                </a:cubicBezTo>
                <a:cubicBezTo>
                  <a:pt x="2864" y="438"/>
                  <a:pt x="2864" y="438"/>
                  <a:pt x="2864" y="438"/>
                </a:cubicBezTo>
                <a:cubicBezTo>
                  <a:pt x="2863" y="435"/>
                  <a:pt x="2863" y="435"/>
                  <a:pt x="2863" y="435"/>
                </a:cubicBezTo>
                <a:cubicBezTo>
                  <a:pt x="2862" y="433"/>
                  <a:pt x="2862" y="433"/>
                  <a:pt x="2862" y="433"/>
                </a:cubicBezTo>
                <a:cubicBezTo>
                  <a:pt x="2860" y="431"/>
                  <a:pt x="2860" y="431"/>
                  <a:pt x="2860" y="431"/>
                </a:cubicBezTo>
                <a:cubicBezTo>
                  <a:pt x="2858" y="430"/>
                  <a:pt x="2858" y="430"/>
                  <a:pt x="2858" y="430"/>
                </a:cubicBezTo>
                <a:cubicBezTo>
                  <a:pt x="2856" y="428"/>
                  <a:pt x="2856" y="428"/>
                  <a:pt x="2856" y="428"/>
                </a:cubicBezTo>
                <a:cubicBezTo>
                  <a:pt x="2856" y="425"/>
                  <a:pt x="2856" y="425"/>
                  <a:pt x="2856" y="425"/>
                </a:cubicBezTo>
                <a:cubicBezTo>
                  <a:pt x="2854" y="422"/>
                  <a:pt x="2854" y="422"/>
                  <a:pt x="2854" y="422"/>
                </a:cubicBezTo>
                <a:cubicBezTo>
                  <a:pt x="2853" y="420"/>
                  <a:pt x="2853" y="420"/>
                  <a:pt x="2853" y="420"/>
                </a:cubicBezTo>
                <a:cubicBezTo>
                  <a:pt x="2853" y="416"/>
                  <a:pt x="2853" y="416"/>
                  <a:pt x="2853" y="416"/>
                </a:cubicBezTo>
                <a:cubicBezTo>
                  <a:pt x="2853" y="412"/>
                  <a:pt x="2853" y="412"/>
                  <a:pt x="2853" y="412"/>
                </a:cubicBezTo>
                <a:cubicBezTo>
                  <a:pt x="2852" y="410"/>
                  <a:pt x="2852" y="410"/>
                  <a:pt x="2852" y="410"/>
                </a:cubicBezTo>
                <a:cubicBezTo>
                  <a:pt x="2852" y="407"/>
                  <a:pt x="2852" y="407"/>
                  <a:pt x="2852" y="407"/>
                </a:cubicBezTo>
                <a:cubicBezTo>
                  <a:pt x="2852" y="405"/>
                  <a:pt x="2852" y="405"/>
                  <a:pt x="2852" y="405"/>
                </a:cubicBezTo>
                <a:cubicBezTo>
                  <a:pt x="2851" y="402"/>
                  <a:pt x="2851" y="402"/>
                  <a:pt x="2851" y="402"/>
                </a:cubicBezTo>
                <a:cubicBezTo>
                  <a:pt x="2852" y="401"/>
                  <a:pt x="2852" y="401"/>
                  <a:pt x="2852" y="401"/>
                </a:cubicBezTo>
                <a:cubicBezTo>
                  <a:pt x="2852" y="400"/>
                  <a:pt x="2852" y="400"/>
                  <a:pt x="2852" y="400"/>
                </a:cubicBezTo>
                <a:cubicBezTo>
                  <a:pt x="2852" y="398"/>
                  <a:pt x="2852" y="398"/>
                  <a:pt x="2852" y="398"/>
                </a:cubicBezTo>
                <a:cubicBezTo>
                  <a:pt x="2853" y="398"/>
                  <a:pt x="2853" y="398"/>
                  <a:pt x="2853" y="398"/>
                </a:cubicBezTo>
                <a:cubicBezTo>
                  <a:pt x="2854" y="398"/>
                  <a:pt x="2854" y="398"/>
                  <a:pt x="2854" y="398"/>
                </a:cubicBezTo>
                <a:cubicBezTo>
                  <a:pt x="2856" y="398"/>
                  <a:pt x="2856" y="398"/>
                  <a:pt x="2856" y="398"/>
                </a:cubicBezTo>
                <a:cubicBezTo>
                  <a:pt x="2859" y="398"/>
                  <a:pt x="2859" y="398"/>
                  <a:pt x="2859" y="398"/>
                </a:cubicBezTo>
                <a:cubicBezTo>
                  <a:pt x="2861" y="400"/>
                  <a:pt x="2861" y="400"/>
                  <a:pt x="2861" y="400"/>
                </a:cubicBezTo>
                <a:cubicBezTo>
                  <a:pt x="2862" y="403"/>
                  <a:pt x="2862" y="403"/>
                  <a:pt x="2862" y="403"/>
                </a:cubicBezTo>
                <a:cubicBezTo>
                  <a:pt x="2864" y="403"/>
                  <a:pt x="2864" y="403"/>
                  <a:pt x="2864" y="403"/>
                </a:cubicBezTo>
                <a:cubicBezTo>
                  <a:pt x="2866" y="405"/>
                  <a:pt x="2866" y="405"/>
                  <a:pt x="2866" y="405"/>
                </a:cubicBezTo>
                <a:cubicBezTo>
                  <a:pt x="2868" y="407"/>
                  <a:pt x="2868" y="407"/>
                  <a:pt x="2868" y="407"/>
                </a:cubicBezTo>
                <a:cubicBezTo>
                  <a:pt x="2869" y="408"/>
                  <a:pt x="2869" y="408"/>
                  <a:pt x="2869" y="408"/>
                </a:cubicBezTo>
                <a:cubicBezTo>
                  <a:pt x="2868" y="405"/>
                  <a:pt x="2868" y="405"/>
                  <a:pt x="2868" y="405"/>
                </a:cubicBezTo>
                <a:cubicBezTo>
                  <a:pt x="2866" y="403"/>
                  <a:pt x="2866" y="403"/>
                  <a:pt x="2866" y="403"/>
                </a:cubicBezTo>
                <a:cubicBezTo>
                  <a:pt x="2863" y="401"/>
                  <a:pt x="2863" y="401"/>
                  <a:pt x="2863" y="401"/>
                </a:cubicBezTo>
                <a:cubicBezTo>
                  <a:pt x="2862" y="398"/>
                  <a:pt x="2862" y="398"/>
                  <a:pt x="2862" y="398"/>
                </a:cubicBezTo>
                <a:cubicBezTo>
                  <a:pt x="2860" y="395"/>
                  <a:pt x="2860" y="395"/>
                  <a:pt x="2860" y="395"/>
                </a:cubicBezTo>
                <a:cubicBezTo>
                  <a:pt x="2860" y="394"/>
                  <a:pt x="2860" y="394"/>
                  <a:pt x="2860" y="394"/>
                </a:cubicBezTo>
                <a:cubicBezTo>
                  <a:pt x="2859" y="393"/>
                  <a:pt x="2859" y="393"/>
                  <a:pt x="2859" y="393"/>
                </a:cubicBezTo>
                <a:cubicBezTo>
                  <a:pt x="2857" y="389"/>
                  <a:pt x="2857" y="389"/>
                  <a:pt x="2857" y="389"/>
                </a:cubicBezTo>
                <a:cubicBezTo>
                  <a:pt x="2856" y="387"/>
                  <a:pt x="2856" y="387"/>
                  <a:pt x="2856" y="387"/>
                </a:cubicBezTo>
                <a:cubicBezTo>
                  <a:pt x="2855" y="386"/>
                  <a:pt x="2855" y="386"/>
                  <a:pt x="2855" y="386"/>
                </a:cubicBezTo>
                <a:cubicBezTo>
                  <a:pt x="2854" y="384"/>
                  <a:pt x="2854" y="384"/>
                  <a:pt x="2854" y="384"/>
                </a:cubicBezTo>
                <a:cubicBezTo>
                  <a:pt x="2851" y="381"/>
                  <a:pt x="2851" y="381"/>
                  <a:pt x="2851" y="381"/>
                </a:cubicBezTo>
                <a:cubicBezTo>
                  <a:pt x="2849" y="376"/>
                  <a:pt x="2849" y="376"/>
                  <a:pt x="2849" y="376"/>
                </a:cubicBezTo>
                <a:cubicBezTo>
                  <a:pt x="2848" y="373"/>
                  <a:pt x="2848" y="373"/>
                  <a:pt x="2848" y="373"/>
                </a:cubicBezTo>
                <a:cubicBezTo>
                  <a:pt x="2844" y="369"/>
                  <a:pt x="2844" y="369"/>
                  <a:pt x="2844" y="369"/>
                </a:cubicBezTo>
                <a:cubicBezTo>
                  <a:pt x="2842" y="365"/>
                  <a:pt x="2842" y="365"/>
                  <a:pt x="2842" y="365"/>
                </a:cubicBezTo>
                <a:cubicBezTo>
                  <a:pt x="2841" y="364"/>
                  <a:pt x="2841" y="364"/>
                  <a:pt x="2841" y="364"/>
                </a:cubicBezTo>
                <a:cubicBezTo>
                  <a:pt x="2841" y="362"/>
                  <a:pt x="2841" y="362"/>
                  <a:pt x="2841" y="362"/>
                </a:cubicBezTo>
                <a:cubicBezTo>
                  <a:pt x="2840" y="360"/>
                  <a:pt x="2840" y="360"/>
                  <a:pt x="2840" y="360"/>
                </a:cubicBezTo>
                <a:cubicBezTo>
                  <a:pt x="2839" y="360"/>
                  <a:pt x="2839" y="360"/>
                  <a:pt x="2839" y="360"/>
                </a:cubicBezTo>
                <a:cubicBezTo>
                  <a:pt x="2838" y="361"/>
                  <a:pt x="2838" y="361"/>
                  <a:pt x="2838" y="361"/>
                </a:cubicBezTo>
                <a:cubicBezTo>
                  <a:pt x="2837" y="360"/>
                  <a:pt x="2837" y="360"/>
                  <a:pt x="2837" y="360"/>
                </a:cubicBezTo>
                <a:cubicBezTo>
                  <a:pt x="2837" y="360"/>
                  <a:pt x="2837" y="360"/>
                  <a:pt x="2837" y="360"/>
                </a:cubicBezTo>
                <a:cubicBezTo>
                  <a:pt x="2837" y="358"/>
                  <a:pt x="2837" y="358"/>
                  <a:pt x="2837" y="358"/>
                </a:cubicBezTo>
                <a:cubicBezTo>
                  <a:pt x="2837" y="356"/>
                  <a:pt x="2837" y="356"/>
                  <a:pt x="2837" y="356"/>
                </a:cubicBezTo>
                <a:cubicBezTo>
                  <a:pt x="2835" y="355"/>
                  <a:pt x="2835" y="355"/>
                  <a:pt x="2835" y="355"/>
                </a:cubicBezTo>
                <a:cubicBezTo>
                  <a:pt x="2833" y="353"/>
                  <a:pt x="2833" y="353"/>
                  <a:pt x="2833" y="353"/>
                </a:cubicBezTo>
                <a:cubicBezTo>
                  <a:pt x="2832" y="350"/>
                  <a:pt x="2832" y="350"/>
                  <a:pt x="2832" y="350"/>
                </a:cubicBezTo>
                <a:cubicBezTo>
                  <a:pt x="2831" y="349"/>
                  <a:pt x="2831" y="349"/>
                  <a:pt x="2831" y="349"/>
                </a:cubicBezTo>
                <a:cubicBezTo>
                  <a:pt x="2831" y="347"/>
                  <a:pt x="2831" y="347"/>
                  <a:pt x="2831" y="347"/>
                </a:cubicBezTo>
                <a:cubicBezTo>
                  <a:pt x="2831" y="345"/>
                  <a:pt x="2831" y="345"/>
                  <a:pt x="2831" y="345"/>
                </a:cubicBezTo>
                <a:cubicBezTo>
                  <a:pt x="2832" y="345"/>
                  <a:pt x="2832" y="345"/>
                  <a:pt x="2832" y="345"/>
                </a:cubicBezTo>
                <a:cubicBezTo>
                  <a:pt x="2831" y="342"/>
                  <a:pt x="2831" y="342"/>
                  <a:pt x="2831" y="342"/>
                </a:cubicBezTo>
                <a:cubicBezTo>
                  <a:pt x="2831" y="339"/>
                  <a:pt x="2831" y="339"/>
                  <a:pt x="2831" y="339"/>
                </a:cubicBezTo>
                <a:cubicBezTo>
                  <a:pt x="2830" y="337"/>
                  <a:pt x="2830" y="337"/>
                  <a:pt x="2830" y="337"/>
                </a:cubicBezTo>
                <a:cubicBezTo>
                  <a:pt x="2828" y="336"/>
                  <a:pt x="2828" y="336"/>
                  <a:pt x="2828" y="336"/>
                </a:cubicBezTo>
                <a:cubicBezTo>
                  <a:pt x="2826" y="334"/>
                  <a:pt x="2826" y="334"/>
                  <a:pt x="2826" y="334"/>
                </a:cubicBezTo>
                <a:cubicBezTo>
                  <a:pt x="2826" y="332"/>
                  <a:pt x="2826" y="332"/>
                  <a:pt x="2826" y="332"/>
                </a:cubicBezTo>
                <a:cubicBezTo>
                  <a:pt x="2825" y="331"/>
                  <a:pt x="2825" y="331"/>
                  <a:pt x="2825" y="331"/>
                </a:cubicBezTo>
                <a:cubicBezTo>
                  <a:pt x="2825" y="330"/>
                  <a:pt x="2825" y="330"/>
                  <a:pt x="2825" y="330"/>
                </a:cubicBezTo>
                <a:cubicBezTo>
                  <a:pt x="2825" y="330"/>
                  <a:pt x="2825" y="330"/>
                  <a:pt x="2825" y="330"/>
                </a:cubicBezTo>
                <a:cubicBezTo>
                  <a:pt x="2827" y="332"/>
                  <a:pt x="2827" y="332"/>
                  <a:pt x="2827" y="332"/>
                </a:cubicBezTo>
                <a:cubicBezTo>
                  <a:pt x="2829" y="335"/>
                  <a:pt x="2829" y="335"/>
                  <a:pt x="2829" y="335"/>
                </a:cubicBezTo>
                <a:cubicBezTo>
                  <a:pt x="2828" y="332"/>
                  <a:pt x="2828" y="332"/>
                  <a:pt x="2828" y="332"/>
                </a:cubicBezTo>
                <a:cubicBezTo>
                  <a:pt x="2826" y="329"/>
                  <a:pt x="2826" y="329"/>
                  <a:pt x="2826" y="329"/>
                </a:cubicBezTo>
                <a:cubicBezTo>
                  <a:pt x="2824" y="326"/>
                  <a:pt x="2824" y="326"/>
                  <a:pt x="2824" y="326"/>
                </a:cubicBezTo>
                <a:cubicBezTo>
                  <a:pt x="2823" y="326"/>
                  <a:pt x="2823" y="326"/>
                  <a:pt x="2823" y="326"/>
                </a:cubicBezTo>
                <a:cubicBezTo>
                  <a:pt x="2822" y="324"/>
                  <a:pt x="2822" y="324"/>
                  <a:pt x="2822" y="324"/>
                </a:cubicBezTo>
                <a:cubicBezTo>
                  <a:pt x="2818" y="321"/>
                  <a:pt x="2818" y="321"/>
                  <a:pt x="2818" y="321"/>
                </a:cubicBezTo>
                <a:cubicBezTo>
                  <a:pt x="2817" y="319"/>
                  <a:pt x="2817" y="319"/>
                  <a:pt x="2817" y="319"/>
                </a:cubicBezTo>
                <a:cubicBezTo>
                  <a:pt x="2817" y="316"/>
                  <a:pt x="2817" y="316"/>
                  <a:pt x="2817" y="316"/>
                </a:cubicBezTo>
                <a:cubicBezTo>
                  <a:pt x="2816" y="314"/>
                  <a:pt x="2816" y="314"/>
                  <a:pt x="2816" y="314"/>
                </a:cubicBezTo>
                <a:cubicBezTo>
                  <a:pt x="2813" y="313"/>
                  <a:pt x="2813" y="313"/>
                  <a:pt x="2813" y="313"/>
                </a:cubicBezTo>
                <a:cubicBezTo>
                  <a:pt x="2811" y="310"/>
                  <a:pt x="2811" y="310"/>
                  <a:pt x="2811" y="310"/>
                </a:cubicBezTo>
                <a:cubicBezTo>
                  <a:pt x="2811" y="309"/>
                  <a:pt x="2811" y="309"/>
                  <a:pt x="2811" y="309"/>
                </a:cubicBezTo>
                <a:cubicBezTo>
                  <a:pt x="2810" y="310"/>
                  <a:pt x="2810" y="310"/>
                  <a:pt x="2810" y="310"/>
                </a:cubicBezTo>
                <a:cubicBezTo>
                  <a:pt x="2811" y="311"/>
                  <a:pt x="2811" y="311"/>
                  <a:pt x="2811" y="311"/>
                </a:cubicBezTo>
                <a:cubicBezTo>
                  <a:pt x="2811" y="313"/>
                  <a:pt x="2811" y="313"/>
                  <a:pt x="2811" y="313"/>
                </a:cubicBezTo>
                <a:cubicBezTo>
                  <a:pt x="2810" y="313"/>
                  <a:pt x="2810" y="313"/>
                  <a:pt x="2810" y="313"/>
                </a:cubicBezTo>
                <a:cubicBezTo>
                  <a:pt x="2808" y="312"/>
                  <a:pt x="2808" y="312"/>
                  <a:pt x="2808" y="312"/>
                </a:cubicBezTo>
                <a:cubicBezTo>
                  <a:pt x="2806" y="312"/>
                  <a:pt x="2806" y="312"/>
                  <a:pt x="2806" y="312"/>
                </a:cubicBezTo>
                <a:cubicBezTo>
                  <a:pt x="2809" y="315"/>
                  <a:pt x="2809" y="315"/>
                  <a:pt x="2809" y="315"/>
                </a:cubicBezTo>
                <a:cubicBezTo>
                  <a:pt x="2812" y="317"/>
                  <a:pt x="2812" y="317"/>
                  <a:pt x="2812" y="317"/>
                </a:cubicBezTo>
                <a:cubicBezTo>
                  <a:pt x="2814" y="319"/>
                  <a:pt x="2814" y="319"/>
                  <a:pt x="2814" y="319"/>
                </a:cubicBezTo>
                <a:cubicBezTo>
                  <a:pt x="2813" y="321"/>
                  <a:pt x="2813" y="321"/>
                  <a:pt x="2813" y="321"/>
                </a:cubicBezTo>
                <a:cubicBezTo>
                  <a:pt x="2814" y="320"/>
                  <a:pt x="2814" y="320"/>
                  <a:pt x="2814" y="320"/>
                </a:cubicBezTo>
                <a:cubicBezTo>
                  <a:pt x="2815" y="320"/>
                  <a:pt x="2815" y="320"/>
                  <a:pt x="2815" y="320"/>
                </a:cubicBezTo>
                <a:cubicBezTo>
                  <a:pt x="2816" y="321"/>
                  <a:pt x="2816" y="321"/>
                  <a:pt x="2816" y="321"/>
                </a:cubicBezTo>
                <a:cubicBezTo>
                  <a:pt x="2815" y="322"/>
                  <a:pt x="2815" y="322"/>
                  <a:pt x="2815" y="322"/>
                </a:cubicBezTo>
                <a:cubicBezTo>
                  <a:pt x="2814" y="323"/>
                  <a:pt x="2814" y="323"/>
                  <a:pt x="2814" y="323"/>
                </a:cubicBezTo>
                <a:cubicBezTo>
                  <a:pt x="2814" y="324"/>
                  <a:pt x="2814" y="324"/>
                  <a:pt x="2814" y="324"/>
                </a:cubicBezTo>
                <a:cubicBezTo>
                  <a:pt x="2816" y="324"/>
                  <a:pt x="2816" y="324"/>
                  <a:pt x="2816" y="324"/>
                </a:cubicBezTo>
                <a:cubicBezTo>
                  <a:pt x="2816" y="326"/>
                  <a:pt x="2816" y="326"/>
                  <a:pt x="2816" y="326"/>
                </a:cubicBezTo>
                <a:cubicBezTo>
                  <a:pt x="2814" y="327"/>
                  <a:pt x="2814" y="327"/>
                  <a:pt x="2814" y="327"/>
                </a:cubicBezTo>
                <a:cubicBezTo>
                  <a:pt x="2813" y="327"/>
                  <a:pt x="2813" y="327"/>
                  <a:pt x="2813" y="327"/>
                </a:cubicBezTo>
                <a:cubicBezTo>
                  <a:pt x="2812" y="325"/>
                  <a:pt x="2812" y="325"/>
                  <a:pt x="2812" y="325"/>
                </a:cubicBezTo>
                <a:cubicBezTo>
                  <a:pt x="2810" y="326"/>
                  <a:pt x="2810" y="326"/>
                  <a:pt x="2810" y="326"/>
                </a:cubicBezTo>
                <a:cubicBezTo>
                  <a:pt x="2809" y="329"/>
                  <a:pt x="2809" y="329"/>
                  <a:pt x="2809" y="329"/>
                </a:cubicBezTo>
                <a:cubicBezTo>
                  <a:pt x="2811" y="331"/>
                  <a:pt x="2811" y="331"/>
                  <a:pt x="2811" y="331"/>
                </a:cubicBezTo>
                <a:cubicBezTo>
                  <a:pt x="2812" y="334"/>
                  <a:pt x="2812" y="334"/>
                  <a:pt x="2812" y="334"/>
                </a:cubicBezTo>
                <a:cubicBezTo>
                  <a:pt x="2814" y="336"/>
                  <a:pt x="2814" y="336"/>
                  <a:pt x="2814" y="336"/>
                </a:cubicBezTo>
                <a:cubicBezTo>
                  <a:pt x="2815" y="339"/>
                  <a:pt x="2815" y="339"/>
                  <a:pt x="2815" y="339"/>
                </a:cubicBezTo>
                <a:cubicBezTo>
                  <a:pt x="2816" y="344"/>
                  <a:pt x="2816" y="344"/>
                  <a:pt x="2816" y="344"/>
                </a:cubicBezTo>
                <a:cubicBezTo>
                  <a:pt x="2816" y="345"/>
                  <a:pt x="2816" y="345"/>
                  <a:pt x="2816" y="345"/>
                </a:cubicBezTo>
                <a:cubicBezTo>
                  <a:pt x="2817" y="348"/>
                  <a:pt x="2817" y="348"/>
                  <a:pt x="2817" y="348"/>
                </a:cubicBezTo>
                <a:cubicBezTo>
                  <a:pt x="2818" y="353"/>
                  <a:pt x="2818" y="353"/>
                  <a:pt x="2818" y="353"/>
                </a:cubicBezTo>
                <a:cubicBezTo>
                  <a:pt x="2820" y="356"/>
                  <a:pt x="2820" y="356"/>
                  <a:pt x="2820" y="356"/>
                </a:cubicBezTo>
                <a:cubicBezTo>
                  <a:pt x="2822" y="357"/>
                  <a:pt x="2822" y="357"/>
                  <a:pt x="2822" y="357"/>
                </a:cubicBezTo>
                <a:cubicBezTo>
                  <a:pt x="2822" y="358"/>
                  <a:pt x="2822" y="358"/>
                  <a:pt x="2822" y="358"/>
                </a:cubicBezTo>
                <a:cubicBezTo>
                  <a:pt x="2821" y="359"/>
                  <a:pt x="2821" y="359"/>
                  <a:pt x="2821" y="359"/>
                </a:cubicBezTo>
                <a:lnTo>
                  <a:pt x="2826" y="363"/>
                </a:lnTo>
                <a:close/>
                <a:moveTo>
                  <a:pt x="2843" y="204"/>
                </a:moveTo>
                <a:cubicBezTo>
                  <a:pt x="2843" y="203"/>
                  <a:pt x="2843" y="203"/>
                  <a:pt x="2843" y="203"/>
                </a:cubicBezTo>
                <a:cubicBezTo>
                  <a:pt x="2842" y="203"/>
                  <a:pt x="2842" y="203"/>
                  <a:pt x="2842" y="203"/>
                </a:cubicBezTo>
                <a:cubicBezTo>
                  <a:pt x="2841" y="205"/>
                  <a:pt x="2841" y="205"/>
                  <a:pt x="2841" y="205"/>
                </a:cubicBezTo>
                <a:cubicBezTo>
                  <a:pt x="2840" y="206"/>
                  <a:pt x="2840" y="206"/>
                  <a:pt x="2840" y="206"/>
                </a:cubicBezTo>
                <a:cubicBezTo>
                  <a:pt x="2841" y="206"/>
                  <a:pt x="2841" y="206"/>
                  <a:pt x="2841" y="206"/>
                </a:cubicBezTo>
                <a:lnTo>
                  <a:pt x="2843" y="204"/>
                </a:lnTo>
                <a:close/>
                <a:moveTo>
                  <a:pt x="2770" y="902"/>
                </a:moveTo>
                <a:cubicBezTo>
                  <a:pt x="2769" y="901"/>
                  <a:pt x="2769" y="901"/>
                  <a:pt x="2769" y="901"/>
                </a:cubicBezTo>
                <a:cubicBezTo>
                  <a:pt x="2769" y="903"/>
                  <a:pt x="2769" y="903"/>
                  <a:pt x="2769" y="903"/>
                </a:cubicBezTo>
                <a:cubicBezTo>
                  <a:pt x="2771" y="906"/>
                  <a:pt x="2771" y="906"/>
                  <a:pt x="2771" y="906"/>
                </a:cubicBezTo>
                <a:cubicBezTo>
                  <a:pt x="2773" y="908"/>
                  <a:pt x="2773" y="908"/>
                  <a:pt x="2773" y="908"/>
                </a:cubicBezTo>
                <a:cubicBezTo>
                  <a:pt x="2776" y="911"/>
                  <a:pt x="2776" y="911"/>
                  <a:pt x="2776" y="911"/>
                </a:cubicBezTo>
                <a:cubicBezTo>
                  <a:pt x="2777" y="911"/>
                  <a:pt x="2777" y="911"/>
                  <a:pt x="2777" y="911"/>
                </a:cubicBezTo>
                <a:cubicBezTo>
                  <a:pt x="2776" y="912"/>
                  <a:pt x="2776" y="912"/>
                  <a:pt x="2776" y="912"/>
                </a:cubicBezTo>
                <a:cubicBezTo>
                  <a:pt x="2775" y="913"/>
                  <a:pt x="2775" y="913"/>
                  <a:pt x="2775" y="913"/>
                </a:cubicBezTo>
                <a:cubicBezTo>
                  <a:pt x="2775" y="914"/>
                  <a:pt x="2775" y="914"/>
                  <a:pt x="2775" y="914"/>
                </a:cubicBezTo>
                <a:cubicBezTo>
                  <a:pt x="2776" y="913"/>
                  <a:pt x="2776" y="913"/>
                  <a:pt x="2776" y="913"/>
                </a:cubicBezTo>
                <a:cubicBezTo>
                  <a:pt x="2776" y="914"/>
                  <a:pt x="2776" y="914"/>
                  <a:pt x="2776" y="914"/>
                </a:cubicBezTo>
                <a:cubicBezTo>
                  <a:pt x="2777" y="915"/>
                  <a:pt x="2777" y="915"/>
                  <a:pt x="2777" y="915"/>
                </a:cubicBezTo>
                <a:cubicBezTo>
                  <a:pt x="2779" y="916"/>
                  <a:pt x="2779" y="916"/>
                  <a:pt x="2779" y="916"/>
                </a:cubicBezTo>
                <a:cubicBezTo>
                  <a:pt x="2779" y="917"/>
                  <a:pt x="2779" y="917"/>
                  <a:pt x="2779" y="917"/>
                </a:cubicBezTo>
                <a:cubicBezTo>
                  <a:pt x="2782" y="917"/>
                  <a:pt x="2782" y="917"/>
                  <a:pt x="2782" y="917"/>
                </a:cubicBezTo>
                <a:cubicBezTo>
                  <a:pt x="2783" y="917"/>
                  <a:pt x="2783" y="917"/>
                  <a:pt x="2783" y="917"/>
                </a:cubicBezTo>
                <a:cubicBezTo>
                  <a:pt x="2783" y="917"/>
                  <a:pt x="2783" y="917"/>
                  <a:pt x="2783" y="917"/>
                </a:cubicBezTo>
                <a:cubicBezTo>
                  <a:pt x="2784" y="917"/>
                  <a:pt x="2784" y="917"/>
                  <a:pt x="2784" y="917"/>
                </a:cubicBezTo>
                <a:cubicBezTo>
                  <a:pt x="2783" y="916"/>
                  <a:pt x="2783" y="916"/>
                  <a:pt x="2783" y="916"/>
                </a:cubicBezTo>
                <a:cubicBezTo>
                  <a:pt x="2783" y="914"/>
                  <a:pt x="2783" y="914"/>
                  <a:pt x="2783" y="914"/>
                </a:cubicBezTo>
                <a:cubicBezTo>
                  <a:pt x="2782" y="913"/>
                  <a:pt x="2782" y="913"/>
                  <a:pt x="2782" y="913"/>
                </a:cubicBezTo>
                <a:cubicBezTo>
                  <a:pt x="2782" y="910"/>
                  <a:pt x="2782" y="910"/>
                  <a:pt x="2782" y="910"/>
                </a:cubicBezTo>
                <a:cubicBezTo>
                  <a:pt x="2782" y="907"/>
                  <a:pt x="2782" y="907"/>
                  <a:pt x="2782" y="907"/>
                </a:cubicBezTo>
                <a:cubicBezTo>
                  <a:pt x="2782" y="906"/>
                  <a:pt x="2782" y="906"/>
                  <a:pt x="2782" y="906"/>
                </a:cubicBezTo>
                <a:cubicBezTo>
                  <a:pt x="2781" y="905"/>
                  <a:pt x="2781" y="905"/>
                  <a:pt x="2781" y="905"/>
                </a:cubicBezTo>
                <a:cubicBezTo>
                  <a:pt x="2779" y="903"/>
                  <a:pt x="2779" y="903"/>
                  <a:pt x="2779" y="903"/>
                </a:cubicBezTo>
                <a:cubicBezTo>
                  <a:pt x="2778" y="901"/>
                  <a:pt x="2778" y="901"/>
                  <a:pt x="2778" y="901"/>
                </a:cubicBezTo>
                <a:cubicBezTo>
                  <a:pt x="2777" y="901"/>
                  <a:pt x="2777" y="901"/>
                  <a:pt x="2777" y="901"/>
                </a:cubicBezTo>
                <a:cubicBezTo>
                  <a:pt x="2776" y="901"/>
                  <a:pt x="2776" y="901"/>
                  <a:pt x="2776" y="901"/>
                </a:cubicBezTo>
                <a:cubicBezTo>
                  <a:pt x="2775" y="901"/>
                  <a:pt x="2775" y="901"/>
                  <a:pt x="2775" y="901"/>
                </a:cubicBezTo>
                <a:cubicBezTo>
                  <a:pt x="2774" y="901"/>
                  <a:pt x="2774" y="901"/>
                  <a:pt x="2774" y="901"/>
                </a:cubicBezTo>
                <a:cubicBezTo>
                  <a:pt x="2774" y="902"/>
                  <a:pt x="2774" y="902"/>
                  <a:pt x="2774" y="902"/>
                </a:cubicBezTo>
                <a:cubicBezTo>
                  <a:pt x="2772" y="902"/>
                  <a:pt x="2772" y="902"/>
                  <a:pt x="2772" y="902"/>
                </a:cubicBezTo>
                <a:lnTo>
                  <a:pt x="2770" y="902"/>
                </a:lnTo>
                <a:close/>
                <a:moveTo>
                  <a:pt x="2774" y="632"/>
                </a:moveTo>
                <a:cubicBezTo>
                  <a:pt x="2775" y="630"/>
                  <a:pt x="2775" y="630"/>
                  <a:pt x="2775" y="630"/>
                </a:cubicBezTo>
                <a:cubicBezTo>
                  <a:pt x="2775" y="629"/>
                  <a:pt x="2775" y="629"/>
                  <a:pt x="2775" y="629"/>
                </a:cubicBezTo>
                <a:cubicBezTo>
                  <a:pt x="2774" y="628"/>
                  <a:pt x="2774" y="628"/>
                  <a:pt x="2774" y="628"/>
                </a:cubicBezTo>
                <a:cubicBezTo>
                  <a:pt x="2773" y="629"/>
                  <a:pt x="2773" y="629"/>
                  <a:pt x="2773" y="629"/>
                </a:cubicBezTo>
                <a:cubicBezTo>
                  <a:pt x="2773" y="630"/>
                  <a:pt x="2773" y="630"/>
                  <a:pt x="2773" y="630"/>
                </a:cubicBezTo>
                <a:cubicBezTo>
                  <a:pt x="2773" y="632"/>
                  <a:pt x="2773" y="632"/>
                  <a:pt x="2773" y="632"/>
                </a:cubicBezTo>
                <a:lnTo>
                  <a:pt x="2774" y="632"/>
                </a:lnTo>
                <a:close/>
                <a:moveTo>
                  <a:pt x="2880" y="1165"/>
                </a:moveTo>
                <a:cubicBezTo>
                  <a:pt x="2882" y="1164"/>
                  <a:pt x="2882" y="1164"/>
                  <a:pt x="2882" y="1164"/>
                </a:cubicBezTo>
                <a:cubicBezTo>
                  <a:pt x="2882" y="1164"/>
                  <a:pt x="2882" y="1164"/>
                  <a:pt x="2882" y="1164"/>
                </a:cubicBezTo>
                <a:cubicBezTo>
                  <a:pt x="2879" y="1164"/>
                  <a:pt x="2879" y="1164"/>
                  <a:pt x="2879" y="1164"/>
                </a:cubicBezTo>
                <a:lnTo>
                  <a:pt x="2880" y="1165"/>
                </a:lnTo>
                <a:close/>
                <a:moveTo>
                  <a:pt x="2814" y="610"/>
                </a:moveTo>
                <a:cubicBezTo>
                  <a:pt x="2813" y="611"/>
                  <a:pt x="2813" y="611"/>
                  <a:pt x="2813" y="611"/>
                </a:cubicBezTo>
                <a:cubicBezTo>
                  <a:pt x="2814" y="612"/>
                  <a:pt x="2814" y="612"/>
                  <a:pt x="2814" y="612"/>
                </a:cubicBezTo>
                <a:cubicBezTo>
                  <a:pt x="2815" y="611"/>
                  <a:pt x="2815" y="611"/>
                  <a:pt x="2815" y="611"/>
                </a:cubicBezTo>
                <a:lnTo>
                  <a:pt x="2814" y="610"/>
                </a:lnTo>
                <a:close/>
                <a:moveTo>
                  <a:pt x="2979" y="1117"/>
                </a:moveTo>
                <a:cubicBezTo>
                  <a:pt x="2979" y="1116"/>
                  <a:pt x="2979" y="1116"/>
                  <a:pt x="2979" y="1116"/>
                </a:cubicBezTo>
                <a:cubicBezTo>
                  <a:pt x="2979" y="1117"/>
                  <a:pt x="2979" y="1117"/>
                  <a:pt x="2979" y="1117"/>
                </a:cubicBezTo>
                <a:close/>
                <a:moveTo>
                  <a:pt x="2965" y="1125"/>
                </a:moveTo>
                <a:cubicBezTo>
                  <a:pt x="2966" y="1126"/>
                  <a:pt x="2966" y="1126"/>
                  <a:pt x="2966" y="1126"/>
                </a:cubicBezTo>
                <a:cubicBezTo>
                  <a:pt x="2967" y="1125"/>
                  <a:pt x="2967" y="1125"/>
                  <a:pt x="2967" y="1125"/>
                </a:cubicBezTo>
                <a:lnTo>
                  <a:pt x="2965" y="1125"/>
                </a:lnTo>
                <a:close/>
                <a:moveTo>
                  <a:pt x="3007" y="1056"/>
                </a:moveTo>
                <a:cubicBezTo>
                  <a:pt x="3006" y="1056"/>
                  <a:pt x="3006" y="1056"/>
                  <a:pt x="3006" y="1056"/>
                </a:cubicBezTo>
                <a:cubicBezTo>
                  <a:pt x="3004" y="1056"/>
                  <a:pt x="3004" y="1056"/>
                  <a:pt x="3004" y="1056"/>
                </a:cubicBezTo>
                <a:cubicBezTo>
                  <a:pt x="3003" y="1056"/>
                  <a:pt x="3003" y="1056"/>
                  <a:pt x="3003" y="1056"/>
                </a:cubicBezTo>
                <a:cubicBezTo>
                  <a:pt x="3001" y="1056"/>
                  <a:pt x="3001" y="1056"/>
                  <a:pt x="3001" y="1056"/>
                </a:cubicBezTo>
                <a:cubicBezTo>
                  <a:pt x="3000" y="1056"/>
                  <a:pt x="3000" y="1056"/>
                  <a:pt x="3000" y="1056"/>
                </a:cubicBezTo>
                <a:cubicBezTo>
                  <a:pt x="3000" y="1056"/>
                  <a:pt x="3001" y="1058"/>
                  <a:pt x="3001" y="1058"/>
                </a:cubicBezTo>
                <a:cubicBezTo>
                  <a:pt x="3003" y="1058"/>
                  <a:pt x="3003" y="1058"/>
                  <a:pt x="3003" y="1058"/>
                </a:cubicBezTo>
                <a:cubicBezTo>
                  <a:pt x="3004" y="1059"/>
                  <a:pt x="3004" y="1059"/>
                  <a:pt x="3004" y="1059"/>
                </a:cubicBezTo>
                <a:cubicBezTo>
                  <a:pt x="3006" y="1059"/>
                  <a:pt x="3006" y="1059"/>
                  <a:pt x="3006" y="1059"/>
                </a:cubicBezTo>
                <a:cubicBezTo>
                  <a:pt x="3008" y="1057"/>
                  <a:pt x="3008" y="1057"/>
                  <a:pt x="3008" y="1057"/>
                </a:cubicBezTo>
                <a:lnTo>
                  <a:pt x="3007" y="1056"/>
                </a:lnTo>
                <a:close/>
                <a:moveTo>
                  <a:pt x="2921" y="1214"/>
                </a:moveTo>
                <a:cubicBezTo>
                  <a:pt x="2919" y="1214"/>
                  <a:pt x="2919" y="1214"/>
                  <a:pt x="2919" y="1214"/>
                </a:cubicBezTo>
                <a:cubicBezTo>
                  <a:pt x="2916" y="1215"/>
                  <a:pt x="2916" y="1215"/>
                  <a:pt x="2916" y="1215"/>
                </a:cubicBezTo>
                <a:cubicBezTo>
                  <a:pt x="2916" y="1215"/>
                  <a:pt x="2916" y="1217"/>
                  <a:pt x="2916" y="1217"/>
                </a:cubicBezTo>
                <a:cubicBezTo>
                  <a:pt x="2917" y="1217"/>
                  <a:pt x="2917" y="1217"/>
                  <a:pt x="2917" y="1217"/>
                </a:cubicBezTo>
                <a:cubicBezTo>
                  <a:pt x="2918" y="1217"/>
                  <a:pt x="2918" y="1217"/>
                  <a:pt x="2918" y="1217"/>
                </a:cubicBezTo>
                <a:cubicBezTo>
                  <a:pt x="2919" y="1215"/>
                  <a:pt x="2919" y="1215"/>
                  <a:pt x="2919" y="1215"/>
                </a:cubicBezTo>
                <a:cubicBezTo>
                  <a:pt x="2921" y="1215"/>
                  <a:pt x="2921" y="1215"/>
                  <a:pt x="2921" y="1215"/>
                </a:cubicBezTo>
                <a:lnTo>
                  <a:pt x="2921" y="1214"/>
                </a:lnTo>
                <a:close/>
                <a:moveTo>
                  <a:pt x="2971" y="1120"/>
                </a:moveTo>
                <a:cubicBezTo>
                  <a:pt x="2970" y="1118"/>
                  <a:pt x="2970" y="1118"/>
                  <a:pt x="2970" y="1118"/>
                </a:cubicBezTo>
                <a:cubicBezTo>
                  <a:pt x="2969" y="1119"/>
                  <a:pt x="2969" y="1119"/>
                  <a:pt x="2969" y="1119"/>
                </a:cubicBezTo>
                <a:cubicBezTo>
                  <a:pt x="2969" y="1120"/>
                  <a:pt x="2969" y="1120"/>
                  <a:pt x="2969" y="1120"/>
                </a:cubicBezTo>
                <a:cubicBezTo>
                  <a:pt x="2970" y="1121"/>
                  <a:pt x="2970" y="1121"/>
                  <a:pt x="2970" y="1121"/>
                </a:cubicBezTo>
                <a:cubicBezTo>
                  <a:pt x="2970" y="1121"/>
                  <a:pt x="2970" y="1121"/>
                  <a:pt x="2970" y="1121"/>
                </a:cubicBezTo>
                <a:lnTo>
                  <a:pt x="2971" y="1120"/>
                </a:lnTo>
                <a:close/>
                <a:moveTo>
                  <a:pt x="2951" y="1148"/>
                </a:moveTo>
                <a:cubicBezTo>
                  <a:pt x="2951" y="1151"/>
                  <a:pt x="2951" y="1151"/>
                  <a:pt x="2951" y="1151"/>
                </a:cubicBezTo>
                <a:cubicBezTo>
                  <a:pt x="2952" y="1150"/>
                  <a:pt x="2952" y="1150"/>
                  <a:pt x="2952" y="1150"/>
                </a:cubicBezTo>
                <a:cubicBezTo>
                  <a:pt x="2953" y="1150"/>
                  <a:pt x="2953" y="1150"/>
                  <a:pt x="2953" y="1150"/>
                </a:cubicBezTo>
                <a:cubicBezTo>
                  <a:pt x="2952" y="1148"/>
                  <a:pt x="2952" y="1148"/>
                  <a:pt x="2952" y="1148"/>
                </a:cubicBezTo>
                <a:lnTo>
                  <a:pt x="2951" y="1148"/>
                </a:lnTo>
                <a:close/>
                <a:moveTo>
                  <a:pt x="2967" y="1126"/>
                </a:moveTo>
                <a:cubicBezTo>
                  <a:pt x="2968" y="1127"/>
                  <a:pt x="2968" y="1127"/>
                  <a:pt x="2968" y="1127"/>
                </a:cubicBezTo>
                <a:cubicBezTo>
                  <a:pt x="2968" y="1126"/>
                  <a:pt x="2968" y="1126"/>
                  <a:pt x="2968" y="1126"/>
                </a:cubicBezTo>
                <a:lnTo>
                  <a:pt x="2967" y="1126"/>
                </a:lnTo>
                <a:close/>
                <a:moveTo>
                  <a:pt x="2970" y="1124"/>
                </a:moveTo>
                <a:cubicBezTo>
                  <a:pt x="2969" y="1124"/>
                  <a:pt x="2969" y="1124"/>
                  <a:pt x="2969" y="1124"/>
                </a:cubicBezTo>
                <a:cubicBezTo>
                  <a:pt x="2968" y="1125"/>
                  <a:pt x="2968" y="1125"/>
                  <a:pt x="2968" y="1125"/>
                </a:cubicBezTo>
                <a:cubicBezTo>
                  <a:pt x="2968" y="1125"/>
                  <a:pt x="2970" y="1125"/>
                  <a:pt x="2970" y="1125"/>
                </a:cubicBezTo>
                <a:lnTo>
                  <a:pt x="2970" y="1124"/>
                </a:lnTo>
                <a:close/>
                <a:moveTo>
                  <a:pt x="2967" y="1121"/>
                </a:moveTo>
                <a:cubicBezTo>
                  <a:pt x="2968" y="1122"/>
                  <a:pt x="2968" y="1122"/>
                  <a:pt x="2968" y="1122"/>
                </a:cubicBezTo>
                <a:cubicBezTo>
                  <a:pt x="2969" y="1122"/>
                  <a:pt x="2969" y="1122"/>
                  <a:pt x="2969" y="1122"/>
                </a:cubicBezTo>
                <a:cubicBezTo>
                  <a:pt x="2969" y="1122"/>
                  <a:pt x="2969" y="1122"/>
                  <a:pt x="2969" y="1122"/>
                </a:cubicBezTo>
                <a:lnTo>
                  <a:pt x="2967" y="1121"/>
                </a:lnTo>
                <a:close/>
                <a:moveTo>
                  <a:pt x="2952" y="1143"/>
                </a:moveTo>
                <a:cubicBezTo>
                  <a:pt x="2953" y="1144"/>
                  <a:pt x="2953" y="1144"/>
                  <a:pt x="2953" y="1144"/>
                </a:cubicBezTo>
                <a:cubicBezTo>
                  <a:pt x="2954" y="1143"/>
                  <a:pt x="2954" y="1143"/>
                  <a:pt x="2954" y="1143"/>
                </a:cubicBezTo>
                <a:lnTo>
                  <a:pt x="2952" y="1143"/>
                </a:lnTo>
                <a:close/>
                <a:moveTo>
                  <a:pt x="2886" y="1160"/>
                </a:moveTo>
                <a:cubicBezTo>
                  <a:pt x="2885" y="1161"/>
                  <a:pt x="2885" y="1161"/>
                  <a:pt x="2885" y="1161"/>
                </a:cubicBezTo>
                <a:cubicBezTo>
                  <a:pt x="2886" y="1161"/>
                  <a:pt x="2886" y="1161"/>
                  <a:pt x="2886" y="1161"/>
                </a:cubicBezTo>
                <a:lnTo>
                  <a:pt x="2886" y="1160"/>
                </a:lnTo>
                <a:close/>
                <a:moveTo>
                  <a:pt x="2919" y="1118"/>
                </a:moveTo>
                <a:cubicBezTo>
                  <a:pt x="2920" y="1118"/>
                  <a:pt x="2920" y="1118"/>
                  <a:pt x="2920" y="1118"/>
                </a:cubicBezTo>
                <a:cubicBezTo>
                  <a:pt x="2920" y="1116"/>
                  <a:pt x="2920" y="1116"/>
                  <a:pt x="2920" y="1116"/>
                </a:cubicBezTo>
                <a:cubicBezTo>
                  <a:pt x="2921" y="1115"/>
                  <a:pt x="2921" y="1115"/>
                  <a:pt x="2921" y="1115"/>
                </a:cubicBezTo>
                <a:cubicBezTo>
                  <a:pt x="2919" y="1114"/>
                  <a:pt x="2919" y="1114"/>
                  <a:pt x="2919" y="1114"/>
                </a:cubicBezTo>
                <a:cubicBezTo>
                  <a:pt x="2918" y="1114"/>
                  <a:pt x="2918" y="1114"/>
                  <a:pt x="2918" y="1114"/>
                </a:cubicBezTo>
                <a:cubicBezTo>
                  <a:pt x="2915" y="1113"/>
                  <a:pt x="2915" y="1113"/>
                  <a:pt x="2915" y="1113"/>
                </a:cubicBezTo>
                <a:cubicBezTo>
                  <a:pt x="2913" y="1115"/>
                  <a:pt x="2913" y="1115"/>
                  <a:pt x="2913" y="1115"/>
                </a:cubicBezTo>
                <a:cubicBezTo>
                  <a:pt x="2912" y="1117"/>
                  <a:pt x="2912" y="1117"/>
                  <a:pt x="2912" y="1117"/>
                </a:cubicBezTo>
                <a:cubicBezTo>
                  <a:pt x="2911" y="1119"/>
                  <a:pt x="2911" y="1119"/>
                  <a:pt x="2911" y="1119"/>
                </a:cubicBezTo>
                <a:cubicBezTo>
                  <a:pt x="2906" y="1124"/>
                  <a:pt x="2906" y="1124"/>
                  <a:pt x="2906" y="1124"/>
                </a:cubicBezTo>
                <a:cubicBezTo>
                  <a:pt x="2906" y="1124"/>
                  <a:pt x="2910" y="1123"/>
                  <a:pt x="2910" y="1123"/>
                </a:cubicBezTo>
                <a:cubicBezTo>
                  <a:pt x="2911" y="1123"/>
                  <a:pt x="2911" y="1123"/>
                  <a:pt x="2911" y="1123"/>
                </a:cubicBezTo>
                <a:cubicBezTo>
                  <a:pt x="2914" y="1123"/>
                  <a:pt x="2914" y="1123"/>
                  <a:pt x="2914" y="1123"/>
                </a:cubicBezTo>
                <a:cubicBezTo>
                  <a:pt x="2915" y="1123"/>
                  <a:pt x="2915" y="1123"/>
                  <a:pt x="2915" y="1123"/>
                </a:cubicBezTo>
                <a:cubicBezTo>
                  <a:pt x="2917" y="1121"/>
                  <a:pt x="2917" y="1121"/>
                  <a:pt x="2917" y="1121"/>
                </a:cubicBezTo>
                <a:cubicBezTo>
                  <a:pt x="2919" y="1120"/>
                  <a:pt x="2919" y="1120"/>
                  <a:pt x="2919" y="1120"/>
                </a:cubicBezTo>
                <a:cubicBezTo>
                  <a:pt x="2919" y="1119"/>
                  <a:pt x="2919" y="1119"/>
                  <a:pt x="2919" y="1119"/>
                </a:cubicBezTo>
                <a:lnTo>
                  <a:pt x="2919" y="1118"/>
                </a:lnTo>
                <a:close/>
                <a:moveTo>
                  <a:pt x="2890" y="1159"/>
                </a:moveTo>
                <a:cubicBezTo>
                  <a:pt x="2889" y="1159"/>
                  <a:pt x="2889" y="1159"/>
                  <a:pt x="2889" y="1159"/>
                </a:cubicBezTo>
                <a:cubicBezTo>
                  <a:pt x="2889" y="1160"/>
                  <a:pt x="2889" y="1160"/>
                  <a:pt x="2889" y="1160"/>
                </a:cubicBezTo>
                <a:lnTo>
                  <a:pt x="2890" y="1159"/>
                </a:lnTo>
                <a:close/>
                <a:moveTo>
                  <a:pt x="2882" y="1163"/>
                </a:moveTo>
                <a:cubicBezTo>
                  <a:pt x="2883" y="1164"/>
                  <a:pt x="2883" y="1164"/>
                  <a:pt x="2883" y="1164"/>
                </a:cubicBezTo>
                <a:cubicBezTo>
                  <a:pt x="2884" y="1163"/>
                  <a:pt x="2884" y="1163"/>
                  <a:pt x="2884" y="1163"/>
                </a:cubicBezTo>
                <a:cubicBezTo>
                  <a:pt x="2885" y="1162"/>
                  <a:pt x="2885" y="1162"/>
                  <a:pt x="2885" y="1162"/>
                </a:cubicBezTo>
                <a:cubicBezTo>
                  <a:pt x="2886" y="1161"/>
                  <a:pt x="2886" y="1161"/>
                  <a:pt x="2886" y="1161"/>
                </a:cubicBezTo>
                <a:cubicBezTo>
                  <a:pt x="2884" y="1161"/>
                  <a:pt x="2884" y="1161"/>
                  <a:pt x="2884" y="1161"/>
                </a:cubicBezTo>
                <a:lnTo>
                  <a:pt x="2882" y="1163"/>
                </a:lnTo>
                <a:close/>
                <a:moveTo>
                  <a:pt x="2917" y="1122"/>
                </a:moveTo>
                <a:cubicBezTo>
                  <a:pt x="2916" y="1123"/>
                  <a:pt x="2916" y="1123"/>
                  <a:pt x="2916" y="1123"/>
                </a:cubicBezTo>
                <a:cubicBezTo>
                  <a:pt x="2917" y="1123"/>
                  <a:pt x="2917" y="1123"/>
                  <a:pt x="2917" y="1123"/>
                </a:cubicBezTo>
                <a:cubicBezTo>
                  <a:pt x="2919" y="1124"/>
                  <a:pt x="2919" y="1124"/>
                  <a:pt x="2919" y="1124"/>
                </a:cubicBezTo>
                <a:cubicBezTo>
                  <a:pt x="2920" y="1123"/>
                  <a:pt x="2920" y="1123"/>
                  <a:pt x="2920" y="1123"/>
                </a:cubicBezTo>
                <a:cubicBezTo>
                  <a:pt x="2919" y="1121"/>
                  <a:pt x="2919" y="1121"/>
                  <a:pt x="2919" y="1121"/>
                </a:cubicBezTo>
                <a:cubicBezTo>
                  <a:pt x="2918" y="1121"/>
                  <a:pt x="2918" y="1121"/>
                  <a:pt x="2918" y="1121"/>
                </a:cubicBezTo>
                <a:lnTo>
                  <a:pt x="2917" y="1122"/>
                </a:lnTo>
                <a:close/>
                <a:moveTo>
                  <a:pt x="2893" y="1156"/>
                </a:moveTo>
                <a:cubicBezTo>
                  <a:pt x="2894" y="1157"/>
                  <a:pt x="2894" y="1157"/>
                  <a:pt x="2894" y="1157"/>
                </a:cubicBezTo>
                <a:cubicBezTo>
                  <a:pt x="2894" y="1156"/>
                  <a:pt x="2894" y="1156"/>
                  <a:pt x="2894" y="1156"/>
                </a:cubicBezTo>
                <a:cubicBezTo>
                  <a:pt x="2896" y="1154"/>
                  <a:pt x="2896" y="1154"/>
                  <a:pt x="2896" y="1154"/>
                </a:cubicBezTo>
                <a:cubicBezTo>
                  <a:pt x="2895" y="1153"/>
                  <a:pt x="2895" y="1153"/>
                  <a:pt x="2895" y="1153"/>
                </a:cubicBezTo>
                <a:cubicBezTo>
                  <a:pt x="2893" y="1155"/>
                  <a:pt x="2893" y="1155"/>
                  <a:pt x="2893" y="1155"/>
                </a:cubicBezTo>
                <a:lnTo>
                  <a:pt x="2893" y="1156"/>
                </a:lnTo>
                <a:close/>
                <a:moveTo>
                  <a:pt x="2892" y="1159"/>
                </a:moveTo>
                <a:cubicBezTo>
                  <a:pt x="2891" y="1158"/>
                  <a:pt x="2891" y="1158"/>
                  <a:pt x="2891" y="1158"/>
                </a:cubicBezTo>
                <a:cubicBezTo>
                  <a:pt x="2890" y="1158"/>
                  <a:pt x="2890" y="1158"/>
                  <a:pt x="2890" y="1158"/>
                </a:cubicBezTo>
                <a:lnTo>
                  <a:pt x="2892" y="1159"/>
                </a:lnTo>
                <a:close/>
                <a:moveTo>
                  <a:pt x="2919" y="1222"/>
                </a:moveTo>
                <a:cubicBezTo>
                  <a:pt x="2920" y="1221"/>
                  <a:pt x="2920" y="1221"/>
                  <a:pt x="2920" y="1221"/>
                </a:cubicBezTo>
                <a:cubicBezTo>
                  <a:pt x="2920" y="1220"/>
                  <a:pt x="2920" y="1220"/>
                  <a:pt x="2920" y="1220"/>
                </a:cubicBezTo>
                <a:cubicBezTo>
                  <a:pt x="2918" y="1221"/>
                  <a:pt x="2918" y="1221"/>
                  <a:pt x="2918" y="1221"/>
                </a:cubicBezTo>
                <a:lnTo>
                  <a:pt x="2919" y="1222"/>
                </a:lnTo>
                <a:close/>
                <a:moveTo>
                  <a:pt x="3040" y="1135"/>
                </a:moveTo>
                <a:cubicBezTo>
                  <a:pt x="3040" y="1135"/>
                  <a:pt x="3040" y="1135"/>
                  <a:pt x="3040" y="1135"/>
                </a:cubicBezTo>
                <a:cubicBezTo>
                  <a:pt x="3038" y="1135"/>
                  <a:pt x="3038" y="1135"/>
                  <a:pt x="3038" y="1135"/>
                </a:cubicBezTo>
                <a:cubicBezTo>
                  <a:pt x="3038" y="1135"/>
                  <a:pt x="3038" y="1135"/>
                  <a:pt x="3038" y="1135"/>
                </a:cubicBezTo>
                <a:cubicBezTo>
                  <a:pt x="3038" y="1137"/>
                  <a:pt x="3038" y="1137"/>
                  <a:pt x="3038" y="1137"/>
                </a:cubicBezTo>
                <a:cubicBezTo>
                  <a:pt x="3039" y="1138"/>
                  <a:pt x="3039" y="1138"/>
                  <a:pt x="3039" y="1138"/>
                </a:cubicBezTo>
                <a:cubicBezTo>
                  <a:pt x="3041" y="1138"/>
                  <a:pt x="3041" y="1138"/>
                  <a:pt x="3041" y="1138"/>
                </a:cubicBezTo>
                <a:cubicBezTo>
                  <a:pt x="3041" y="1138"/>
                  <a:pt x="3041" y="1138"/>
                  <a:pt x="3041" y="1138"/>
                </a:cubicBezTo>
                <a:cubicBezTo>
                  <a:pt x="3042" y="1137"/>
                  <a:pt x="3042" y="1137"/>
                  <a:pt x="3042" y="1137"/>
                </a:cubicBezTo>
                <a:cubicBezTo>
                  <a:pt x="3041" y="1137"/>
                  <a:pt x="3041" y="1137"/>
                  <a:pt x="3041" y="1137"/>
                </a:cubicBezTo>
                <a:cubicBezTo>
                  <a:pt x="3040" y="1137"/>
                  <a:pt x="3040" y="1137"/>
                  <a:pt x="3040" y="1137"/>
                </a:cubicBezTo>
                <a:cubicBezTo>
                  <a:pt x="3041" y="1136"/>
                  <a:pt x="3041" y="1136"/>
                  <a:pt x="3041" y="1136"/>
                </a:cubicBezTo>
                <a:lnTo>
                  <a:pt x="3040" y="1135"/>
                </a:lnTo>
                <a:close/>
                <a:moveTo>
                  <a:pt x="3045" y="1128"/>
                </a:moveTo>
                <a:cubicBezTo>
                  <a:pt x="3045" y="1126"/>
                  <a:pt x="3045" y="1126"/>
                  <a:pt x="3045" y="1126"/>
                </a:cubicBezTo>
                <a:cubicBezTo>
                  <a:pt x="3045" y="1124"/>
                  <a:pt x="3045" y="1124"/>
                  <a:pt x="3045" y="1124"/>
                </a:cubicBezTo>
                <a:cubicBezTo>
                  <a:pt x="3044" y="1124"/>
                  <a:pt x="3044" y="1124"/>
                  <a:pt x="3044" y="1124"/>
                </a:cubicBezTo>
                <a:cubicBezTo>
                  <a:pt x="3044" y="1125"/>
                  <a:pt x="3044" y="1125"/>
                  <a:pt x="3044" y="1125"/>
                </a:cubicBezTo>
                <a:cubicBezTo>
                  <a:pt x="3044" y="1126"/>
                  <a:pt x="3044" y="1126"/>
                  <a:pt x="3044" y="1126"/>
                </a:cubicBezTo>
                <a:cubicBezTo>
                  <a:pt x="3045" y="1126"/>
                  <a:pt x="3045" y="1126"/>
                  <a:pt x="3045" y="1126"/>
                </a:cubicBezTo>
                <a:cubicBezTo>
                  <a:pt x="3045" y="1127"/>
                  <a:pt x="3045" y="1127"/>
                  <a:pt x="3045" y="1127"/>
                </a:cubicBezTo>
                <a:cubicBezTo>
                  <a:pt x="3045" y="1128"/>
                  <a:pt x="3045" y="1128"/>
                  <a:pt x="3045" y="1128"/>
                </a:cubicBezTo>
                <a:close/>
                <a:moveTo>
                  <a:pt x="3028" y="1298"/>
                </a:moveTo>
                <a:cubicBezTo>
                  <a:pt x="3027" y="1297"/>
                  <a:pt x="3027" y="1297"/>
                  <a:pt x="3027" y="1297"/>
                </a:cubicBezTo>
                <a:cubicBezTo>
                  <a:pt x="3027" y="1298"/>
                  <a:pt x="3027" y="1298"/>
                  <a:pt x="3027" y="1298"/>
                </a:cubicBezTo>
                <a:cubicBezTo>
                  <a:pt x="3028" y="1301"/>
                  <a:pt x="3028" y="1301"/>
                  <a:pt x="3028" y="1301"/>
                </a:cubicBezTo>
                <a:cubicBezTo>
                  <a:pt x="3029" y="1302"/>
                  <a:pt x="3029" y="1302"/>
                  <a:pt x="3029" y="1302"/>
                </a:cubicBezTo>
                <a:cubicBezTo>
                  <a:pt x="3030" y="1301"/>
                  <a:pt x="3030" y="1301"/>
                  <a:pt x="3030" y="1301"/>
                </a:cubicBezTo>
                <a:cubicBezTo>
                  <a:pt x="3029" y="1300"/>
                  <a:pt x="3029" y="1300"/>
                  <a:pt x="3029" y="1300"/>
                </a:cubicBezTo>
                <a:cubicBezTo>
                  <a:pt x="3029" y="1298"/>
                  <a:pt x="3029" y="1298"/>
                  <a:pt x="3029" y="1298"/>
                </a:cubicBezTo>
                <a:lnTo>
                  <a:pt x="3028" y="1298"/>
                </a:lnTo>
                <a:close/>
                <a:moveTo>
                  <a:pt x="3043" y="1140"/>
                </a:moveTo>
                <a:cubicBezTo>
                  <a:pt x="3042" y="1140"/>
                  <a:pt x="3042" y="1140"/>
                  <a:pt x="3042" y="1140"/>
                </a:cubicBezTo>
                <a:cubicBezTo>
                  <a:pt x="3042" y="1140"/>
                  <a:pt x="3042" y="1140"/>
                  <a:pt x="3042" y="1140"/>
                </a:cubicBezTo>
                <a:cubicBezTo>
                  <a:pt x="3041" y="1139"/>
                  <a:pt x="3041" y="1139"/>
                  <a:pt x="3041" y="1139"/>
                </a:cubicBezTo>
                <a:cubicBezTo>
                  <a:pt x="3040" y="1139"/>
                  <a:pt x="3040" y="1139"/>
                  <a:pt x="3040" y="1139"/>
                </a:cubicBezTo>
                <a:cubicBezTo>
                  <a:pt x="3040" y="1139"/>
                  <a:pt x="3040" y="1139"/>
                  <a:pt x="3040" y="1139"/>
                </a:cubicBezTo>
                <a:cubicBezTo>
                  <a:pt x="3041" y="1139"/>
                  <a:pt x="3041" y="1139"/>
                  <a:pt x="3041" y="1139"/>
                </a:cubicBezTo>
                <a:cubicBezTo>
                  <a:pt x="3042" y="1141"/>
                  <a:pt x="3042" y="1141"/>
                  <a:pt x="3042" y="1141"/>
                </a:cubicBezTo>
                <a:cubicBezTo>
                  <a:pt x="3042" y="1141"/>
                  <a:pt x="3042" y="1141"/>
                  <a:pt x="3042" y="1141"/>
                </a:cubicBezTo>
                <a:cubicBezTo>
                  <a:pt x="3042" y="1143"/>
                  <a:pt x="3042" y="1143"/>
                  <a:pt x="3042" y="1143"/>
                </a:cubicBezTo>
                <a:cubicBezTo>
                  <a:pt x="3043" y="1143"/>
                  <a:pt x="3043" y="1143"/>
                  <a:pt x="3043" y="1143"/>
                </a:cubicBezTo>
                <a:cubicBezTo>
                  <a:pt x="3044" y="1143"/>
                  <a:pt x="3044" y="1143"/>
                  <a:pt x="3044" y="1143"/>
                </a:cubicBezTo>
                <a:cubicBezTo>
                  <a:pt x="3045" y="1142"/>
                  <a:pt x="3045" y="1142"/>
                  <a:pt x="3045" y="1142"/>
                </a:cubicBezTo>
                <a:cubicBezTo>
                  <a:pt x="3046" y="1141"/>
                  <a:pt x="3046" y="1141"/>
                  <a:pt x="3046" y="1141"/>
                </a:cubicBezTo>
                <a:cubicBezTo>
                  <a:pt x="3045" y="1140"/>
                  <a:pt x="3045" y="1140"/>
                  <a:pt x="3045" y="1140"/>
                </a:cubicBezTo>
                <a:cubicBezTo>
                  <a:pt x="3044" y="1140"/>
                  <a:pt x="3044" y="1140"/>
                  <a:pt x="3044" y="1140"/>
                </a:cubicBezTo>
                <a:cubicBezTo>
                  <a:pt x="3043" y="1141"/>
                  <a:pt x="3043" y="1141"/>
                  <a:pt x="3043" y="1141"/>
                </a:cubicBezTo>
                <a:lnTo>
                  <a:pt x="3043" y="1140"/>
                </a:lnTo>
                <a:close/>
                <a:moveTo>
                  <a:pt x="3004" y="1092"/>
                </a:moveTo>
                <a:cubicBezTo>
                  <a:pt x="3005" y="1093"/>
                  <a:pt x="3005" y="1093"/>
                  <a:pt x="3005" y="1093"/>
                </a:cubicBezTo>
                <a:cubicBezTo>
                  <a:pt x="3006" y="1093"/>
                  <a:pt x="3006" y="1093"/>
                  <a:pt x="3006" y="1093"/>
                </a:cubicBezTo>
                <a:cubicBezTo>
                  <a:pt x="3006" y="1091"/>
                  <a:pt x="3006" y="1091"/>
                  <a:pt x="3006" y="1091"/>
                </a:cubicBezTo>
                <a:cubicBezTo>
                  <a:pt x="3005" y="1090"/>
                  <a:pt x="3005" y="1090"/>
                  <a:pt x="3005" y="1090"/>
                </a:cubicBezTo>
                <a:lnTo>
                  <a:pt x="3004" y="1092"/>
                </a:lnTo>
                <a:close/>
                <a:moveTo>
                  <a:pt x="3036" y="1136"/>
                </a:moveTo>
                <a:cubicBezTo>
                  <a:pt x="3037" y="1137"/>
                  <a:pt x="3037" y="1137"/>
                  <a:pt x="3037" y="1137"/>
                </a:cubicBezTo>
                <a:cubicBezTo>
                  <a:pt x="3037" y="1135"/>
                  <a:pt x="3037" y="1135"/>
                  <a:pt x="3037" y="1135"/>
                </a:cubicBezTo>
                <a:cubicBezTo>
                  <a:pt x="3036" y="1134"/>
                  <a:pt x="3036" y="1134"/>
                  <a:pt x="3036" y="1134"/>
                </a:cubicBezTo>
                <a:cubicBezTo>
                  <a:pt x="3035" y="1133"/>
                  <a:pt x="3035" y="1133"/>
                  <a:pt x="3035" y="1133"/>
                </a:cubicBezTo>
                <a:cubicBezTo>
                  <a:pt x="3034" y="1134"/>
                  <a:pt x="3034" y="1134"/>
                  <a:pt x="3034" y="1134"/>
                </a:cubicBezTo>
                <a:cubicBezTo>
                  <a:pt x="3034" y="1135"/>
                  <a:pt x="3034" y="1135"/>
                  <a:pt x="3034" y="1135"/>
                </a:cubicBezTo>
                <a:cubicBezTo>
                  <a:pt x="3035" y="1135"/>
                  <a:pt x="3035" y="1135"/>
                  <a:pt x="3035" y="1135"/>
                </a:cubicBezTo>
                <a:lnTo>
                  <a:pt x="3036" y="1136"/>
                </a:lnTo>
                <a:close/>
                <a:moveTo>
                  <a:pt x="3013" y="1097"/>
                </a:moveTo>
                <a:cubicBezTo>
                  <a:pt x="3014" y="1096"/>
                  <a:pt x="3014" y="1096"/>
                  <a:pt x="3014" y="1096"/>
                </a:cubicBezTo>
                <a:cubicBezTo>
                  <a:pt x="3013" y="1094"/>
                  <a:pt x="3013" y="1094"/>
                  <a:pt x="3013" y="1094"/>
                </a:cubicBezTo>
                <a:cubicBezTo>
                  <a:pt x="3012" y="1093"/>
                  <a:pt x="3012" y="1093"/>
                  <a:pt x="3012" y="1093"/>
                </a:cubicBezTo>
                <a:cubicBezTo>
                  <a:pt x="3011" y="1094"/>
                  <a:pt x="3011" y="1094"/>
                  <a:pt x="3011" y="1094"/>
                </a:cubicBezTo>
                <a:cubicBezTo>
                  <a:pt x="3012" y="1096"/>
                  <a:pt x="3012" y="1096"/>
                  <a:pt x="3012" y="1096"/>
                </a:cubicBezTo>
                <a:lnTo>
                  <a:pt x="3013" y="1097"/>
                </a:lnTo>
                <a:close/>
                <a:moveTo>
                  <a:pt x="2986" y="1240"/>
                </a:moveTo>
                <a:cubicBezTo>
                  <a:pt x="2987" y="1238"/>
                  <a:pt x="2987" y="1238"/>
                  <a:pt x="2987" y="1238"/>
                </a:cubicBezTo>
                <a:cubicBezTo>
                  <a:pt x="2987" y="1235"/>
                  <a:pt x="2987" y="1235"/>
                  <a:pt x="2987" y="1235"/>
                </a:cubicBezTo>
                <a:cubicBezTo>
                  <a:pt x="2986" y="1235"/>
                  <a:pt x="2986" y="1235"/>
                  <a:pt x="2986" y="1235"/>
                </a:cubicBezTo>
                <a:cubicBezTo>
                  <a:pt x="2985" y="1236"/>
                  <a:pt x="2985" y="1236"/>
                  <a:pt x="2985" y="1236"/>
                </a:cubicBezTo>
                <a:cubicBezTo>
                  <a:pt x="2986" y="1237"/>
                  <a:pt x="2986" y="1237"/>
                  <a:pt x="2986" y="1237"/>
                </a:cubicBezTo>
                <a:cubicBezTo>
                  <a:pt x="2985" y="1239"/>
                  <a:pt x="2985" y="1239"/>
                  <a:pt x="2985" y="1239"/>
                </a:cubicBezTo>
                <a:lnTo>
                  <a:pt x="2986" y="1240"/>
                </a:lnTo>
                <a:close/>
                <a:moveTo>
                  <a:pt x="3024" y="1284"/>
                </a:moveTo>
                <a:cubicBezTo>
                  <a:pt x="3024" y="1283"/>
                  <a:pt x="3024" y="1283"/>
                  <a:pt x="3024" y="1283"/>
                </a:cubicBezTo>
                <a:cubicBezTo>
                  <a:pt x="3023" y="1283"/>
                  <a:pt x="3023" y="1283"/>
                  <a:pt x="3023" y="1283"/>
                </a:cubicBezTo>
                <a:lnTo>
                  <a:pt x="3024" y="1284"/>
                </a:lnTo>
                <a:close/>
                <a:moveTo>
                  <a:pt x="2977" y="1115"/>
                </a:moveTo>
                <a:cubicBezTo>
                  <a:pt x="2977" y="1116"/>
                  <a:pt x="2977" y="1116"/>
                  <a:pt x="2977" y="1116"/>
                </a:cubicBezTo>
                <a:cubicBezTo>
                  <a:pt x="2978" y="1117"/>
                  <a:pt x="2978" y="1117"/>
                  <a:pt x="2978" y="1117"/>
                </a:cubicBezTo>
                <a:cubicBezTo>
                  <a:pt x="2978" y="1116"/>
                  <a:pt x="2978" y="1116"/>
                  <a:pt x="2978" y="1116"/>
                </a:cubicBezTo>
                <a:cubicBezTo>
                  <a:pt x="2979" y="1115"/>
                  <a:pt x="2979" y="1115"/>
                  <a:pt x="2979" y="1115"/>
                </a:cubicBezTo>
                <a:lnTo>
                  <a:pt x="2977" y="1115"/>
                </a:lnTo>
                <a:close/>
                <a:moveTo>
                  <a:pt x="2971" y="1117"/>
                </a:moveTo>
                <a:cubicBezTo>
                  <a:pt x="2972" y="1119"/>
                  <a:pt x="2972" y="1119"/>
                  <a:pt x="2972" y="1119"/>
                </a:cubicBezTo>
                <a:cubicBezTo>
                  <a:pt x="2973" y="1119"/>
                  <a:pt x="2973" y="1119"/>
                  <a:pt x="2973" y="1119"/>
                </a:cubicBezTo>
                <a:cubicBezTo>
                  <a:pt x="2972" y="1118"/>
                  <a:pt x="2972" y="1118"/>
                  <a:pt x="2972" y="1118"/>
                </a:cubicBezTo>
                <a:lnTo>
                  <a:pt x="2971" y="1117"/>
                </a:lnTo>
                <a:close/>
                <a:moveTo>
                  <a:pt x="2976" y="1116"/>
                </a:moveTo>
                <a:cubicBezTo>
                  <a:pt x="2976" y="1118"/>
                  <a:pt x="2976" y="1118"/>
                  <a:pt x="2976" y="1118"/>
                </a:cubicBezTo>
                <a:cubicBezTo>
                  <a:pt x="2977" y="1118"/>
                  <a:pt x="2977" y="1118"/>
                  <a:pt x="2977" y="1118"/>
                </a:cubicBezTo>
                <a:cubicBezTo>
                  <a:pt x="2977" y="1117"/>
                  <a:pt x="2977" y="1117"/>
                  <a:pt x="2977" y="1117"/>
                </a:cubicBezTo>
                <a:lnTo>
                  <a:pt x="2976" y="1116"/>
                </a:lnTo>
                <a:close/>
                <a:moveTo>
                  <a:pt x="2736" y="838"/>
                </a:moveTo>
                <a:cubicBezTo>
                  <a:pt x="2734" y="838"/>
                  <a:pt x="2734" y="838"/>
                  <a:pt x="2734" y="838"/>
                </a:cubicBezTo>
                <a:cubicBezTo>
                  <a:pt x="2733" y="836"/>
                  <a:pt x="2733" y="836"/>
                  <a:pt x="2733" y="836"/>
                </a:cubicBezTo>
                <a:cubicBezTo>
                  <a:pt x="2729" y="835"/>
                  <a:pt x="2729" y="835"/>
                  <a:pt x="2729" y="835"/>
                </a:cubicBezTo>
                <a:cubicBezTo>
                  <a:pt x="2726" y="836"/>
                  <a:pt x="2726" y="836"/>
                  <a:pt x="2726" y="836"/>
                </a:cubicBezTo>
                <a:cubicBezTo>
                  <a:pt x="2726" y="838"/>
                  <a:pt x="2726" y="838"/>
                  <a:pt x="2726" y="838"/>
                </a:cubicBezTo>
                <a:cubicBezTo>
                  <a:pt x="2724" y="842"/>
                  <a:pt x="2724" y="842"/>
                  <a:pt x="2724" y="842"/>
                </a:cubicBezTo>
                <a:cubicBezTo>
                  <a:pt x="2724" y="845"/>
                  <a:pt x="2724" y="845"/>
                  <a:pt x="2724" y="845"/>
                </a:cubicBezTo>
                <a:cubicBezTo>
                  <a:pt x="2724" y="849"/>
                  <a:pt x="2724" y="849"/>
                  <a:pt x="2724" y="849"/>
                </a:cubicBezTo>
                <a:cubicBezTo>
                  <a:pt x="2723" y="854"/>
                  <a:pt x="2723" y="854"/>
                  <a:pt x="2723" y="854"/>
                </a:cubicBezTo>
                <a:cubicBezTo>
                  <a:pt x="2722" y="856"/>
                  <a:pt x="2722" y="856"/>
                  <a:pt x="2722" y="856"/>
                </a:cubicBezTo>
                <a:cubicBezTo>
                  <a:pt x="2724" y="860"/>
                  <a:pt x="2724" y="860"/>
                  <a:pt x="2724" y="860"/>
                </a:cubicBezTo>
                <a:cubicBezTo>
                  <a:pt x="2724" y="861"/>
                  <a:pt x="2724" y="861"/>
                  <a:pt x="2724" y="861"/>
                </a:cubicBezTo>
                <a:cubicBezTo>
                  <a:pt x="2722" y="862"/>
                  <a:pt x="2722" y="862"/>
                  <a:pt x="2722" y="862"/>
                </a:cubicBezTo>
                <a:cubicBezTo>
                  <a:pt x="2720" y="862"/>
                  <a:pt x="2720" y="862"/>
                  <a:pt x="2720" y="862"/>
                </a:cubicBezTo>
                <a:cubicBezTo>
                  <a:pt x="2719" y="860"/>
                  <a:pt x="2719" y="860"/>
                  <a:pt x="2719" y="860"/>
                </a:cubicBezTo>
                <a:cubicBezTo>
                  <a:pt x="2719" y="862"/>
                  <a:pt x="2719" y="862"/>
                  <a:pt x="2719" y="862"/>
                </a:cubicBezTo>
                <a:cubicBezTo>
                  <a:pt x="2719" y="864"/>
                  <a:pt x="2719" y="864"/>
                  <a:pt x="2719" y="864"/>
                </a:cubicBezTo>
                <a:cubicBezTo>
                  <a:pt x="2720" y="865"/>
                  <a:pt x="2720" y="865"/>
                  <a:pt x="2720" y="865"/>
                </a:cubicBezTo>
                <a:cubicBezTo>
                  <a:pt x="2721" y="865"/>
                  <a:pt x="2721" y="865"/>
                  <a:pt x="2721" y="865"/>
                </a:cubicBezTo>
                <a:cubicBezTo>
                  <a:pt x="2720" y="867"/>
                  <a:pt x="2720" y="867"/>
                  <a:pt x="2720" y="867"/>
                </a:cubicBezTo>
                <a:cubicBezTo>
                  <a:pt x="2721" y="870"/>
                  <a:pt x="2721" y="870"/>
                  <a:pt x="2721" y="870"/>
                </a:cubicBezTo>
                <a:cubicBezTo>
                  <a:pt x="2722" y="872"/>
                  <a:pt x="2722" y="872"/>
                  <a:pt x="2722" y="872"/>
                </a:cubicBezTo>
                <a:cubicBezTo>
                  <a:pt x="2722" y="876"/>
                  <a:pt x="2722" y="876"/>
                  <a:pt x="2722" y="876"/>
                </a:cubicBezTo>
                <a:cubicBezTo>
                  <a:pt x="2723" y="877"/>
                  <a:pt x="2723" y="877"/>
                  <a:pt x="2723" y="877"/>
                </a:cubicBezTo>
                <a:cubicBezTo>
                  <a:pt x="2724" y="876"/>
                  <a:pt x="2724" y="876"/>
                  <a:pt x="2724" y="876"/>
                </a:cubicBezTo>
                <a:cubicBezTo>
                  <a:pt x="2725" y="876"/>
                  <a:pt x="2725" y="876"/>
                  <a:pt x="2725" y="876"/>
                </a:cubicBezTo>
                <a:cubicBezTo>
                  <a:pt x="2725" y="878"/>
                  <a:pt x="2725" y="878"/>
                  <a:pt x="2725" y="878"/>
                </a:cubicBezTo>
                <a:cubicBezTo>
                  <a:pt x="2727" y="881"/>
                  <a:pt x="2727" y="881"/>
                  <a:pt x="2727" y="881"/>
                </a:cubicBezTo>
                <a:cubicBezTo>
                  <a:pt x="2728" y="881"/>
                  <a:pt x="2728" y="881"/>
                  <a:pt x="2728" y="881"/>
                </a:cubicBezTo>
                <a:cubicBezTo>
                  <a:pt x="2729" y="880"/>
                  <a:pt x="2729" y="880"/>
                  <a:pt x="2729" y="880"/>
                </a:cubicBezTo>
                <a:cubicBezTo>
                  <a:pt x="2728" y="878"/>
                  <a:pt x="2728" y="878"/>
                  <a:pt x="2728" y="878"/>
                </a:cubicBezTo>
                <a:cubicBezTo>
                  <a:pt x="2728" y="877"/>
                  <a:pt x="2728" y="877"/>
                  <a:pt x="2728" y="877"/>
                </a:cubicBezTo>
                <a:cubicBezTo>
                  <a:pt x="2731" y="877"/>
                  <a:pt x="2731" y="877"/>
                  <a:pt x="2731" y="877"/>
                </a:cubicBezTo>
                <a:cubicBezTo>
                  <a:pt x="2732" y="879"/>
                  <a:pt x="2732" y="879"/>
                  <a:pt x="2732" y="879"/>
                </a:cubicBezTo>
                <a:cubicBezTo>
                  <a:pt x="2730" y="881"/>
                  <a:pt x="2730" y="881"/>
                  <a:pt x="2730" y="881"/>
                </a:cubicBezTo>
                <a:cubicBezTo>
                  <a:pt x="2729" y="883"/>
                  <a:pt x="2729" y="883"/>
                  <a:pt x="2729" y="883"/>
                </a:cubicBezTo>
                <a:cubicBezTo>
                  <a:pt x="2729" y="884"/>
                  <a:pt x="2729" y="884"/>
                  <a:pt x="2729" y="884"/>
                </a:cubicBezTo>
                <a:cubicBezTo>
                  <a:pt x="2729" y="886"/>
                  <a:pt x="2729" y="886"/>
                  <a:pt x="2729" y="886"/>
                </a:cubicBezTo>
                <a:cubicBezTo>
                  <a:pt x="2730" y="889"/>
                  <a:pt x="2730" y="889"/>
                  <a:pt x="2730" y="889"/>
                </a:cubicBezTo>
                <a:cubicBezTo>
                  <a:pt x="2731" y="887"/>
                  <a:pt x="2731" y="887"/>
                  <a:pt x="2731" y="887"/>
                </a:cubicBezTo>
                <a:cubicBezTo>
                  <a:pt x="2732" y="886"/>
                  <a:pt x="2732" y="886"/>
                  <a:pt x="2732" y="886"/>
                </a:cubicBezTo>
                <a:cubicBezTo>
                  <a:pt x="2733" y="888"/>
                  <a:pt x="2733" y="888"/>
                  <a:pt x="2733" y="888"/>
                </a:cubicBezTo>
                <a:cubicBezTo>
                  <a:pt x="2732" y="890"/>
                  <a:pt x="2732" y="890"/>
                  <a:pt x="2732" y="890"/>
                </a:cubicBezTo>
                <a:cubicBezTo>
                  <a:pt x="2734" y="889"/>
                  <a:pt x="2734" y="889"/>
                  <a:pt x="2734" y="889"/>
                </a:cubicBezTo>
                <a:cubicBezTo>
                  <a:pt x="2735" y="888"/>
                  <a:pt x="2735" y="888"/>
                  <a:pt x="2735" y="888"/>
                </a:cubicBezTo>
                <a:cubicBezTo>
                  <a:pt x="2737" y="890"/>
                  <a:pt x="2737" y="890"/>
                  <a:pt x="2737" y="890"/>
                </a:cubicBezTo>
                <a:cubicBezTo>
                  <a:pt x="2739" y="889"/>
                  <a:pt x="2739" y="889"/>
                  <a:pt x="2739" y="889"/>
                </a:cubicBezTo>
                <a:cubicBezTo>
                  <a:pt x="2739" y="888"/>
                  <a:pt x="2739" y="888"/>
                  <a:pt x="2739" y="888"/>
                </a:cubicBezTo>
                <a:cubicBezTo>
                  <a:pt x="2740" y="886"/>
                  <a:pt x="2740" y="886"/>
                  <a:pt x="2740" y="886"/>
                </a:cubicBezTo>
                <a:cubicBezTo>
                  <a:pt x="2742" y="886"/>
                  <a:pt x="2742" y="886"/>
                  <a:pt x="2742" y="886"/>
                </a:cubicBezTo>
                <a:cubicBezTo>
                  <a:pt x="2746" y="888"/>
                  <a:pt x="2746" y="888"/>
                  <a:pt x="2746" y="888"/>
                </a:cubicBezTo>
                <a:cubicBezTo>
                  <a:pt x="2747" y="889"/>
                  <a:pt x="2747" y="889"/>
                  <a:pt x="2747" y="889"/>
                </a:cubicBezTo>
                <a:cubicBezTo>
                  <a:pt x="2749" y="891"/>
                  <a:pt x="2749" y="891"/>
                  <a:pt x="2749" y="891"/>
                </a:cubicBezTo>
                <a:cubicBezTo>
                  <a:pt x="2751" y="894"/>
                  <a:pt x="2751" y="894"/>
                  <a:pt x="2751" y="894"/>
                </a:cubicBezTo>
                <a:cubicBezTo>
                  <a:pt x="2752" y="894"/>
                  <a:pt x="2752" y="894"/>
                  <a:pt x="2752" y="894"/>
                </a:cubicBezTo>
                <a:cubicBezTo>
                  <a:pt x="2751" y="891"/>
                  <a:pt x="2751" y="891"/>
                  <a:pt x="2751" y="891"/>
                </a:cubicBezTo>
                <a:cubicBezTo>
                  <a:pt x="2749" y="887"/>
                  <a:pt x="2749" y="887"/>
                  <a:pt x="2749" y="887"/>
                </a:cubicBezTo>
                <a:cubicBezTo>
                  <a:pt x="2749" y="886"/>
                  <a:pt x="2749" y="886"/>
                  <a:pt x="2749" y="886"/>
                </a:cubicBezTo>
                <a:cubicBezTo>
                  <a:pt x="2750" y="886"/>
                  <a:pt x="2750" y="886"/>
                  <a:pt x="2750" y="886"/>
                </a:cubicBezTo>
                <a:cubicBezTo>
                  <a:pt x="2752" y="888"/>
                  <a:pt x="2752" y="888"/>
                  <a:pt x="2752" y="888"/>
                </a:cubicBezTo>
                <a:cubicBezTo>
                  <a:pt x="2753" y="888"/>
                  <a:pt x="2753" y="888"/>
                  <a:pt x="2753" y="888"/>
                </a:cubicBezTo>
                <a:cubicBezTo>
                  <a:pt x="2754" y="891"/>
                  <a:pt x="2754" y="891"/>
                  <a:pt x="2754" y="891"/>
                </a:cubicBezTo>
                <a:cubicBezTo>
                  <a:pt x="2757" y="892"/>
                  <a:pt x="2757" y="892"/>
                  <a:pt x="2757" y="892"/>
                </a:cubicBezTo>
                <a:cubicBezTo>
                  <a:pt x="2758" y="894"/>
                  <a:pt x="2758" y="894"/>
                  <a:pt x="2758" y="894"/>
                </a:cubicBezTo>
                <a:cubicBezTo>
                  <a:pt x="2758" y="896"/>
                  <a:pt x="2758" y="896"/>
                  <a:pt x="2758" y="896"/>
                </a:cubicBezTo>
                <a:cubicBezTo>
                  <a:pt x="2760" y="896"/>
                  <a:pt x="2760" y="896"/>
                  <a:pt x="2760" y="896"/>
                </a:cubicBezTo>
                <a:cubicBezTo>
                  <a:pt x="2762" y="899"/>
                  <a:pt x="2762" y="899"/>
                  <a:pt x="2762" y="899"/>
                </a:cubicBezTo>
                <a:cubicBezTo>
                  <a:pt x="2764" y="898"/>
                  <a:pt x="2764" y="898"/>
                  <a:pt x="2764" y="898"/>
                </a:cubicBezTo>
                <a:cubicBezTo>
                  <a:pt x="2763" y="898"/>
                  <a:pt x="2763" y="898"/>
                  <a:pt x="2763" y="898"/>
                </a:cubicBezTo>
                <a:cubicBezTo>
                  <a:pt x="2765" y="898"/>
                  <a:pt x="2765" y="898"/>
                  <a:pt x="2765" y="898"/>
                </a:cubicBezTo>
                <a:cubicBezTo>
                  <a:pt x="2765" y="899"/>
                  <a:pt x="2765" y="899"/>
                  <a:pt x="2765" y="899"/>
                </a:cubicBezTo>
                <a:cubicBezTo>
                  <a:pt x="2763" y="900"/>
                  <a:pt x="2763" y="900"/>
                  <a:pt x="2763" y="900"/>
                </a:cubicBezTo>
                <a:cubicBezTo>
                  <a:pt x="2765" y="902"/>
                  <a:pt x="2765" y="902"/>
                  <a:pt x="2765" y="902"/>
                </a:cubicBezTo>
                <a:cubicBezTo>
                  <a:pt x="2767" y="903"/>
                  <a:pt x="2767" y="903"/>
                  <a:pt x="2767" y="903"/>
                </a:cubicBezTo>
                <a:cubicBezTo>
                  <a:pt x="2768" y="900"/>
                  <a:pt x="2768" y="900"/>
                  <a:pt x="2768" y="900"/>
                </a:cubicBezTo>
                <a:cubicBezTo>
                  <a:pt x="2767" y="898"/>
                  <a:pt x="2767" y="898"/>
                  <a:pt x="2767" y="898"/>
                </a:cubicBezTo>
                <a:cubicBezTo>
                  <a:pt x="2768" y="898"/>
                  <a:pt x="2768" y="898"/>
                  <a:pt x="2768" y="898"/>
                </a:cubicBezTo>
                <a:cubicBezTo>
                  <a:pt x="2767" y="896"/>
                  <a:pt x="2767" y="896"/>
                  <a:pt x="2767" y="896"/>
                </a:cubicBezTo>
                <a:cubicBezTo>
                  <a:pt x="2766" y="897"/>
                  <a:pt x="2766" y="897"/>
                  <a:pt x="2766" y="897"/>
                </a:cubicBezTo>
                <a:cubicBezTo>
                  <a:pt x="2764" y="896"/>
                  <a:pt x="2764" y="896"/>
                  <a:pt x="2764" y="896"/>
                </a:cubicBezTo>
                <a:cubicBezTo>
                  <a:pt x="2762" y="896"/>
                  <a:pt x="2762" y="896"/>
                  <a:pt x="2762" y="896"/>
                </a:cubicBezTo>
                <a:cubicBezTo>
                  <a:pt x="2762" y="894"/>
                  <a:pt x="2762" y="894"/>
                  <a:pt x="2762" y="894"/>
                </a:cubicBezTo>
                <a:cubicBezTo>
                  <a:pt x="2761" y="891"/>
                  <a:pt x="2761" y="891"/>
                  <a:pt x="2761" y="891"/>
                </a:cubicBezTo>
                <a:cubicBezTo>
                  <a:pt x="2761" y="889"/>
                  <a:pt x="2761" y="889"/>
                  <a:pt x="2761" y="889"/>
                </a:cubicBezTo>
                <a:cubicBezTo>
                  <a:pt x="2762" y="888"/>
                  <a:pt x="2762" y="888"/>
                  <a:pt x="2762" y="888"/>
                </a:cubicBezTo>
                <a:cubicBezTo>
                  <a:pt x="2763" y="889"/>
                  <a:pt x="2763" y="889"/>
                  <a:pt x="2763" y="889"/>
                </a:cubicBezTo>
                <a:cubicBezTo>
                  <a:pt x="2764" y="889"/>
                  <a:pt x="2764" y="889"/>
                  <a:pt x="2764" y="889"/>
                </a:cubicBezTo>
                <a:cubicBezTo>
                  <a:pt x="2764" y="888"/>
                  <a:pt x="2764" y="888"/>
                  <a:pt x="2764" y="888"/>
                </a:cubicBezTo>
                <a:cubicBezTo>
                  <a:pt x="2762" y="887"/>
                  <a:pt x="2762" y="887"/>
                  <a:pt x="2762" y="887"/>
                </a:cubicBezTo>
                <a:cubicBezTo>
                  <a:pt x="2759" y="887"/>
                  <a:pt x="2759" y="887"/>
                  <a:pt x="2759" y="887"/>
                </a:cubicBezTo>
                <a:cubicBezTo>
                  <a:pt x="2758" y="885"/>
                  <a:pt x="2758" y="885"/>
                  <a:pt x="2758" y="885"/>
                </a:cubicBezTo>
                <a:cubicBezTo>
                  <a:pt x="2757" y="885"/>
                  <a:pt x="2757" y="885"/>
                  <a:pt x="2757" y="885"/>
                </a:cubicBezTo>
                <a:cubicBezTo>
                  <a:pt x="2757" y="887"/>
                  <a:pt x="2757" y="887"/>
                  <a:pt x="2757" y="887"/>
                </a:cubicBezTo>
                <a:cubicBezTo>
                  <a:pt x="2756" y="888"/>
                  <a:pt x="2756" y="888"/>
                  <a:pt x="2756" y="888"/>
                </a:cubicBezTo>
                <a:cubicBezTo>
                  <a:pt x="2755" y="887"/>
                  <a:pt x="2755" y="887"/>
                  <a:pt x="2755" y="887"/>
                </a:cubicBezTo>
                <a:cubicBezTo>
                  <a:pt x="2755" y="885"/>
                  <a:pt x="2755" y="885"/>
                  <a:pt x="2755" y="885"/>
                </a:cubicBezTo>
                <a:cubicBezTo>
                  <a:pt x="2754" y="883"/>
                  <a:pt x="2754" y="883"/>
                  <a:pt x="2754" y="883"/>
                </a:cubicBezTo>
                <a:cubicBezTo>
                  <a:pt x="2751" y="881"/>
                  <a:pt x="2751" y="881"/>
                  <a:pt x="2751" y="881"/>
                </a:cubicBezTo>
                <a:cubicBezTo>
                  <a:pt x="2749" y="881"/>
                  <a:pt x="2749" y="881"/>
                  <a:pt x="2749" y="881"/>
                </a:cubicBezTo>
                <a:cubicBezTo>
                  <a:pt x="2746" y="883"/>
                  <a:pt x="2746" y="883"/>
                  <a:pt x="2746" y="883"/>
                </a:cubicBezTo>
                <a:cubicBezTo>
                  <a:pt x="2746" y="885"/>
                  <a:pt x="2746" y="885"/>
                  <a:pt x="2746" y="885"/>
                </a:cubicBezTo>
                <a:cubicBezTo>
                  <a:pt x="2744" y="885"/>
                  <a:pt x="2744" y="885"/>
                  <a:pt x="2744" y="885"/>
                </a:cubicBezTo>
                <a:cubicBezTo>
                  <a:pt x="2742" y="884"/>
                  <a:pt x="2742" y="884"/>
                  <a:pt x="2742" y="884"/>
                </a:cubicBezTo>
                <a:cubicBezTo>
                  <a:pt x="2741" y="883"/>
                  <a:pt x="2741" y="883"/>
                  <a:pt x="2741" y="883"/>
                </a:cubicBezTo>
                <a:cubicBezTo>
                  <a:pt x="2739" y="881"/>
                  <a:pt x="2739" y="881"/>
                  <a:pt x="2739" y="881"/>
                </a:cubicBezTo>
                <a:cubicBezTo>
                  <a:pt x="2739" y="879"/>
                  <a:pt x="2739" y="879"/>
                  <a:pt x="2739" y="879"/>
                </a:cubicBezTo>
                <a:cubicBezTo>
                  <a:pt x="2740" y="878"/>
                  <a:pt x="2740" y="878"/>
                  <a:pt x="2740" y="878"/>
                </a:cubicBezTo>
                <a:cubicBezTo>
                  <a:pt x="2739" y="876"/>
                  <a:pt x="2739" y="876"/>
                  <a:pt x="2739" y="876"/>
                </a:cubicBezTo>
                <a:cubicBezTo>
                  <a:pt x="2738" y="874"/>
                  <a:pt x="2738" y="874"/>
                  <a:pt x="2738" y="874"/>
                </a:cubicBezTo>
                <a:cubicBezTo>
                  <a:pt x="2737" y="873"/>
                  <a:pt x="2737" y="873"/>
                  <a:pt x="2737" y="873"/>
                </a:cubicBezTo>
                <a:cubicBezTo>
                  <a:pt x="2737" y="870"/>
                  <a:pt x="2737" y="870"/>
                  <a:pt x="2737" y="870"/>
                </a:cubicBezTo>
                <a:cubicBezTo>
                  <a:pt x="2738" y="869"/>
                  <a:pt x="2738" y="869"/>
                  <a:pt x="2738" y="869"/>
                </a:cubicBezTo>
                <a:cubicBezTo>
                  <a:pt x="2738" y="867"/>
                  <a:pt x="2738" y="867"/>
                  <a:pt x="2738" y="867"/>
                </a:cubicBezTo>
                <a:cubicBezTo>
                  <a:pt x="2739" y="865"/>
                  <a:pt x="2739" y="865"/>
                  <a:pt x="2739" y="865"/>
                </a:cubicBezTo>
                <a:cubicBezTo>
                  <a:pt x="2742" y="862"/>
                  <a:pt x="2742" y="862"/>
                  <a:pt x="2742" y="862"/>
                </a:cubicBezTo>
                <a:cubicBezTo>
                  <a:pt x="2743" y="861"/>
                  <a:pt x="2743" y="861"/>
                  <a:pt x="2743" y="861"/>
                </a:cubicBezTo>
                <a:cubicBezTo>
                  <a:pt x="2742" y="863"/>
                  <a:pt x="2742" y="863"/>
                  <a:pt x="2742" y="863"/>
                </a:cubicBezTo>
                <a:cubicBezTo>
                  <a:pt x="2743" y="864"/>
                  <a:pt x="2743" y="864"/>
                  <a:pt x="2743" y="864"/>
                </a:cubicBezTo>
                <a:cubicBezTo>
                  <a:pt x="2744" y="861"/>
                  <a:pt x="2744" y="861"/>
                  <a:pt x="2744" y="861"/>
                </a:cubicBezTo>
                <a:cubicBezTo>
                  <a:pt x="2744" y="859"/>
                  <a:pt x="2744" y="859"/>
                  <a:pt x="2744" y="859"/>
                </a:cubicBezTo>
                <a:cubicBezTo>
                  <a:pt x="2745" y="856"/>
                  <a:pt x="2745" y="856"/>
                  <a:pt x="2745" y="856"/>
                </a:cubicBezTo>
                <a:cubicBezTo>
                  <a:pt x="2746" y="851"/>
                  <a:pt x="2746" y="851"/>
                  <a:pt x="2746" y="851"/>
                </a:cubicBezTo>
                <a:cubicBezTo>
                  <a:pt x="2745" y="850"/>
                  <a:pt x="2745" y="850"/>
                  <a:pt x="2745" y="850"/>
                </a:cubicBezTo>
                <a:cubicBezTo>
                  <a:pt x="2744" y="847"/>
                  <a:pt x="2744" y="847"/>
                  <a:pt x="2744" y="847"/>
                </a:cubicBezTo>
                <a:cubicBezTo>
                  <a:pt x="2743" y="847"/>
                  <a:pt x="2743" y="847"/>
                  <a:pt x="2743" y="847"/>
                </a:cubicBezTo>
                <a:cubicBezTo>
                  <a:pt x="2741" y="844"/>
                  <a:pt x="2741" y="844"/>
                  <a:pt x="2741" y="844"/>
                </a:cubicBezTo>
                <a:cubicBezTo>
                  <a:pt x="2742" y="840"/>
                  <a:pt x="2742" y="840"/>
                  <a:pt x="2742" y="840"/>
                </a:cubicBezTo>
                <a:cubicBezTo>
                  <a:pt x="2743" y="838"/>
                  <a:pt x="2743" y="838"/>
                  <a:pt x="2743" y="838"/>
                </a:cubicBezTo>
                <a:cubicBezTo>
                  <a:pt x="2743" y="837"/>
                  <a:pt x="2743" y="837"/>
                  <a:pt x="2743" y="837"/>
                </a:cubicBezTo>
                <a:cubicBezTo>
                  <a:pt x="2742" y="835"/>
                  <a:pt x="2742" y="835"/>
                  <a:pt x="2742" y="835"/>
                </a:cubicBezTo>
                <a:cubicBezTo>
                  <a:pt x="2741" y="835"/>
                  <a:pt x="2741" y="835"/>
                  <a:pt x="2741" y="835"/>
                </a:cubicBezTo>
                <a:cubicBezTo>
                  <a:pt x="2741" y="836"/>
                  <a:pt x="2741" y="836"/>
                  <a:pt x="2741" y="836"/>
                </a:cubicBezTo>
                <a:cubicBezTo>
                  <a:pt x="2739" y="837"/>
                  <a:pt x="2739" y="837"/>
                  <a:pt x="2739" y="837"/>
                </a:cubicBezTo>
                <a:cubicBezTo>
                  <a:pt x="2736" y="837"/>
                  <a:pt x="2736" y="837"/>
                  <a:pt x="2736" y="837"/>
                </a:cubicBezTo>
                <a:lnTo>
                  <a:pt x="2736" y="838"/>
                </a:lnTo>
                <a:close/>
                <a:moveTo>
                  <a:pt x="2969" y="1129"/>
                </a:moveTo>
                <a:cubicBezTo>
                  <a:pt x="2967" y="1127"/>
                  <a:pt x="2967" y="1127"/>
                  <a:pt x="2967" y="1127"/>
                </a:cubicBezTo>
                <a:cubicBezTo>
                  <a:pt x="2967" y="1127"/>
                  <a:pt x="2964" y="1126"/>
                  <a:pt x="2964" y="1126"/>
                </a:cubicBezTo>
                <a:lnTo>
                  <a:pt x="2969" y="1129"/>
                </a:lnTo>
                <a:close/>
                <a:moveTo>
                  <a:pt x="2982" y="1117"/>
                </a:moveTo>
                <a:cubicBezTo>
                  <a:pt x="2983" y="1118"/>
                  <a:pt x="2983" y="1118"/>
                  <a:pt x="2983" y="1118"/>
                </a:cubicBezTo>
                <a:cubicBezTo>
                  <a:pt x="2983" y="1118"/>
                  <a:pt x="2983" y="1117"/>
                  <a:pt x="2983" y="1117"/>
                </a:cubicBezTo>
                <a:lnTo>
                  <a:pt x="2982" y="1117"/>
                </a:lnTo>
                <a:close/>
                <a:moveTo>
                  <a:pt x="2744" y="884"/>
                </a:moveTo>
                <a:cubicBezTo>
                  <a:pt x="2745" y="885"/>
                  <a:pt x="2745" y="885"/>
                  <a:pt x="2745" y="885"/>
                </a:cubicBezTo>
                <a:cubicBezTo>
                  <a:pt x="2745" y="883"/>
                  <a:pt x="2745" y="883"/>
                  <a:pt x="2745" y="883"/>
                </a:cubicBezTo>
                <a:cubicBezTo>
                  <a:pt x="2743" y="882"/>
                  <a:pt x="2743" y="882"/>
                  <a:pt x="2743" y="882"/>
                </a:cubicBezTo>
                <a:lnTo>
                  <a:pt x="2744" y="884"/>
                </a:lnTo>
                <a:close/>
                <a:moveTo>
                  <a:pt x="2463" y="960"/>
                </a:moveTo>
                <a:cubicBezTo>
                  <a:pt x="2462" y="959"/>
                  <a:pt x="2462" y="959"/>
                  <a:pt x="2462" y="959"/>
                </a:cubicBezTo>
                <a:cubicBezTo>
                  <a:pt x="2461" y="960"/>
                  <a:pt x="2461" y="960"/>
                  <a:pt x="2461" y="960"/>
                </a:cubicBezTo>
                <a:cubicBezTo>
                  <a:pt x="2461" y="962"/>
                  <a:pt x="2461" y="962"/>
                  <a:pt x="2461" y="962"/>
                </a:cubicBezTo>
                <a:cubicBezTo>
                  <a:pt x="2461" y="962"/>
                  <a:pt x="2462" y="963"/>
                  <a:pt x="2462" y="963"/>
                </a:cubicBezTo>
                <a:cubicBezTo>
                  <a:pt x="2462" y="963"/>
                  <a:pt x="2462" y="965"/>
                  <a:pt x="2462" y="965"/>
                </a:cubicBezTo>
                <a:cubicBezTo>
                  <a:pt x="2464" y="964"/>
                  <a:pt x="2464" y="964"/>
                  <a:pt x="2464" y="964"/>
                </a:cubicBezTo>
                <a:cubicBezTo>
                  <a:pt x="2463" y="962"/>
                  <a:pt x="2463" y="962"/>
                  <a:pt x="2463" y="962"/>
                </a:cubicBezTo>
                <a:lnTo>
                  <a:pt x="2463" y="960"/>
                </a:lnTo>
                <a:close/>
                <a:moveTo>
                  <a:pt x="2501" y="1021"/>
                </a:moveTo>
                <a:cubicBezTo>
                  <a:pt x="2500" y="1021"/>
                  <a:pt x="2500" y="1021"/>
                  <a:pt x="2500" y="1021"/>
                </a:cubicBezTo>
                <a:cubicBezTo>
                  <a:pt x="2499" y="1022"/>
                  <a:pt x="2499" y="1022"/>
                  <a:pt x="2499" y="1022"/>
                </a:cubicBezTo>
                <a:cubicBezTo>
                  <a:pt x="2497" y="1022"/>
                  <a:pt x="2497" y="1022"/>
                  <a:pt x="2497" y="1022"/>
                </a:cubicBezTo>
                <a:cubicBezTo>
                  <a:pt x="2499" y="1024"/>
                  <a:pt x="2499" y="1024"/>
                  <a:pt x="2499" y="1024"/>
                </a:cubicBezTo>
                <a:cubicBezTo>
                  <a:pt x="2500" y="1027"/>
                  <a:pt x="2500" y="1027"/>
                  <a:pt x="2500" y="1027"/>
                </a:cubicBezTo>
                <a:cubicBezTo>
                  <a:pt x="2501" y="1027"/>
                  <a:pt x="2501" y="1027"/>
                  <a:pt x="2501" y="1027"/>
                </a:cubicBezTo>
                <a:cubicBezTo>
                  <a:pt x="2503" y="1031"/>
                  <a:pt x="2503" y="1031"/>
                  <a:pt x="2503" y="1031"/>
                </a:cubicBezTo>
                <a:cubicBezTo>
                  <a:pt x="2504" y="1030"/>
                  <a:pt x="2504" y="1030"/>
                  <a:pt x="2504" y="1030"/>
                </a:cubicBezTo>
                <a:cubicBezTo>
                  <a:pt x="2504" y="1028"/>
                  <a:pt x="2504" y="1028"/>
                  <a:pt x="2504" y="1028"/>
                </a:cubicBezTo>
                <a:cubicBezTo>
                  <a:pt x="2505" y="1026"/>
                  <a:pt x="2505" y="1026"/>
                  <a:pt x="2505" y="1026"/>
                </a:cubicBezTo>
                <a:cubicBezTo>
                  <a:pt x="2503" y="1024"/>
                  <a:pt x="2503" y="1024"/>
                  <a:pt x="2503" y="1024"/>
                </a:cubicBezTo>
                <a:lnTo>
                  <a:pt x="2501" y="1021"/>
                </a:lnTo>
                <a:close/>
                <a:moveTo>
                  <a:pt x="2512" y="1042"/>
                </a:moveTo>
                <a:cubicBezTo>
                  <a:pt x="2510" y="1041"/>
                  <a:pt x="2510" y="1041"/>
                  <a:pt x="2510" y="1041"/>
                </a:cubicBezTo>
                <a:cubicBezTo>
                  <a:pt x="2509" y="1043"/>
                  <a:pt x="2509" y="1043"/>
                  <a:pt x="2509" y="1043"/>
                </a:cubicBezTo>
                <a:cubicBezTo>
                  <a:pt x="2510" y="1045"/>
                  <a:pt x="2510" y="1045"/>
                  <a:pt x="2510" y="1045"/>
                </a:cubicBezTo>
                <a:cubicBezTo>
                  <a:pt x="2512" y="1043"/>
                  <a:pt x="2512" y="1043"/>
                  <a:pt x="2512" y="1043"/>
                </a:cubicBezTo>
                <a:lnTo>
                  <a:pt x="2512" y="1042"/>
                </a:lnTo>
                <a:close/>
                <a:moveTo>
                  <a:pt x="2498" y="1014"/>
                </a:moveTo>
                <a:cubicBezTo>
                  <a:pt x="2497" y="1014"/>
                  <a:pt x="2497" y="1014"/>
                  <a:pt x="2497" y="1014"/>
                </a:cubicBezTo>
                <a:cubicBezTo>
                  <a:pt x="2499" y="1015"/>
                  <a:pt x="2499" y="1015"/>
                  <a:pt x="2499" y="1015"/>
                </a:cubicBezTo>
                <a:lnTo>
                  <a:pt x="2498" y="1014"/>
                </a:lnTo>
                <a:close/>
                <a:moveTo>
                  <a:pt x="2483" y="1006"/>
                </a:moveTo>
                <a:cubicBezTo>
                  <a:pt x="2482" y="1006"/>
                  <a:pt x="2482" y="1006"/>
                  <a:pt x="2482" y="1006"/>
                </a:cubicBezTo>
                <a:cubicBezTo>
                  <a:pt x="2482" y="1008"/>
                  <a:pt x="2482" y="1008"/>
                  <a:pt x="2482" y="1008"/>
                </a:cubicBezTo>
                <a:cubicBezTo>
                  <a:pt x="2484" y="1009"/>
                  <a:pt x="2484" y="1009"/>
                  <a:pt x="2484" y="1009"/>
                </a:cubicBezTo>
                <a:cubicBezTo>
                  <a:pt x="2486" y="1009"/>
                  <a:pt x="2486" y="1009"/>
                  <a:pt x="2486" y="1009"/>
                </a:cubicBezTo>
                <a:cubicBezTo>
                  <a:pt x="2485" y="1007"/>
                  <a:pt x="2485" y="1007"/>
                  <a:pt x="2485" y="1007"/>
                </a:cubicBezTo>
                <a:lnTo>
                  <a:pt x="2483" y="1006"/>
                </a:lnTo>
                <a:close/>
                <a:moveTo>
                  <a:pt x="2456" y="952"/>
                </a:moveTo>
                <a:cubicBezTo>
                  <a:pt x="2457" y="953"/>
                  <a:pt x="2457" y="953"/>
                  <a:pt x="2457" y="953"/>
                </a:cubicBezTo>
                <a:cubicBezTo>
                  <a:pt x="2458" y="954"/>
                  <a:pt x="2458" y="954"/>
                  <a:pt x="2458" y="954"/>
                </a:cubicBezTo>
                <a:cubicBezTo>
                  <a:pt x="2459" y="953"/>
                  <a:pt x="2459" y="953"/>
                  <a:pt x="2459" y="953"/>
                </a:cubicBezTo>
                <a:cubicBezTo>
                  <a:pt x="2458" y="951"/>
                  <a:pt x="2458" y="951"/>
                  <a:pt x="2458" y="951"/>
                </a:cubicBezTo>
                <a:lnTo>
                  <a:pt x="2456" y="952"/>
                </a:lnTo>
                <a:close/>
                <a:moveTo>
                  <a:pt x="2454" y="947"/>
                </a:moveTo>
                <a:cubicBezTo>
                  <a:pt x="2454" y="947"/>
                  <a:pt x="2454" y="948"/>
                  <a:pt x="2454" y="948"/>
                </a:cubicBezTo>
                <a:cubicBezTo>
                  <a:pt x="2456" y="950"/>
                  <a:pt x="2456" y="950"/>
                  <a:pt x="2456" y="950"/>
                </a:cubicBezTo>
                <a:cubicBezTo>
                  <a:pt x="2455" y="947"/>
                  <a:pt x="2455" y="947"/>
                  <a:pt x="2455" y="947"/>
                </a:cubicBezTo>
                <a:lnTo>
                  <a:pt x="2454" y="947"/>
                </a:lnTo>
                <a:close/>
                <a:moveTo>
                  <a:pt x="2460" y="949"/>
                </a:moveTo>
                <a:cubicBezTo>
                  <a:pt x="2459" y="948"/>
                  <a:pt x="2459" y="948"/>
                  <a:pt x="2459" y="948"/>
                </a:cubicBezTo>
                <a:cubicBezTo>
                  <a:pt x="2458" y="950"/>
                  <a:pt x="2458" y="950"/>
                  <a:pt x="2458" y="950"/>
                </a:cubicBezTo>
                <a:cubicBezTo>
                  <a:pt x="2459" y="951"/>
                  <a:pt x="2459" y="951"/>
                  <a:pt x="2459" y="951"/>
                </a:cubicBezTo>
                <a:cubicBezTo>
                  <a:pt x="2460" y="950"/>
                  <a:pt x="2460" y="950"/>
                  <a:pt x="2460" y="950"/>
                </a:cubicBezTo>
                <a:lnTo>
                  <a:pt x="2460" y="949"/>
                </a:lnTo>
                <a:close/>
                <a:moveTo>
                  <a:pt x="2461" y="956"/>
                </a:moveTo>
                <a:cubicBezTo>
                  <a:pt x="2460" y="958"/>
                  <a:pt x="2460" y="958"/>
                  <a:pt x="2460" y="958"/>
                </a:cubicBezTo>
                <a:cubicBezTo>
                  <a:pt x="2460" y="958"/>
                  <a:pt x="2460" y="958"/>
                  <a:pt x="2460" y="958"/>
                </a:cubicBezTo>
                <a:cubicBezTo>
                  <a:pt x="2462" y="957"/>
                  <a:pt x="2462" y="957"/>
                  <a:pt x="2462" y="957"/>
                </a:cubicBezTo>
                <a:lnTo>
                  <a:pt x="2461" y="956"/>
                </a:lnTo>
                <a:close/>
                <a:moveTo>
                  <a:pt x="2549" y="1091"/>
                </a:moveTo>
                <a:cubicBezTo>
                  <a:pt x="2548" y="1092"/>
                  <a:pt x="2548" y="1092"/>
                  <a:pt x="2548" y="1092"/>
                </a:cubicBezTo>
                <a:cubicBezTo>
                  <a:pt x="2550" y="1094"/>
                  <a:pt x="2550" y="1094"/>
                  <a:pt x="2550" y="1094"/>
                </a:cubicBezTo>
                <a:cubicBezTo>
                  <a:pt x="2550" y="1092"/>
                  <a:pt x="2550" y="1092"/>
                  <a:pt x="2550" y="1092"/>
                </a:cubicBezTo>
                <a:lnTo>
                  <a:pt x="2549" y="1091"/>
                </a:lnTo>
                <a:close/>
                <a:moveTo>
                  <a:pt x="2531" y="1068"/>
                </a:moveTo>
                <a:cubicBezTo>
                  <a:pt x="2529" y="1066"/>
                  <a:pt x="2529" y="1066"/>
                  <a:pt x="2529" y="1066"/>
                </a:cubicBezTo>
                <a:cubicBezTo>
                  <a:pt x="2528" y="1068"/>
                  <a:pt x="2528" y="1068"/>
                  <a:pt x="2528" y="1068"/>
                </a:cubicBezTo>
                <a:cubicBezTo>
                  <a:pt x="2531" y="1072"/>
                  <a:pt x="2531" y="1072"/>
                  <a:pt x="2531" y="1072"/>
                </a:cubicBezTo>
                <a:cubicBezTo>
                  <a:pt x="2531" y="1070"/>
                  <a:pt x="2531" y="1070"/>
                  <a:pt x="2531" y="1070"/>
                </a:cubicBezTo>
                <a:lnTo>
                  <a:pt x="2531" y="1068"/>
                </a:lnTo>
                <a:close/>
                <a:moveTo>
                  <a:pt x="2515" y="1036"/>
                </a:moveTo>
                <a:cubicBezTo>
                  <a:pt x="2515" y="1035"/>
                  <a:pt x="2515" y="1035"/>
                  <a:pt x="2515" y="1035"/>
                </a:cubicBezTo>
                <a:cubicBezTo>
                  <a:pt x="2512" y="1034"/>
                  <a:pt x="2512" y="1034"/>
                  <a:pt x="2512" y="1034"/>
                </a:cubicBezTo>
                <a:cubicBezTo>
                  <a:pt x="2511" y="1036"/>
                  <a:pt x="2511" y="1036"/>
                  <a:pt x="2511" y="1036"/>
                </a:cubicBezTo>
                <a:cubicBezTo>
                  <a:pt x="2514" y="1036"/>
                  <a:pt x="2514" y="1036"/>
                  <a:pt x="2514" y="1036"/>
                </a:cubicBezTo>
                <a:lnTo>
                  <a:pt x="2515" y="1036"/>
                </a:lnTo>
                <a:close/>
                <a:moveTo>
                  <a:pt x="2581" y="1093"/>
                </a:moveTo>
                <a:cubicBezTo>
                  <a:pt x="2583" y="1096"/>
                  <a:pt x="2583" y="1096"/>
                  <a:pt x="2583" y="1096"/>
                </a:cubicBezTo>
                <a:cubicBezTo>
                  <a:pt x="2584" y="1097"/>
                  <a:pt x="2584" y="1097"/>
                  <a:pt x="2584" y="1097"/>
                </a:cubicBezTo>
                <a:cubicBezTo>
                  <a:pt x="2585" y="1095"/>
                  <a:pt x="2585" y="1095"/>
                  <a:pt x="2585" y="1095"/>
                </a:cubicBezTo>
                <a:cubicBezTo>
                  <a:pt x="2585" y="1091"/>
                  <a:pt x="2585" y="1091"/>
                  <a:pt x="2585" y="1091"/>
                </a:cubicBezTo>
                <a:cubicBezTo>
                  <a:pt x="2586" y="1085"/>
                  <a:pt x="2586" y="1085"/>
                  <a:pt x="2586" y="1085"/>
                </a:cubicBezTo>
                <a:cubicBezTo>
                  <a:pt x="2585" y="1082"/>
                  <a:pt x="2585" y="1082"/>
                  <a:pt x="2585" y="1082"/>
                </a:cubicBezTo>
                <a:cubicBezTo>
                  <a:pt x="2587" y="1078"/>
                  <a:pt x="2587" y="1078"/>
                  <a:pt x="2587" y="1078"/>
                </a:cubicBezTo>
                <a:cubicBezTo>
                  <a:pt x="2586" y="1076"/>
                  <a:pt x="2586" y="1076"/>
                  <a:pt x="2586" y="1076"/>
                </a:cubicBezTo>
                <a:cubicBezTo>
                  <a:pt x="2586" y="1073"/>
                  <a:pt x="2586" y="1073"/>
                  <a:pt x="2586" y="1073"/>
                </a:cubicBezTo>
                <a:cubicBezTo>
                  <a:pt x="2588" y="1072"/>
                  <a:pt x="2588" y="1072"/>
                  <a:pt x="2588" y="1072"/>
                </a:cubicBezTo>
                <a:cubicBezTo>
                  <a:pt x="2589" y="1071"/>
                  <a:pt x="2589" y="1071"/>
                  <a:pt x="2589" y="1071"/>
                </a:cubicBezTo>
                <a:cubicBezTo>
                  <a:pt x="2588" y="1069"/>
                  <a:pt x="2588" y="1069"/>
                  <a:pt x="2588" y="1069"/>
                </a:cubicBezTo>
                <a:cubicBezTo>
                  <a:pt x="2587" y="1068"/>
                  <a:pt x="2587" y="1068"/>
                  <a:pt x="2587" y="1068"/>
                </a:cubicBezTo>
                <a:cubicBezTo>
                  <a:pt x="2585" y="1067"/>
                  <a:pt x="2585" y="1067"/>
                  <a:pt x="2585" y="1067"/>
                </a:cubicBezTo>
                <a:cubicBezTo>
                  <a:pt x="2584" y="1064"/>
                  <a:pt x="2584" y="1064"/>
                  <a:pt x="2584" y="1064"/>
                </a:cubicBezTo>
                <a:cubicBezTo>
                  <a:pt x="2583" y="1064"/>
                  <a:pt x="2583" y="1064"/>
                  <a:pt x="2583" y="1064"/>
                </a:cubicBezTo>
                <a:cubicBezTo>
                  <a:pt x="2582" y="1062"/>
                  <a:pt x="2582" y="1062"/>
                  <a:pt x="2582" y="1062"/>
                </a:cubicBezTo>
                <a:cubicBezTo>
                  <a:pt x="2581" y="1061"/>
                  <a:pt x="2581" y="1061"/>
                  <a:pt x="2581" y="1061"/>
                </a:cubicBezTo>
                <a:cubicBezTo>
                  <a:pt x="2577" y="1062"/>
                  <a:pt x="2577" y="1062"/>
                  <a:pt x="2577" y="1062"/>
                </a:cubicBezTo>
                <a:cubicBezTo>
                  <a:pt x="2576" y="1061"/>
                  <a:pt x="2576" y="1061"/>
                  <a:pt x="2576" y="1061"/>
                </a:cubicBezTo>
                <a:cubicBezTo>
                  <a:pt x="2575" y="1058"/>
                  <a:pt x="2575" y="1058"/>
                  <a:pt x="2575" y="1058"/>
                </a:cubicBezTo>
                <a:cubicBezTo>
                  <a:pt x="2574" y="1056"/>
                  <a:pt x="2574" y="1056"/>
                  <a:pt x="2574" y="1056"/>
                </a:cubicBezTo>
                <a:cubicBezTo>
                  <a:pt x="2572" y="1057"/>
                  <a:pt x="2572" y="1057"/>
                  <a:pt x="2572" y="1057"/>
                </a:cubicBezTo>
                <a:cubicBezTo>
                  <a:pt x="2573" y="1055"/>
                  <a:pt x="2573" y="1055"/>
                  <a:pt x="2573" y="1055"/>
                </a:cubicBezTo>
                <a:cubicBezTo>
                  <a:pt x="2573" y="1053"/>
                  <a:pt x="2573" y="1053"/>
                  <a:pt x="2573" y="1053"/>
                </a:cubicBezTo>
                <a:cubicBezTo>
                  <a:pt x="2572" y="1048"/>
                  <a:pt x="2572" y="1048"/>
                  <a:pt x="2572" y="1048"/>
                </a:cubicBezTo>
                <a:cubicBezTo>
                  <a:pt x="2570" y="1049"/>
                  <a:pt x="2570" y="1049"/>
                  <a:pt x="2570" y="1049"/>
                </a:cubicBezTo>
                <a:cubicBezTo>
                  <a:pt x="2569" y="1048"/>
                  <a:pt x="2569" y="1048"/>
                  <a:pt x="2569" y="1048"/>
                </a:cubicBezTo>
                <a:cubicBezTo>
                  <a:pt x="2565" y="1048"/>
                  <a:pt x="2565" y="1048"/>
                  <a:pt x="2565" y="1048"/>
                </a:cubicBezTo>
                <a:cubicBezTo>
                  <a:pt x="2562" y="1046"/>
                  <a:pt x="2562" y="1046"/>
                  <a:pt x="2562" y="1046"/>
                </a:cubicBezTo>
                <a:cubicBezTo>
                  <a:pt x="2562" y="1044"/>
                  <a:pt x="2562" y="1044"/>
                  <a:pt x="2562" y="1044"/>
                </a:cubicBezTo>
                <a:cubicBezTo>
                  <a:pt x="2564" y="1043"/>
                  <a:pt x="2564" y="1043"/>
                  <a:pt x="2564" y="1043"/>
                </a:cubicBezTo>
                <a:cubicBezTo>
                  <a:pt x="2566" y="1042"/>
                  <a:pt x="2566" y="1042"/>
                  <a:pt x="2566" y="1042"/>
                </a:cubicBezTo>
                <a:cubicBezTo>
                  <a:pt x="2564" y="1041"/>
                  <a:pt x="2564" y="1041"/>
                  <a:pt x="2564" y="1041"/>
                </a:cubicBezTo>
                <a:cubicBezTo>
                  <a:pt x="2562" y="1041"/>
                  <a:pt x="2562" y="1041"/>
                  <a:pt x="2562" y="1041"/>
                </a:cubicBezTo>
                <a:cubicBezTo>
                  <a:pt x="2561" y="1041"/>
                  <a:pt x="2561" y="1041"/>
                  <a:pt x="2561" y="1041"/>
                </a:cubicBezTo>
                <a:cubicBezTo>
                  <a:pt x="2559" y="1041"/>
                  <a:pt x="2559" y="1041"/>
                  <a:pt x="2559" y="1041"/>
                </a:cubicBezTo>
                <a:cubicBezTo>
                  <a:pt x="2560" y="1040"/>
                  <a:pt x="2560" y="1040"/>
                  <a:pt x="2560" y="1040"/>
                </a:cubicBezTo>
                <a:cubicBezTo>
                  <a:pt x="2563" y="1038"/>
                  <a:pt x="2563" y="1038"/>
                  <a:pt x="2563" y="1038"/>
                </a:cubicBezTo>
                <a:cubicBezTo>
                  <a:pt x="2566" y="1038"/>
                  <a:pt x="2566" y="1038"/>
                  <a:pt x="2566" y="1038"/>
                </a:cubicBezTo>
                <a:cubicBezTo>
                  <a:pt x="2565" y="1036"/>
                  <a:pt x="2565" y="1036"/>
                  <a:pt x="2565" y="1036"/>
                </a:cubicBezTo>
                <a:cubicBezTo>
                  <a:pt x="2562" y="1032"/>
                  <a:pt x="2562" y="1032"/>
                  <a:pt x="2562" y="1032"/>
                </a:cubicBezTo>
                <a:cubicBezTo>
                  <a:pt x="2560" y="1032"/>
                  <a:pt x="2560" y="1032"/>
                  <a:pt x="2560" y="1032"/>
                </a:cubicBezTo>
                <a:cubicBezTo>
                  <a:pt x="2558" y="1034"/>
                  <a:pt x="2558" y="1034"/>
                  <a:pt x="2558" y="1034"/>
                </a:cubicBezTo>
                <a:cubicBezTo>
                  <a:pt x="2556" y="1035"/>
                  <a:pt x="2556" y="1035"/>
                  <a:pt x="2556" y="1035"/>
                </a:cubicBezTo>
                <a:cubicBezTo>
                  <a:pt x="2553" y="1035"/>
                  <a:pt x="2553" y="1035"/>
                  <a:pt x="2553" y="1035"/>
                </a:cubicBezTo>
                <a:cubicBezTo>
                  <a:pt x="2555" y="1035"/>
                  <a:pt x="2555" y="1035"/>
                  <a:pt x="2555" y="1035"/>
                </a:cubicBezTo>
                <a:cubicBezTo>
                  <a:pt x="2556" y="1034"/>
                  <a:pt x="2556" y="1034"/>
                  <a:pt x="2556" y="1034"/>
                </a:cubicBezTo>
                <a:cubicBezTo>
                  <a:pt x="2557" y="1034"/>
                  <a:pt x="2557" y="1034"/>
                  <a:pt x="2557" y="1034"/>
                </a:cubicBezTo>
                <a:cubicBezTo>
                  <a:pt x="2558" y="1032"/>
                  <a:pt x="2558" y="1032"/>
                  <a:pt x="2558" y="1032"/>
                </a:cubicBezTo>
                <a:cubicBezTo>
                  <a:pt x="2557" y="1031"/>
                  <a:pt x="2557" y="1031"/>
                  <a:pt x="2557" y="1031"/>
                </a:cubicBezTo>
                <a:cubicBezTo>
                  <a:pt x="2555" y="1030"/>
                  <a:pt x="2555" y="1030"/>
                  <a:pt x="2555" y="1030"/>
                </a:cubicBezTo>
                <a:cubicBezTo>
                  <a:pt x="2551" y="1030"/>
                  <a:pt x="2551" y="1030"/>
                  <a:pt x="2551" y="1030"/>
                </a:cubicBezTo>
                <a:cubicBezTo>
                  <a:pt x="2549" y="1028"/>
                  <a:pt x="2549" y="1028"/>
                  <a:pt x="2549" y="1028"/>
                </a:cubicBezTo>
                <a:cubicBezTo>
                  <a:pt x="2549" y="1027"/>
                  <a:pt x="2549" y="1027"/>
                  <a:pt x="2549" y="1027"/>
                </a:cubicBezTo>
                <a:cubicBezTo>
                  <a:pt x="2549" y="1024"/>
                  <a:pt x="2549" y="1024"/>
                  <a:pt x="2549" y="1024"/>
                </a:cubicBezTo>
                <a:cubicBezTo>
                  <a:pt x="2544" y="1020"/>
                  <a:pt x="2544" y="1020"/>
                  <a:pt x="2544" y="1020"/>
                </a:cubicBezTo>
                <a:cubicBezTo>
                  <a:pt x="2543" y="1019"/>
                  <a:pt x="2543" y="1019"/>
                  <a:pt x="2543" y="1019"/>
                </a:cubicBezTo>
                <a:cubicBezTo>
                  <a:pt x="2542" y="1020"/>
                  <a:pt x="2542" y="1020"/>
                  <a:pt x="2542" y="1020"/>
                </a:cubicBezTo>
                <a:cubicBezTo>
                  <a:pt x="2540" y="1019"/>
                  <a:pt x="2540" y="1019"/>
                  <a:pt x="2540" y="1019"/>
                </a:cubicBezTo>
                <a:cubicBezTo>
                  <a:pt x="2540" y="1015"/>
                  <a:pt x="2540" y="1015"/>
                  <a:pt x="2540" y="1015"/>
                </a:cubicBezTo>
                <a:cubicBezTo>
                  <a:pt x="2537" y="1012"/>
                  <a:pt x="2537" y="1012"/>
                  <a:pt x="2537" y="1012"/>
                </a:cubicBezTo>
                <a:cubicBezTo>
                  <a:pt x="2533" y="1010"/>
                  <a:pt x="2533" y="1010"/>
                  <a:pt x="2533" y="1010"/>
                </a:cubicBezTo>
                <a:cubicBezTo>
                  <a:pt x="2530" y="1010"/>
                  <a:pt x="2530" y="1010"/>
                  <a:pt x="2530" y="1010"/>
                </a:cubicBezTo>
                <a:cubicBezTo>
                  <a:pt x="2530" y="1011"/>
                  <a:pt x="2530" y="1011"/>
                  <a:pt x="2530" y="1011"/>
                </a:cubicBezTo>
                <a:cubicBezTo>
                  <a:pt x="2529" y="1010"/>
                  <a:pt x="2529" y="1010"/>
                  <a:pt x="2529" y="1010"/>
                </a:cubicBezTo>
                <a:cubicBezTo>
                  <a:pt x="2528" y="1007"/>
                  <a:pt x="2528" y="1007"/>
                  <a:pt x="2528" y="1007"/>
                </a:cubicBezTo>
                <a:cubicBezTo>
                  <a:pt x="2527" y="1008"/>
                  <a:pt x="2527" y="1008"/>
                  <a:pt x="2527" y="1008"/>
                </a:cubicBezTo>
                <a:cubicBezTo>
                  <a:pt x="2526" y="1007"/>
                  <a:pt x="2526" y="1007"/>
                  <a:pt x="2526" y="1007"/>
                </a:cubicBezTo>
                <a:cubicBezTo>
                  <a:pt x="2526" y="1004"/>
                  <a:pt x="2526" y="1004"/>
                  <a:pt x="2526" y="1004"/>
                </a:cubicBezTo>
                <a:cubicBezTo>
                  <a:pt x="2524" y="1002"/>
                  <a:pt x="2524" y="1002"/>
                  <a:pt x="2524" y="1002"/>
                </a:cubicBezTo>
                <a:cubicBezTo>
                  <a:pt x="2522" y="1001"/>
                  <a:pt x="2522" y="1001"/>
                  <a:pt x="2522" y="1001"/>
                </a:cubicBezTo>
                <a:cubicBezTo>
                  <a:pt x="2521" y="1000"/>
                  <a:pt x="2521" y="1000"/>
                  <a:pt x="2521" y="1000"/>
                </a:cubicBezTo>
                <a:cubicBezTo>
                  <a:pt x="2515" y="996"/>
                  <a:pt x="2515" y="996"/>
                  <a:pt x="2515" y="996"/>
                </a:cubicBezTo>
                <a:cubicBezTo>
                  <a:pt x="2513" y="996"/>
                  <a:pt x="2513" y="996"/>
                  <a:pt x="2513" y="996"/>
                </a:cubicBezTo>
                <a:cubicBezTo>
                  <a:pt x="2511" y="993"/>
                  <a:pt x="2511" y="993"/>
                  <a:pt x="2511" y="993"/>
                </a:cubicBezTo>
                <a:cubicBezTo>
                  <a:pt x="2508" y="993"/>
                  <a:pt x="2508" y="993"/>
                  <a:pt x="2508" y="993"/>
                </a:cubicBezTo>
                <a:cubicBezTo>
                  <a:pt x="2508" y="991"/>
                  <a:pt x="2508" y="991"/>
                  <a:pt x="2508" y="991"/>
                </a:cubicBezTo>
                <a:cubicBezTo>
                  <a:pt x="2507" y="988"/>
                  <a:pt x="2507" y="988"/>
                  <a:pt x="2507" y="988"/>
                </a:cubicBezTo>
                <a:cubicBezTo>
                  <a:pt x="2505" y="987"/>
                  <a:pt x="2505" y="987"/>
                  <a:pt x="2505" y="987"/>
                </a:cubicBezTo>
                <a:cubicBezTo>
                  <a:pt x="2504" y="984"/>
                  <a:pt x="2504" y="984"/>
                  <a:pt x="2504" y="984"/>
                </a:cubicBezTo>
                <a:cubicBezTo>
                  <a:pt x="2503" y="984"/>
                  <a:pt x="2503" y="984"/>
                  <a:pt x="2503" y="984"/>
                </a:cubicBezTo>
                <a:cubicBezTo>
                  <a:pt x="2501" y="981"/>
                  <a:pt x="2501" y="981"/>
                  <a:pt x="2501" y="981"/>
                </a:cubicBezTo>
                <a:cubicBezTo>
                  <a:pt x="2499" y="981"/>
                  <a:pt x="2499" y="981"/>
                  <a:pt x="2499" y="981"/>
                </a:cubicBezTo>
                <a:cubicBezTo>
                  <a:pt x="2497" y="981"/>
                  <a:pt x="2497" y="981"/>
                  <a:pt x="2497" y="981"/>
                </a:cubicBezTo>
                <a:cubicBezTo>
                  <a:pt x="2496" y="981"/>
                  <a:pt x="2496" y="981"/>
                  <a:pt x="2496" y="981"/>
                </a:cubicBezTo>
                <a:cubicBezTo>
                  <a:pt x="2495" y="980"/>
                  <a:pt x="2495" y="980"/>
                  <a:pt x="2495" y="980"/>
                </a:cubicBezTo>
                <a:cubicBezTo>
                  <a:pt x="2492" y="980"/>
                  <a:pt x="2492" y="980"/>
                  <a:pt x="2492" y="980"/>
                </a:cubicBezTo>
                <a:cubicBezTo>
                  <a:pt x="2489" y="981"/>
                  <a:pt x="2489" y="981"/>
                  <a:pt x="2489" y="981"/>
                </a:cubicBezTo>
                <a:cubicBezTo>
                  <a:pt x="2488" y="980"/>
                  <a:pt x="2488" y="980"/>
                  <a:pt x="2488" y="980"/>
                </a:cubicBezTo>
                <a:cubicBezTo>
                  <a:pt x="2483" y="977"/>
                  <a:pt x="2483" y="977"/>
                  <a:pt x="2483" y="977"/>
                </a:cubicBezTo>
                <a:cubicBezTo>
                  <a:pt x="2479" y="976"/>
                  <a:pt x="2479" y="976"/>
                  <a:pt x="2479" y="976"/>
                </a:cubicBezTo>
                <a:cubicBezTo>
                  <a:pt x="2477" y="977"/>
                  <a:pt x="2477" y="977"/>
                  <a:pt x="2477" y="977"/>
                </a:cubicBezTo>
                <a:cubicBezTo>
                  <a:pt x="2477" y="978"/>
                  <a:pt x="2477" y="978"/>
                  <a:pt x="2477" y="978"/>
                </a:cubicBezTo>
                <a:cubicBezTo>
                  <a:pt x="2477" y="981"/>
                  <a:pt x="2477" y="981"/>
                  <a:pt x="2477" y="981"/>
                </a:cubicBezTo>
                <a:cubicBezTo>
                  <a:pt x="2480" y="987"/>
                  <a:pt x="2480" y="987"/>
                  <a:pt x="2480" y="987"/>
                </a:cubicBezTo>
                <a:cubicBezTo>
                  <a:pt x="2481" y="987"/>
                  <a:pt x="2481" y="987"/>
                  <a:pt x="2481" y="987"/>
                </a:cubicBezTo>
                <a:cubicBezTo>
                  <a:pt x="2486" y="992"/>
                  <a:pt x="2486" y="992"/>
                  <a:pt x="2486" y="992"/>
                </a:cubicBezTo>
                <a:cubicBezTo>
                  <a:pt x="2487" y="992"/>
                  <a:pt x="2487" y="992"/>
                  <a:pt x="2487" y="992"/>
                </a:cubicBezTo>
                <a:cubicBezTo>
                  <a:pt x="2490" y="996"/>
                  <a:pt x="2490" y="996"/>
                  <a:pt x="2490" y="996"/>
                </a:cubicBezTo>
                <a:cubicBezTo>
                  <a:pt x="2491" y="996"/>
                  <a:pt x="2491" y="996"/>
                  <a:pt x="2491" y="996"/>
                </a:cubicBezTo>
                <a:cubicBezTo>
                  <a:pt x="2493" y="996"/>
                  <a:pt x="2493" y="996"/>
                  <a:pt x="2493" y="996"/>
                </a:cubicBezTo>
                <a:cubicBezTo>
                  <a:pt x="2496" y="998"/>
                  <a:pt x="2496" y="998"/>
                  <a:pt x="2496" y="998"/>
                </a:cubicBezTo>
                <a:cubicBezTo>
                  <a:pt x="2500" y="1004"/>
                  <a:pt x="2500" y="1004"/>
                  <a:pt x="2500" y="1004"/>
                </a:cubicBezTo>
                <a:cubicBezTo>
                  <a:pt x="2503" y="1008"/>
                  <a:pt x="2503" y="1008"/>
                  <a:pt x="2503" y="1008"/>
                </a:cubicBezTo>
                <a:cubicBezTo>
                  <a:pt x="2504" y="1008"/>
                  <a:pt x="2504" y="1008"/>
                  <a:pt x="2504" y="1008"/>
                </a:cubicBezTo>
                <a:cubicBezTo>
                  <a:pt x="2504" y="1010"/>
                  <a:pt x="2504" y="1010"/>
                  <a:pt x="2504" y="1010"/>
                </a:cubicBezTo>
                <a:cubicBezTo>
                  <a:pt x="2505" y="1011"/>
                  <a:pt x="2505" y="1011"/>
                  <a:pt x="2505" y="1011"/>
                </a:cubicBezTo>
                <a:cubicBezTo>
                  <a:pt x="2505" y="1014"/>
                  <a:pt x="2505" y="1014"/>
                  <a:pt x="2505" y="1014"/>
                </a:cubicBezTo>
                <a:cubicBezTo>
                  <a:pt x="2507" y="1015"/>
                  <a:pt x="2507" y="1015"/>
                  <a:pt x="2507" y="1015"/>
                </a:cubicBezTo>
                <a:cubicBezTo>
                  <a:pt x="2509" y="1015"/>
                  <a:pt x="2509" y="1015"/>
                  <a:pt x="2509" y="1015"/>
                </a:cubicBezTo>
                <a:cubicBezTo>
                  <a:pt x="2512" y="1018"/>
                  <a:pt x="2512" y="1018"/>
                  <a:pt x="2512" y="1018"/>
                </a:cubicBezTo>
                <a:cubicBezTo>
                  <a:pt x="2513" y="1019"/>
                  <a:pt x="2513" y="1019"/>
                  <a:pt x="2513" y="1019"/>
                </a:cubicBezTo>
                <a:cubicBezTo>
                  <a:pt x="2514" y="1019"/>
                  <a:pt x="2514" y="1019"/>
                  <a:pt x="2514" y="1019"/>
                </a:cubicBezTo>
                <a:cubicBezTo>
                  <a:pt x="2515" y="1020"/>
                  <a:pt x="2515" y="1020"/>
                  <a:pt x="2515" y="1020"/>
                </a:cubicBezTo>
                <a:cubicBezTo>
                  <a:pt x="2514" y="1021"/>
                  <a:pt x="2514" y="1021"/>
                  <a:pt x="2514" y="1021"/>
                </a:cubicBezTo>
                <a:cubicBezTo>
                  <a:pt x="2515" y="1023"/>
                  <a:pt x="2515" y="1023"/>
                  <a:pt x="2515" y="1023"/>
                </a:cubicBezTo>
                <a:cubicBezTo>
                  <a:pt x="2516" y="1025"/>
                  <a:pt x="2516" y="1025"/>
                  <a:pt x="2516" y="1025"/>
                </a:cubicBezTo>
                <a:cubicBezTo>
                  <a:pt x="2516" y="1026"/>
                  <a:pt x="2516" y="1026"/>
                  <a:pt x="2516" y="1026"/>
                </a:cubicBezTo>
                <a:cubicBezTo>
                  <a:pt x="2518" y="1031"/>
                  <a:pt x="2518" y="1031"/>
                  <a:pt x="2518" y="1031"/>
                </a:cubicBezTo>
                <a:cubicBezTo>
                  <a:pt x="2519" y="1034"/>
                  <a:pt x="2519" y="1034"/>
                  <a:pt x="2519" y="1034"/>
                </a:cubicBezTo>
                <a:cubicBezTo>
                  <a:pt x="2521" y="1035"/>
                  <a:pt x="2521" y="1035"/>
                  <a:pt x="2521" y="1035"/>
                </a:cubicBezTo>
                <a:cubicBezTo>
                  <a:pt x="2524" y="1037"/>
                  <a:pt x="2524" y="1037"/>
                  <a:pt x="2524" y="1037"/>
                </a:cubicBezTo>
                <a:cubicBezTo>
                  <a:pt x="2524" y="1039"/>
                  <a:pt x="2524" y="1039"/>
                  <a:pt x="2524" y="1039"/>
                </a:cubicBezTo>
                <a:cubicBezTo>
                  <a:pt x="2527" y="1043"/>
                  <a:pt x="2527" y="1043"/>
                  <a:pt x="2527" y="1043"/>
                </a:cubicBezTo>
                <a:cubicBezTo>
                  <a:pt x="2529" y="1045"/>
                  <a:pt x="2529" y="1045"/>
                  <a:pt x="2529" y="1045"/>
                </a:cubicBezTo>
                <a:cubicBezTo>
                  <a:pt x="2530" y="1050"/>
                  <a:pt x="2530" y="1050"/>
                  <a:pt x="2530" y="1050"/>
                </a:cubicBezTo>
                <a:cubicBezTo>
                  <a:pt x="2534" y="1057"/>
                  <a:pt x="2534" y="1057"/>
                  <a:pt x="2534" y="1057"/>
                </a:cubicBezTo>
                <a:cubicBezTo>
                  <a:pt x="2533" y="1060"/>
                  <a:pt x="2533" y="1060"/>
                  <a:pt x="2533" y="1060"/>
                </a:cubicBezTo>
                <a:cubicBezTo>
                  <a:pt x="2534" y="1062"/>
                  <a:pt x="2534" y="1062"/>
                  <a:pt x="2534" y="1062"/>
                </a:cubicBezTo>
                <a:cubicBezTo>
                  <a:pt x="2538" y="1065"/>
                  <a:pt x="2538" y="1065"/>
                  <a:pt x="2538" y="1065"/>
                </a:cubicBezTo>
                <a:cubicBezTo>
                  <a:pt x="2542" y="1070"/>
                  <a:pt x="2542" y="1070"/>
                  <a:pt x="2542" y="1070"/>
                </a:cubicBezTo>
                <a:cubicBezTo>
                  <a:pt x="2543" y="1072"/>
                  <a:pt x="2543" y="1072"/>
                  <a:pt x="2543" y="1072"/>
                </a:cubicBezTo>
                <a:cubicBezTo>
                  <a:pt x="2545" y="1073"/>
                  <a:pt x="2545" y="1073"/>
                  <a:pt x="2545" y="1073"/>
                </a:cubicBezTo>
                <a:cubicBezTo>
                  <a:pt x="2547" y="1074"/>
                  <a:pt x="2547" y="1074"/>
                  <a:pt x="2547" y="1074"/>
                </a:cubicBezTo>
                <a:cubicBezTo>
                  <a:pt x="2549" y="1075"/>
                  <a:pt x="2549" y="1075"/>
                  <a:pt x="2549" y="1075"/>
                </a:cubicBezTo>
                <a:cubicBezTo>
                  <a:pt x="2549" y="1078"/>
                  <a:pt x="2549" y="1078"/>
                  <a:pt x="2549" y="1078"/>
                </a:cubicBezTo>
                <a:cubicBezTo>
                  <a:pt x="2552" y="1080"/>
                  <a:pt x="2552" y="1080"/>
                  <a:pt x="2552" y="1080"/>
                </a:cubicBezTo>
                <a:cubicBezTo>
                  <a:pt x="2554" y="1083"/>
                  <a:pt x="2554" y="1083"/>
                  <a:pt x="2554" y="1083"/>
                </a:cubicBezTo>
                <a:cubicBezTo>
                  <a:pt x="2559" y="1085"/>
                  <a:pt x="2559" y="1085"/>
                  <a:pt x="2559" y="1085"/>
                </a:cubicBezTo>
                <a:cubicBezTo>
                  <a:pt x="2560" y="1088"/>
                  <a:pt x="2560" y="1088"/>
                  <a:pt x="2560" y="1088"/>
                </a:cubicBezTo>
                <a:cubicBezTo>
                  <a:pt x="2563" y="1088"/>
                  <a:pt x="2563" y="1088"/>
                  <a:pt x="2563" y="1088"/>
                </a:cubicBezTo>
                <a:cubicBezTo>
                  <a:pt x="2569" y="1094"/>
                  <a:pt x="2569" y="1094"/>
                  <a:pt x="2569" y="1094"/>
                </a:cubicBezTo>
                <a:cubicBezTo>
                  <a:pt x="2569" y="1096"/>
                  <a:pt x="2569" y="1096"/>
                  <a:pt x="2569" y="1096"/>
                </a:cubicBezTo>
                <a:cubicBezTo>
                  <a:pt x="2570" y="1096"/>
                  <a:pt x="2570" y="1096"/>
                  <a:pt x="2570" y="1096"/>
                </a:cubicBezTo>
                <a:cubicBezTo>
                  <a:pt x="2572" y="1099"/>
                  <a:pt x="2572" y="1099"/>
                  <a:pt x="2572" y="1099"/>
                </a:cubicBezTo>
                <a:cubicBezTo>
                  <a:pt x="2573" y="1098"/>
                  <a:pt x="2573" y="1098"/>
                  <a:pt x="2573" y="1098"/>
                </a:cubicBezTo>
                <a:cubicBezTo>
                  <a:pt x="2573" y="1096"/>
                  <a:pt x="2573" y="1096"/>
                  <a:pt x="2573" y="1096"/>
                </a:cubicBezTo>
                <a:cubicBezTo>
                  <a:pt x="2572" y="1095"/>
                  <a:pt x="2572" y="1095"/>
                  <a:pt x="2572" y="1095"/>
                </a:cubicBezTo>
                <a:cubicBezTo>
                  <a:pt x="2572" y="1094"/>
                  <a:pt x="2572" y="1094"/>
                  <a:pt x="2572" y="1094"/>
                </a:cubicBezTo>
                <a:cubicBezTo>
                  <a:pt x="2574" y="1094"/>
                  <a:pt x="2574" y="1094"/>
                  <a:pt x="2574" y="1094"/>
                </a:cubicBezTo>
                <a:cubicBezTo>
                  <a:pt x="2578" y="1098"/>
                  <a:pt x="2578" y="1098"/>
                  <a:pt x="2578" y="1098"/>
                </a:cubicBezTo>
                <a:cubicBezTo>
                  <a:pt x="2579" y="1097"/>
                  <a:pt x="2579" y="1097"/>
                  <a:pt x="2579" y="1097"/>
                </a:cubicBezTo>
                <a:cubicBezTo>
                  <a:pt x="2579" y="1094"/>
                  <a:pt x="2579" y="1094"/>
                  <a:pt x="2579" y="1094"/>
                </a:cubicBezTo>
                <a:cubicBezTo>
                  <a:pt x="2579" y="1093"/>
                  <a:pt x="2579" y="1093"/>
                  <a:pt x="2579" y="1093"/>
                </a:cubicBezTo>
                <a:lnTo>
                  <a:pt x="2581" y="1093"/>
                </a:lnTo>
                <a:close/>
                <a:moveTo>
                  <a:pt x="2513" y="1047"/>
                </a:moveTo>
                <a:cubicBezTo>
                  <a:pt x="2511" y="1049"/>
                  <a:pt x="2511" y="1049"/>
                  <a:pt x="2511" y="1049"/>
                </a:cubicBezTo>
                <a:cubicBezTo>
                  <a:pt x="2511" y="1050"/>
                  <a:pt x="2511" y="1050"/>
                  <a:pt x="2511" y="1050"/>
                </a:cubicBezTo>
                <a:cubicBezTo>
                  <a:pt x="2514" y="1051"/>
                  <a:pt x="2514" y="1051"/>
                  <a:pt x="2514" y="1051"/>
                </a:cubicBezTo>
                <a:cubicBezTo>
                  <a:pt x="2516" y="1055"/>
                  <a:pt x="2516" y="1055"/>
                  <a:pt x="2516" y="1055"/>
                </a:cubicBezTo>
                <a:cubicBezTo>
                  <a:pt x="2519" y="1056"/>
                  <a:pt x="2519" y="1056"/>
                  <a:pt x="2519" y="1056"/>
                </a:cubicBezTo>
                <a:cubicBezTo>
                  <a:pt x="2519" y="1052"/>
                  <a:pt x="2519" y="1052"/>
                  <a:pt x="2519" y="1052"/>
                </a:cubicBezTo>
                <a:cubicBezTo>
                  <a:pt x="2516" y="1048"/>
                  <a:pt x="2516" y="1048"/>
                  <a:pt x="2516" y="1048"/>
                </a:cubicBezTo>
                <a:lnTo>
                  <a:pt x="2513" y="1047"/>
                </a:lnTo>
                <a:close/>
                <a:moveTo>
                  <a:pt x="2526" y="1064"/>
                </a:moveTo>
                <a:cubicBezTo>
                  <a:pt x="2526" y="1067"/>
                  <a:pt x="2526" y="1067"/>
                  <a:pt x="2526" y="1067"/>
                </a:cubicBezTo>
                <a:cubicBezTo>
                  <a:pt x="2528" y="1065"/>
                  <a:pt x="2528" y="1065"/>
                  <a:pt x="2528" y="1065"/>
                </a:cubicBezTo>
                <a:lnTo>
                  <a:pt x="2526" y="1064"/>
                </a:lnTo>
                <a:close/>
                <a:moveTo>
                  <a:pt x="2521" y="1059"/>
                </a:moveTo>
                <a:cubicBezTo>
                  <a:pt x="2523" y="1061"/>
                  <a:pt x="2523" y="1061"/>
                  <a:pt x="2523" y="1061"/>
                </a:cubicBezTo>
                <a:cubicBezTo>
                  <a:pt x="2525" y="1061"/>
                  <a:pt x="2525" y="1061"/>
                  <a:pt x="2525" y="1061"/>
                </a:cubicBezTo>
                <a:cubicBezTo>
                  <a:pt x="2522" y="1058"/>
                  <a:pt x="2522" y="1058"/>
                  <a:pt x="2522" y="1058"/>
                </a:cubicBezTo>
                <a:lnTo>
                  <a:pt x="2521" y="1059"/>
                </a:lnTo>
                <a:close/>
                <a:moveTo>
                  <a:pt x="2424" y="794"/>
                </a:moveTo>
                <a:cubicBezTo>
                  <a:pt x="2425" y="796"/>
                  <a:pt x="2425" y="796"/>
                  <a:pt x="2425" y="796"/>
                </a:cubicBezTo>
                <a:cubicBezTo>
                  <a:pt x="2426" y="796"/>
                  <a:pt x="2426" y="796"/>
                  <a:pt x="2426" y="796"/>
                </a:cubicBezTo>
                <a:cubicBezTo>
                  <a:pt x="2426" y="794"/>
                  <a:pt x="2426" y="794"/>
                  <a:pt x="2426" y="794"/>
                </a:cubicBezTo>
                <a:cubicBezTo>
                  <a:pt x="2425" y="794"/>
                  <a:pt x="2425" y="794"/>
                  <a:pt x="2425" y="794"/>
                </a:cubicBezTo>
                <a:lnTo>
                  <a:pt x="2424" y="794"/>
                </a:lnTo>
                <a:close/>
                <a:moveTo>
                  <a:pt x="2394" y="804"/>
                </a:moveTo>
                <a:cubicBezTo>
                  <a:pt x="2395" y="806"/>
                  <a:pt x="2395" y="806"/>
                  <a:pt x="2395" y="806"/>
                </a:cubicBezTo>
                <a:cubicBezTo>
                  <a:pt x="2396" y="807"/>
                  <a:pt x="2396" y="807"/>
                  <a:pt x="2396" y="807"/>
                </a:cubicBezTo>
                <a:cubicBezTo>
                  <a:pt x="2395" y="805"/>
                  <a:pt x="2395" y="805"/>
                  <a:pt x="2395" y="805"/>
                </a:cubicBezTo>
                <a:lnTo>
                  <a:pt x="2394" y="804"/>
                </a:lnTo>
                <a:close/>
                <a:moveTo>
                  <a:pt x="2396" y="804"/>
                </a:moveTo>
                <a:cubicBezTo>
                  <a:pt x="2396" y="806"/>
                  <a:pt x="2396" y="806"/>
                  <a:pt x="2396" y="806"/>
                </a:cubicBezTo>
                <a:cubicBezTo>
                  <a:pt x="2397" y="806"/>
                  <a:pt x="2397" y="806"/>
                  <a:pt x="2397" y="806"/>
                </a:cubicBezTo>
                <a:cubicBezTo>
                  <a:pt x="2397" y="805"/>
                  <a:pt x="2397" y="805"/>
                  <a:pt x="2397" y="805"/>
                </a:cubicBezTo>
                <a:cubicBezTo>
                  <a:pt x="2397" y="804"/>
                  <a:pt x="2397" y="804"/>
                  <a:pt x="2397" y="804"/>
                </a:cubicBezTo>
                <a:lnTo>
                  <a:pt x="2396" y="804"/>
                </a:lnTo>
                <a:close/>
                <a:moveTo>
                  <a:pt x="2398" y="806"/>
                </a:moveTo>
                <a:cubicBezTo>
                  <a:pt x="2399" y="806"/>
                  <a:pt x="2399" y="806"/>
                  <a:pt x="2399" y="806"/>
                </a:cubicBezTo>
                <a:cubicBezTo>
                  <a:pt x="2398" y="804"/>
                  <a:pt x="2398" y="804"/>
                  <a:pt x="2398" y="804"/>
                </a:cubicBezTo>
                <a:lnTo>
                  <a:pt x="2398" y="806"/>
                </a:lnTo>
                <a:close/>
                <a:moveTo>
                  <a:pt x="2449" y="836"/>
                </a:moveTo>
                <a:cubicBezTo>
                  <a:pt x="2449" y="838"/>
                  <a:pt x="2449" y="838"/>
                  <a:pt x="2449" y="838"/>
                </a:cubicBezTo>
                <a:cubicBezTo>
                  <a:pt x="2451" y="839"/>
                  <a:pt x="2451" y="839"/>
                  <a:pt x="2451" y="839"/>
                </a:cubicBezTo>
                <a:cubicBezTo>
                  <a:pt x="2452" y="837"/>
                  <a:pt x="2452" y="837"/>
                  <a:pt x="2452" y="837"/>
                </a:cubicBezTo>
                <a:cubicBezTo>
                  <a:pt x="2450" y="836"/>
                  <a:pt x="2450" y="836"/>
                  <a:pt x="2450" y="836"/>
                </a:cubicBezTo>
                <a:lnTo>
                  <a:pt x="2449" y="836"/>
                </a:lnTo>
                <a:close/>
                <a:moveTo>
                  <a:pt x="2419" y="792"/>
                </a:moveTo>
                <a:cubicBezTo>
                  <a:pt x="2417" y="793"/>
                  <a:pt x="2417" y="793"/>
                  <a:pt x="2417" y="793"/>
                </a:cubicBezTo>
                <a:cubicBezTo>
                  <a:pt x="2417" y="794"/>
                  <a:pt x="2417" y="794"/>
                  <a:pt x="2417" y="794"/>
                </a:cubicBezTo>
                <a:cubicBezTo>
                  <a:pt x="2418" y="797"/>
                  <a:pt x="2418" y="797"/>
                  <a:pt x="2418" y="797"/>
                </a:cubicBezTo>
                <a:cubicBezTo>
                  <a:pt x="2420" y="797"/>
                  <a:pt x="2420" y="797"/>
                  <a:pt x="2420" y="797"/>
                </a:cubicBezTo>
                <a:cubicBezTo>
                  <a:pt x="2420" y="794"/>
                  <a:pt x="2420" y="794"/>
                  <a:pt x="2420" y="794"/>
                </a:cubicBezTo>
                <a:lnTo>
                  <a:pt x="2419" y="792"/>
                </a:lnTo>
                <a:close/>
                <a:moveTo>
                  <a:pt x="2392" y="805"/>
                </a:moveTo>
                <a:cubicBezTo>
                  <a:pt x="2392" y="806"/>
                  <a:pt x="2392" y="806"/>
                  <a:pt x="2392" y="806"/>
                </a:cubicBezTo>
                <a:cubicBezTo>
                  <a:pt x="2392" y="805"/>
                  <a:pt x="2392" y="805"/>
                  <a:pt x="2392" y="805"/>
                </a:cubicBezTo>
                <a:cubicBezTo>
                  <a:pt x="2393" y="803"/>
                  <a:pt x="2393" y="803"/>
                  <a:pt x="2393" y="803"/>
                </a:cubicBezTo>
                <a:cubicBezTo>
                  <a:pt x="2393" y="802"/>
                  <a:pt x="2393" y="802"/>
                  <a:pt x="2393" y="802"/>
                </a:cubicBezTo>
                <a:lnTo>
                  <a:pt x="2392" y="805"/>
                </a:lnTo>
                <a:close/>
                <a:moveTo>
                  <a:pt x="2323" y="935"/>
                </a:moveTo>
                <a:cubicBezTo>
                  <a:pt x="2325" y="936"/>
                  <a:pt x="2325" y="936"/>
                  <a:pt x="2325" y="936"/>
                </a:cubicBezTo>
                <a:cubicBezTo>
                  <a:pt x="2326" y="937"/>
                  <a:pt x="2326" y="937"/>
                  <a:pt x="2326" y="937"/>
                </a:cubicBezTo>
                <a:cubicBezTo>
                  <a:pt x="2328" y="937"/>
                  <a:pt x="2328" y="937"/>
                  <a:pt x="2328" y="937"/>
                </a:cubicBezTo>
                <a:cubicBezTo>
                  <a:pt x="2329" y="938"/>
                  <a:pt x="2329" y="938"/>
                  <a:pt x="2329" y="938"/>
                </a:cubicBezTo>
                <a:cubicBezTo>
                  <a:pt x="2328" y="937"/>
                  <a:pt x="2328" y="937"/>
                  <a:pt x="2328" y="937"/>
                </a:cubicBezTo>
                <a:cubicBezTo>
                  <a:pt x="2326" y="935"/>
                  <a:pt x="2326" y="935"/>
                  <a:pt x="2326" y="935"/>
                </a:cubicBezTo>
                <a:cubicBezTo>
                  <a:pt x="2325" y="934"/>
                  <a:pt x="2325" y="934"/>
                  <a:pt x="2325" y="934"/>
                </a:cubicBezTo>
                <a:cubicBezTo>
                  <a:pt x="2324" y="933"/>
                  <a:pt x="2324" y="933"/>
                  <a:pt x="2324" y="933"/>
                </a:cubicBezTo>
                <a:cubicBezTo>
                  <a:pt x="2324" y="934"/>
                  <a:pt x="2324" y="934"/>
                  <a:pt x="2324" y="934"/>
                </a:cubicBezTo>
                <a:cubicBezTo>
                  <a:pt x="2324" y="934"/>
                  <a:pt x="2324" y="934"/>
                  <a:pt x="2324" y="934"/>
                </a:cubicBezTo>
                <a:cubicBezTo>
                  <a:pt x="2323" y="934"/>
                  <a:pt x="2323" y="934"/>
                  <a:pt x="2323" y="934"/>
                </a:cubicBezTo>
                <a:lnTo>
                  <a:pt x="2323" y="935"/>
                </a:lnTo>
                <a:close/>
                <a:moveTo>
                  <a:pt x="2323" y="933"/>
                </a:moveTo>
                <a:cubicBezTo>
                  <a:pt x="2322" y="932"/>
                  <a:pt x="2322" y="932"/>
                  <a:pt x="2322" y="932"/>
                </a:cubicBezTo>
                <a:cubicBezTo>
                  <a:pt x="2319" y="933"/>
                  <a:pt x="2319" y="933"/>
                  <a:pt x="2319" y="933"/>
                </a:cubicBezTo>
                <a:cubicBezTo>
                  <a:pt x="2319" y="934"/>
                  <a:pt x="2319" y="934"/>
                  <a:pt x="2319" y="934"/>
                </a:cubicBezTo>
                <a:cubicBezTo>
                  <a:pt x="2322" y="936"/>
                  <a:pt x="2322" y="936"/>
                  <a:pt x="2322" y="936"/>
                </a:cubicBezTo>
                <a:cubicBezTo>
                  <a:pt x="2321" y="935"/>
                  <a:pt x="2321" y="935"/>
                  <a:pt x="2321" y="935"/>
                </a:cubicBezTo>
                <a:cubicBezTo>
                  <a:pt x="2322" y="935"/>
                  <a:pt x="2322" y="935"/>
                  <a:pt x="2322" y="935"/>
                </a:cubicBezTo>
                <a:lnTo>
                  <a:pt x="2323" y="933"/>
                </a:lnTo>
                <a:close/>
                <a:moveTo>
                  <a:pt x="2448" y="910"/>
                </a:moveTo>
                <a:cubicBezTo>
                  <a:pt x="2449" y="908"/>
                  <a:pt x="2449" y="908"/>
                  <a:pt x="2449" y="908"/>
                </a:cubicBezTo>
                <a:cubicBezTo>
                  <a:pt x="2450" y="907"/>
                  <a:pt x="2450" y="907"/>
                  <a:pt x="2450" y="907"/>
                </a:cubicBezTo>
                <a:cubicBezTo>
                  <a:pt x="2450" y="906"/>
                  <a:pt x="2450" y="906"/>
                  <a:pt x="2450" y="906"/>
                </a:cubicBezTo>
                <a:cubicBezTo>
                  <a:pt x="2447" y="907"/>
                  <a:pt x="2447" y="907"/>
                  <a:pt x="2447" y="907"/>
                </a:cubicBezTo>
                <a:cubicBezTo>
                  <a:pt x="2447" y="910"/>
                  <a:pt x="2447" y="910"/>
                  <a:pt x="2447" y="910"/>
                </a:cubicBezTo>
                <a:cubicBezTo>
                  <a:pt x="2446" y="911"/>
                  <a:pt x="2446" y="911"/>
                  <a:pt x="2446" y="911"/>
                </a:cubicBezTo>
                <a:cubicBezTo>
                  <a:pt x="2447" y="914"/>
                  <a:pt x="2447" y="914"/>
                  <a:pt x="2447" y="914"/>
                </a:cubicBezTo>
                <a:cubicBezTo>
                  <a:pt x="2447" y="915"/>
                  <a:pt x="2447" y="915"/>
                  <a:pt x="2447" y="915"/>
                </a:cubicBezTo>
                <a:cubicBezTo>
                  <a:pt x="2447" y="917"/>
                  <a:pt x="2447" y="917"/>
                  <a:pt x="2447" y="917"/>
                </a:cubicBezTo>
                <a:cubicBezTo>
                  <a:pt x="2449" y="914"/>
                  <a:pt x="2449" y="914"/>
                  <a:pt x="2449" y="914"/>
                </a:cubicBezTo>
                <a:cubicBezTo>
                  <a:pt x="2449" y="912"/>
                  <a:pt x="2449" y="912"/>
                  <a:pt x="2449" y="912"/>
                </a:cubicBezTo>
                <a:lnTo>
                  <a:pt x="2448" y="910"/>
                </a:lnTo>
                <a:close/>
                <a:moveTo>
                  <a:pt x="2449" y="905"/>
                </a:moveTo>
                <a:cubicBezTo>
                  <a:pt x="2451" y="903"/>
                  <a:pt x="2451" y="903"/>
                  <a:pt x="2451" y="903"/>
                </a:cubicBezTo>
                <a:cubicBezTo>
                  <a:pt x="2451" y="900"/>
                  <a:pt x="2451" y="900"/>
                  <a:pt x="2451" y="900"/>
                </a:cubicBezTo>
                <a:cubicBezTo>
                  <a:pt x="2449" y="900"/>
                  <a:pt x="2449" y="900"/>
                  <a:pt x="2449" y="900"/>
                </a:cubicBezTo>
                <a:cubicBezTo>
                  <a:pt x="2451" y="897"/>
                  <a:pt x="2451" y="897"/>
                  <a:pt x="2451" y="897"/>
                </a:cubicBezTo>
                <a:cubicBezTo>
                  <a:pt x="2451" y="895"/>
                  <a:pt x="2451" y="895"/>
                  <a:pt x="2451" y="895"/>
                </a:cubicBezTo>
                <a:cubicBezTo>
                  <a:pt x="2450" y="894"/>
                  <a:pt x="2450" y="894"/>
                  <a:pt x="2450" y="894"/>
                </a:cubicBezTo>
                <a:cubicBezTo>
                  <a:pt x="2451" y="893"/>
                  <a:pt x="2451" y="893"/>
                  <a:pt x="2451" y="893"/>
                </a:cubicBezTo>
                <a:cubicBezTo>
                  <a:pt x="2451" y="892"/>
                  <a:pt x="2451" y="892"/>
                  <a:pt x="2451" y="892"/>
                </a:cubicBezTo>
                <a:cubicBezTo>
                  <a:pt x="2449" y="894"/>
                  <a:pt x="2449" y="894"/>
                  <a:pt x="2449" y="894"/>
                </a:cubicBezTo>
                <a:cubicBezTo>
                  <a:pt x="2449" y="897"/>
                  <a:pt x="2449" y="897"/>
                  <a:pt x="2449" y="897"/>
                </a:cubicBezTo>
                <a:cubicBezTo>
                  <a:pt x="2448" y="898"/>
                  <a:pt x="2448" y="898"/>
                  <a:pt x="2448" y="898"/>
                </a:cubicBezTo>
                <a:cubicBezTo>
                  <a:pt x="2449" y="900"/>
                  <a:pt x="2449" y="900"/>
                  <a:pt x="2449" y="900"/>
                </a:cubicBezTo>
                <a:cubicBezTo>
                  <a:pt x="2448" y="904"/>
                  <a:pt x="2448" y="904"/>
                  <a:pt x="2448" y="904"/>
                </a:cubicBezTo>
                <a:lnTo>
                  <a:pt x="2449" y="905"/>
                </a:lnTo>
                <a:close/>
                <a:moveTo>
                  <a:pt x="2451" y="940"/>
                </a:moveTo>
                <a:cubicBezTo>
                  <a:pt x="2452" y="938"/>
                  <a:pt x="2452" y="938"/>
                  <a:pt x="2452" y="938"/>
                </a:cubicBezTo>
                <a:cubicBezTo>
                  <a:pt x="2450" y="939"/>
                  <a:pt x="2450" y="939"/>
                  <a:pt x="2450" y="939"/>
                </a:cubicBezTo>
                <a:lnTo>
                  <a:pt x="2451" y="940"/>
                </a:lnTo>
                <a:close/>
                <a:moveTo>
                  <a:pt x="2421" y="793"/>
                </a:moveTo>
                <a:cubicBezTo>
                  <a:pt x="2421" y="793"/>
                  <a:pt x="2421" y="794"/>
                  <a:pt x="2421" y="794"/>
                </a:cubicBezTo>
                <a:cubicBezTo>
                  <a:pt x="2422" y="796"/>
                  <a:pt x="2422" y="796"/>
                  <a:pt x="2422" y="796"/>
                </a:cubicBezTo>
                <a:cubicBezTo>
                  <a:pt x="2421" y="798"/>
                  <a:pt x="2421" y="798"/>
                  <a:pt x="2421" y="798"/>
                </a:cubicBezTo>
                <a:cubicBezTo>
                  <a:pt x="2422" y="799"/>
                  <a:pt x="2422" y="799"/>
                  <a:pt x="2422" y="799"/>
                </a:cubicBezTo>
                <a:cubicBezTo>
                  <a:pt x="2424" y="796"/>
                  <a:pt x="2424" y="796"/>
                  <a:pt x="2424" y="796"/>
                </a:cubicBezTo>
                <a:cubicBezTo>
                  <a:pt x="2423" y="795"/>
                  <a:pt x="2423" y="795"/>
                  <a:pt x="2423" y="795"/>
                </a:cubicBezTo>
                <a:lnTo>
                  <a:pt x="2421" y="793"/>
                </a:lnTo>
                <a:close/>
                <a:moveTo>
                  <a:pt x="2446" y="922"/>
                </a:moveTo>
                <a:cubicBezTo>
                  <a:pt x="2446" y="924"/>
                  <a:pt x="2446" y="924"/>
                  <a:pt x="2446" y="924"/>
                </a:cubicBezTo>
                <a:cubicBezTo>
                  <a:pt x="2446" y="924"/>
                  <a:pt x="2446" y="926"/>
                  <a:pt x="2446" y="926"/>
                </a:cubicBezTo>
                <a:cubicBezTo>
                  <a:pt x="2448" y="926"/>
                  <a:pt x="2448" y="926"/>
                  <a:pt x="2448" y="926"/>
                </a:cubicBezTo>
                <a:cubicBezTo>
                  <a:pt x="2449" y="923"/>
                  <a:pt x="2449" y="923"/>
                  <a:pt x="2449" y="923"/>
                </a:cubicBezTo>
                <a:cubicBezTo>
                  <a:pt x="2448" y="921"/>
                  <a:pt x="2448" y="921"/>
                  <a:pt x="2448" y="921"/>
                </a:cubicBezTo>
                <a:lnTo>
                  <a:pt x="2446" y="922"/>
                </a:lnTo>
                <a:close/>
                <a:moveTo>
                  <a:pt x="2508" y="953"/>
                </a:moveTo>
                <a:cubicBezTo>
                  <a:pt x="2508" y="950"/>
                  <a:pt x="2508" y="950"/>
                  <a:pt x="2508" y="950"/>
                </a:cubicBezTo>
                <a:cubicBezTo>
                  <a:pt x="2508" y="950"/>
                  <a:pt x="2507" y="950"/>
                  <a:pt x="2507" y="950"/>
                </a:cubicBezTo>
                <a:cubicBezTo>
                  <a:pt x="2507" y="951"/>
                  <a:pt x="2507" y="951"/>
                  <a:pt x="2507" y="951"/>
                </a:cubicBezTo>
                <a:cubicBezTo>
                  <a:pt x="2507" y="952"/>
                  <a:pt x="2507" y="952"/>
                  <a:pt x="2507" y="952"/>
                </a:cubicBezTo>
                <a:cubicBezTo>
                  <a:pt x="2507" y="954"/>
                  <a:pt x="2507" y="954"/>
                  <a:pt x="2507" y="954"/>
                </a:cubicBezTo>
                <a:lnTo>
                  <a:pt x="2508" y="953"/>
                </a:lnTo>
                <a:close/>
                <a:moveTo>
                  <a:pt x="2442" y="915"/>
                </a:moveTo>
                <a:cubicBezTo>
                  <a:pt x="2444" y="915"/>
                  <a:pt x="2444" y="915"/>
                  <a:pt x="2444" y="915"/>
                </a:cubicBezTo>
                <a:cubicBezTo>
                  <a:pt x="2443" y="914"/>
                  <a:pt x="2443" y="914"/>
                  <a:pt x="2443" y="914"/>
                </a:cubicBezTo>
                <a:lnTo>
                  <a:pt x="2442" y="915"/>
                </a:lnTo>
                <a:close/>
                <a:moveTo>
                  <a:pt x="2724" y="696"/>
                </a:moveTo>
                <a:cubicBezTo>
                  <a:pt x="2722" y="695"/>
                  <a:pt x="2722" y="695"/>
                  <a:pt x="2722" y="695"/>
                </a:cubicBezTo>
                <a:cubicBezTo>
                  <a:pt x="2721" y="695"/>
                  <a:pt x="2721" y="695"/>
                  <a:pt x="2721" y="695"/>
                </a:cubicBezTo>
                <a:cubicBezTo>
                  <a:pt x="2720" y="695"/>
                  <a:pt x="2720" y="695"/>
                  <a:pt x="2720" y="695"/>
                </a:cubicBezTo>
                <a:cubicBezTo>
                  <a:pt x="2720" y="696"/>
                  <a:pt x="2720" y="696"/>
                  <a:pt x="2720" y="696"/>
                </a:cubicBezTo>
                <a:cubicBezTo>
                  <a:pt x="2722" y="697"/>
                  <a:pt x="2722" y="697"/>
                  <a:pt x="2722" y="697"/>
                </a:cubicBezTo>
                <a:cubicBezTo>
                  <a:pt x="2724" y="698"/>
                  <a:pt x="2724" y="698"/>
                  <a:pt x="2724" y="698"/>
                </a:cubicBezTo>
                <a:lnTo>
                  <a:pt x="2724" y="696"/>
                </a:lnTo>
                <a:close/>
                <a:moveTo>
                  <a:pt x="2607" y="838"/>
                </a:moveTo>
                <a:cubicBezTo>
                  <a:pt x="2609" y="838"/>
                  <a:pt x="2609" y="838"/>
                  <a:pt x="2609" y="838"/>
                </a:cubicBezTo>
                <a:cubicBezTo>
                  <a:pt x="2610" y="839"/>
                  <a:pt x="2610" y="839"/>
                  <a:pt x="2610" y="839"/>
                </a:cubicBezTo>
                <a:cubicBezTo>
                  <a:pt x="2612" y="839"/>
                  <a:pt x="2612" y="839"/>
                  <a:pt x="2612" y="839"/>
                </a:cubicBezTo>
                <a:cubicBezTo>
                  <a:pt x="2614" y="840"/>
                  <a:pt x="2614" y="840"/>
                  <a:pt x="2614" y="840"/>
                </a:cubicBezTo>
                <a:cubicBezTo>
                  <a:pt x="2615" y="839"/>
                  <a:pt x="2615" y="839"/>
                  <a:pt x="2615" y="839"/>
                </a:cubicBezTo>
                <a:cubicBezTo>
                  <a:pt x="2615" y="838"/>
                  <a:pt x="2615" y="838"/>
                  <a:pt x="2615" y="838"/>
                </a:cubicBezTo>
                <a:cubicBezTo>
                  <a:pt x="2617" y="837"/>
                  <a:pt x="2617" y="837"/>
                  <a:pt x="2617" y="837"/>
                </a:cubicBezTo>
                <a:cubicBezTo>
                  <a:pt x="2619" y="838"/>
                  <a:pt x="2619" y="838"/>
                  <a:pt x="2619" y="838"/>
                </a:cubicBezTo>
                <a:cubicBezTo>
                  <a:pt x="2620" y="836"/>
                  <a:pt x="2620" y="836"/>
                  <a:pt x="2620" y="836"/>
                </a:cubicBezTo>
                <a:cubicBezTo>
                  <a:pt x="2620" y="835"/>
                  <a:pt x="2620" y="835"/>
                  <a:pt x="2620" y="835"/>
                </a:cubicBezTo>
                <a:cubicBezTo>
                  <a:pt x="2622" y="835"/>
                  <a:pt x="2622" y="835"/>
                  <a:pt x="2622" y="835"/>
                </a:cubicBezTo>
                <a:cubicBezTo>
                  <a:pt x="2623" y="833"/>
                  <a:pt x="2623" y="833"/>
                  <a:pt x="2623" y="833"/>
                </a:cubicBezTo>
                <a:cubicBezTo>
                  <a:pt x="2623" y="831"/>
                  <a:pt x="2623" y="831"/>
                  <a:pt x="2623" y="831"/>
                </a:cubicBezTo>
                <a:cubicBezTo>
                  <a:pt x="2624" y="828"/>
                  <a:pt x="2624" y="828"/>
                  <a:pt x="2624" y="828"/>
                </a:cubicBezTo>
                <a:cubicBezTo>
                  <a:pt x="2625" y="827"/>
                  <a:pt x="2625" y="827"/>
                  <a:pt x="2625" y="827"/>
                </a:cubicBezTo>
                <a:cubicBezTo>
                  <a:pt x="2626" y="826"/>
                  <a:pt x="2626" y="826"/>
                  <a:pt x="2626" y="826"/>
                </a:cubicBezTo>
                <a:cubicBezTo>
                  <a:pt x="2627" y="823"/>
                  <a:pt x="2627" y="823"/>
                  <a:pt x="2627" y="823"/>
                </a:cubicBezTo>
                <a:cubicBezTo>
                  <a:pt x="2626" y="821"/>
                  <a:pt x="2626" y="821"/>
                  <a:pt x="2626" y="821"/>
                </a:cubicBezTo>
                <a:cubicBezTo>
                  <a:pt x="2624" y="819"/>
                  <a:pt x="2624" y="819"/>
                  <a:pt x="2624" y="819"/>
                </a:cubicBezTo>
                <a:cubicBezTo>
                  <a:pt x="2622" y="819"/>
                  <a:pt x="2622" y="819"/>
                  <a:pt x="2622" y="819"/>
                </a:cubicBezTo>
                <a:cubicBezTo>
                  <a:pt x="2620" y="820"/>
                  <a:pt x="2620" y="820"/>
                  <a:pt x="2620" y="820"/>
                </a:cubicBezTo>
                <a:cubicBezTo>
                  <a:pt x="2620" y="820"/>
                  <a:pt x="2619" y="819"/>
                  <a:pt x="2619" y="819"/>
                </a:cubicBezTo>
                <a:cubicBezTo>
                  <a:pt x="2617" y="819"/>
                  <a:pt x="2617" y="819"/>
                  <a:pt x="2617" y="819"/>
                </a:cubicBezTo>
                <a:cubicBezTo>
                  <a:pt x="2616" y="819"/>
                  <a:pt x="2616" y="819"/>
                  <a:pt x="2616" y="819"/>
                </a:cubicBezTo>
                <a:cubicBezTo>
                  <a:pt x="2615" y="820"/>
                  <a:pt x="2615" y="820"/>
                  <a:pt x="2615" y="820"/>
                </a:cubicBezTo>
                <a:cubicBezTo>
                  <a:pt x="2613" y="820"/>
                  <a:pt x="2613" y="820"/>
                  <a:pt x="2613" y="820"/>
                </a:cubicBezTo>
                <a:cubicBezTo>
                  <a:pt x="2611" y="821"/>
                  <a:pt x="2611" y="821"/>
                  <a:pt x="2611" y="821"/>
                </a:cubicBezTo>
                <a:cubicBezTo>
                  <a:pt x="2609" y="821"/>
                  <a:pt x="2609" y="821"/>
                  <a:pt x="2609" y="821"/>
                </a:cubicBezTo>
                <a:cubicBezTo>
                  <a:pt x="2609" y="823"/>
                  <a:pt x="2609" y="823"/>
                  <a:pt x="2609" y="823"/>
                </a:cubicBezTo>
                <a:cubicBezTo>
                  <a:pt x="2606" y="825"/>
                  <a:pt x="2606" y="825"/>
                  <a:pt x="2606" y="825"/>
                </a:cubicBezTo>
                <a:cubicBezTo>
                  <a:pt x="2603" y="828"/>
                  <a:pt x="2603" y="828"/>
                  <a:pt x="2603" y="828"/>
                </a:cubicBezTo>
                <a:cubicBezTo>
                  <a:pt x="2604" y="829"/>
                  <a:pt x="2604" y="829"/>
                  <a:pt x="2604" y="829"/>
                </a:cubicBezTo>
                <a:cubicBezTo>
                  <a:pt x="2604" y="833"/>
                  <a:pt x="2604" y="833"/>
                  <a:pt x="2604" y="833"/>
                </a:cubicBezTo>
                <a:cubicBezTo>
                  <a:pt x="2605" y="835"/>
                  <a:pt x="2605" y="835"/>
                  <a:pt x="2605" y="835"/>
                </a:cubicBezTo>
                <a:cubicBezTo>
                  <a:pt x="2605" y="836"/>
                  <a:pt x="2605" y="836"/>
                  <a:pt x="2605" y="836"/>
                </a:cubicBezTo>
                <a:lnTo>
                  <a:pt x="2607" y="838"/>
                </a:lnTo>
                <a:close/>
                <a:moveTo>
                  <a:pt x="2691" y="1063"/>
                </a:moveTo>
                <a:cubicBezTo>
                  <a:pt x="2692" y="1063"/>
                  <a:pt x="2692" y="1063"/>
                  <a:pt x="2692" y="1063"/>
                </a:cubicBezTo>
                <a:cubicBezTo>
                  <a:pt x="2693" y="1062"/>
                  <a:pt x="2693" y="1062"/>
                  <a:pt x="2693" y="1062"/>
                </a:cubicBezTo>
                <a:cubicBezTo>
                  <a:pt x="2693" y="1060"/>
                  <a:pt x="2693" y="1060"/>
                  <a:pt x="2693" y="1060"/>
                </a:cubicBezTo>
                <a:cubicBezTo>
                  <a:pt x="2691" y="1060"/>
                  <a:pt x="2691" y="1060"/>
                  <a:pt x="2691" y="1060"/>
                </a:cubicBezTo>
                <a:cubicBezTo>
                  <a:pt x="2691" y="1060"/>
                  <a:pt x="2691" y="1060"/>
                  <a:pt x="2691" y="1060"/>
                </a:cubicBezTo>
                <a:cubicBezTo>
                  <a:pt x="2692" y="1059"/>
                  <a:pt x="2692" y="1059"/>
                  <a:pt x="2692" y="1059"/>
                </a:cubicBezTo>
                <a:cubicBezTo>
                  <a:pt x="2692" y="1057"/>
                  <a:pt x="2692" y="1057"/>
                  <a:pt x="2692" y="1057"/>
                </a:cubicBezTo>
                <a:cubicBezTo>
                  <a:pt x="2692" y="1057"/>
                  <a:pt x="2692" y="1057"/>
                  <a:pt x="2692" y="1057"/>
                </a:cubicBezTo>
                <a:cubicBezTo>
                  <a:pt x="2689" y="1057"/>
                  <a:pt x="2689" y="1057"/>
                  <a:pt x="2689" y="1057"/>
                </a:cubicBezTo>
                <a:cubicBezTo>
                  <a:pt x="2690" y="1056"/>
                  <a:pt x="2690" y="1056"/>
                  <a:pt x="2690" y="1056"/>
                </a:cubicBezTo>
                <a:cubicBezTo>
                  <a:pt x="2690" y="1055"/>
                  <a:pt x="2690" y="1055"/>
                  <a:pt x="2690" y="1055"/>
                </a:cubicBezTo>
                <a:cubicBezTo>
                  <a:pt x="2691" y="1055"/>
                  <a:pt x="2691" y="1055"/>
                  <a:pt x="2691" y="1055"/>
                </a:cubicBezTo>
                <a:cubicBezTo>
                  <a:pt x="2693" y="1054"/>
                  <a:pt x="2693" y="1054"/>
                  <a:pt x="2693" y="1054"/>
                </a:cubicBezTo>
                <a:cubicBezTo>
                  <a:pt x="2693" y="1053"/>
                  <a:pt x="2693" y="1053"/>
                  <a:pt x="2693" y="1053"/>
                </a:cubicBezTo>
                <a:cubicBezTo>
                  <a:pt x="2695" y="1051"/>
                  <a:pt x="2695" y="1051"/>
                  <a:pt x="2695" y="1051"/>
                </a:cubicBezTo>
                <a:cubicBezTo>
                  <a:pt x="2695" y="1049"/>
                  <a:pt x="2695" y="1049"/>
                  <a:pt x="2695" y="1049"/>
                </a:cubicBezTo>
                <a:cubicBezTo>
                  <a:pt x="2695" y="1047"/>
                  <a:pt x="2695" y="1047"/>
                  <a:pt x="2695" y="1047"/>
                </a:cubicBezTo>
                <a:cubicBezTo>
                  <a:pt x="2696" y="1048"/>
                  <a:pt x="2696" y="1048"/>
                  <a:pt x="2696" y="1048"/>
                </a:cubicBezTo>
                <a:cubicBezTo>
                  <a:pt x="2696" y="1050"/>
                  <a:pt x="2696" y="1050"/>
                  <a:pt x="2696" y="1050"/>
                </a:cubicBezTo>
                <a:cubicBezTo>
                  <a:pt x="2698" y="1048"/>
                  <a:pt x="2698" y="1048"/>
                  <a:pt x="2698" y="1048"/>
                </a:cubicBezTo>
                <a:cubicBezTo>
                  <a:pt x="2699" y="1046"/>
                  <a:pt x="2699" y="1046"/>
                  <a:pt x="2699" y="1046"/>
                </a:cubicBezTo>
                <a:cubicBezTo>
                  <a:pt x="2698" y="1043"/>
                  <a:pt x="2698" y="1043"/>
                  <a:pt x="2698" y="1043"/>
                </a:cubicBezTo>
                <a:cubicBezTo>
                  <a:pt x="2701" y="1041"/>
                  <a:pt x="2701" y="1041"/>
                  <a:pt x="2701" y="1041"/>
                </a:cubicBezTo>
                <a:cubicBezTo>
                  <a:pt x="2702" y="1038"/>
                  <a:pt x="2702" y="1038"/>
                  <a:pt x="2702" y="1038"/>
                </a:cubicBezTo>
                <a:cubicBezTo>
                  <a:pt x="2703" y="1036"/>
                  <a:pt x="2703" y="1036"/>
                  <a:pt x="2703" y="1036"/>
                </a:cubicBezTo>
                <a:cubicBezTo>
                  <a:pt x="2703" y="1032"/>
                  <a:pt x="2703" y="1032"/>
                  <a:pt x="2703" y="1032"/>
                </a:cubicBezTo>
                <a:cubicBezTo>
                  <a:pt x="2704" y="1031"/>
                  <a:pt x="2704" y="1031"/>
                  <a:pt x="2704" y="1031"/>
                </a:cubicBezTo>
                <a:cubicBezTo>
                  <a:pt x="2704" y="1030"/>
                  <a:pt x="2704" y="1030"/>
                  <a:pt x="2704" y="1030"/>
                </a:cubicBezTo>
                <a:cubicBezTo>
                  <a:pt x="2706" y="1028"/>
                  <a:pt x="2706" y="1028"/>
                  <a:pt x="2706" y="1028"/>
                </a:cubicBezTo>
                <a:cubicBezTo>
                  <a:pt x="2707" y="1029"/>
                  <a:pt x="2707" y="1029"/>
                  <a:pt x="2707" y="1029"/>
                </a:cubicBezTo>
                <a:cubicBezTo>
                  <a:pt x="2708" y="1028"/>
                  <a:pt x="2708" y="1028"/>
                  <a:pt x="2708" y="1028"/>
                </a:cubicBezTo>
                <a:cubicBezTo>
                  <a:pt x="2707" y="1025"/>
                  <a:pt x="2707" y="1025"/>
                  <a:pt x="2707" y="1025"/>
                </a:cubicBezTo>
                <a:cubicBezTo>
                  <a:pt x="2710" y="1029"/>
                  <a:pt x="2710" y="1029"/>
                  <a:pt x="2710" y="1029"/>
                </a:cubicBezTo>
                <a:cubicBezTo>
                  <a:pt x="2713" y="1029"/>
                  <a:pt x="2713" y="1029"/>
                  <a:pt x="2713" y="1029"/>
                </a:cubicBezTo>
                <a:cubicBezTo>
                  <a:pt x="2714" y="1028"/>
                  <a:pt x="2714" y="1028"/>
                  <a:pt x="2714" y="1028"/>
                </a:cubicBezTo>
                <a:cubicBezTo>
                  <a:pt x="2715" y="1028"/>
                  <a:pt x="2715" y="1028"/>
                  <a:pt x="2715" y="1028"/>
                </a:cubicBezTo>
                <a:cubicBezTo>
                  <a:pt x="2717" y="1028"/>
                  <a:pt x="2717" y="1028"/>
                  <a:pt x="2717" y="1028"/>
                </a:cubicBezTo>
                <a:cubicBezTo>
                  <a:pt x="2717" y="1026"/>
                  <a:pt x="2717" y="1026"/>
                  <a:pt x="2717" y="1026"/>
                </a:cubicBezTo>
                <a:cubicBezTo>
                  <a:pt x="2716" y="1026"/>
                  <a:pt x="2716" y="1026"/>
                  <a:pt x="2716" y="1026"/>
                </a:cubicBezTo>
                <a:cubicBezTo>
                  <a:pt x="2715" y="1024"/>
                  <a:pt x="2715" y="1024"/>
                  <a:pt x="2715" y="1024"/>
                </a:cubicBezTo>
                <a:cubicBezTo>
                  <a:pt x="2713" y="1022"/>
                  <a:pt x="2713" y="1022"/>
                  <a:pt x="2713" y="1022"/>
                </a:cubicBezTo>
                <a:cubicBezTo>
                  <a:pt x="2712" y="1022"/>
                  <a:pt x="2712" y="1022"/>
                  <a:pt x="2712" y="1022"/>
                </a:cubicBezTo>
                <a:cubicBezTo>
                  <a:pt x="2708" y="1018"/>
                  <a:pt x="2708" y="1018"/>
                  <a:pt x="2708" y="1018"/>
                </a:cubicBezTo>
                <a:cubicBezTo>
                  <a:pt x="2706" y="1018"/>
                  <a:pt x="2706" y="1018"/>
                  <a:pt x="2706" y="1018"/>
                </a:cubicBezTo>
                <a:cubicBezTo>
                  <a:pt x="2706" y="1016"/>
                  <a:pt x="2706" y="1016"/>
                  <a:pt x="2706" y="1016"/>
                </a:cubicBezTo>
                <a:cubicBezTo>
                  <a:pt x="2705" y="1015"/>
                  <a:pt x="2705" y="1015"/>
                  <a:pt x="2705" y="1015"/>
                </a:cubicBezTo>
                <a:cubicBezTo>
                  <a:pt x="2705" y="1014"/>
                  <a:pt x="2705" y="1014"/>
                  <a:pt x="2705" y="1014"/>
                </a:cubicBezTo>
                <a:cubicBezTo>
                  <a:pt x="2708" y="1013"/>
                  <a:pt x="2708" y="1013"/>
                  <a:pt x="2708" y="1013"/>
                </a:cubicBezTo>
                <a:cubicBezTo>
                  <a:pt x="2709" y="1011"/>
                  <a:pt x="2709" y="1011"/>
                  <a:pt x="2709" y="1011"/>
                </a:cubicBezTo>
                <a:cubicBezTo>
                  <a:pt x="2707" y="1010"/>
                  <a:pt x="2707" y="1010"/>
                  <a:pt x="2707" y="1010"/>
                </a:cubicBezTo>
                <a:cubicBezTo>
                  <a:pt x="2704" y="1006"/>
                  <a:pt x="2704" y="1006"/>
                  <a:pt x="2704" y="1006"/>
                </a:cubicBezTo>
                <a:cubicBezTo>
                  <a:pt x="2703" y="1004"/>
                  <a:pt x="2703" y="1004"/>
                  <a:pt x="2703" y="1004"/>
                </a:cubicBezTo>
                <a:cubicBezTo>
                  <a:pt x="2702" y="1003"/>
                  <a:pt x="2702" y="1003"/>
                  <a:pt x="2702" y="1003"/>
                </a:cubicBezTo>
                <a:cubicBezTo>
                  <a:pt x="2702" y="1001"/>
                  <a:pt x="2702" y="1001"/>
                  <a:pt x="2702" y="1001"/>
                </a:cubicBezTo>
                <a:cubicBezTo>
                  <a:pt x="2703" y="1001"/>
                  <a:pt x="2703" y="1001"/>
                  <a:pt x="2703" y="1001"/>
                </a:cubicBezTo>
                <a:cubicBezTo>
                  <a:pt x="2703" y="1000"/>
                  <a:pt x="2703" y="1000"/>
                  <a:pt x="2703" y="1000"/>
                </a:cubicBezTo>
                <a:cubicBezTo>
                  <a:pt x="2702" y="1000"/>
                  <a:pt x="2702" y="1000"/>
                  <a:pt x="2702" y="1000"/>
                </a:cubicBezTo>
                <a:cubicBezTo>
                  <a:pt x="2700" y="998"/>
                  <a:pt x="2700" y="998"/>
                  <a:pt x="2700" y="998"/>
                </a:cubicBezTo>
                <a:cubicBezTo>
                  <a:pt x="2701" y="997"/>
                  <a:pt x="2701" y="997"/>
                  <a:pt x="2701" y="997"/>
                </a:cubicBezTo>
                <a:cubicBezTo>
                  <a:pt x="2704" y="997"/>
                  <a:pt x="2704" y="997"/>
                  <a:pt x="2704" y="997"/>
                </a:cubicBezTo>
                <a:cubicBezTo>
                  <a:pt x="2706" y="997"/>
                  <a:pt x="2706" y="997"/>
                  <a:pt x="2706" y="997"/>
                </a:cubicBezTo>
                <a:cubicBezTo>
                  <a:pt x="2704" y="995"/>
                  <a:pt x="2704" y="995"/>
                  <a:pt x="2704" y="995"/>
                </a:cubicBezTo>
                <a:cubicBezTo>
                  <a:pt x="2702" y="994"/>
                  <a:pt x="2702" y="994"/>
                  <a:pt x="2702" y="994"/>
                </a:cubicBezTo>
                <a:cubicBezTo>
                  <a:pt x="2703" y="993"/>
                  <a:pt x="2703" y="993"/>
                  <a:pt x="2703" y="993"/>
                </a:cubicBezTo>
                <a:cubicBezTo>
                  <a:pt x="2702" y="992"/>
                  <a:pt x="2702" y="992"/>
                  <a:pt x="2702" y="992"/>
                </a:cubicBezTo>
                <a:cubicBezTo>
                  <a:pt x="2703" y="992"/>
                  <a:pt x="2703" y="992"/>
                  <a:pt x="2703" y="992"/>
                </a:cubicBezTo>
                <a:cubicBezTo>
                  <a:pt x="2703" y="991"/>
                  <a:pt x="2703" y="991"/>
                  <a:pt x="2703" y="991"/>
                </a:cubicBezTo>
                <a:cubicBezTo>
                  <a:pt x="2704" y="990"/>
                  <a:pt x="2704" y="990"/>
                  <a:pt x="2704" y="990"/>
                </a:cubicBezTo>
                <a:cubicBezTo>
                  <a:pt x="2706" y="992"/>
                  <a:pt x="2706" y="992"/>
                  <a:pt x="2706" y="992"/>
                </a:cubicBezTo>
                <a:cubicBezTo>
                  <a:pt x="2708" y="992"/>
                  <a:pt x="2708" y="992"/>
                  <a:pt x="2708" y="992"/>
                </a:cubicBezTo>
                <a:cubicBezTo>
                  <a:pt x="2710" y="991"/>
                  <a:pt x="2710" y="991"/>
                  <a:pt x="2710" y="991"/>
                </a:cubicBezTo>
                <a:cubicBezTo>
                  <a:pt x="2713" y="990"/>
                  <a:pt x="2713" y="990"/>
                  <a:pt x="2713" y="990"/>
                </a:cubicBezTo>
                <a:cubicBezTo>
                  <a:pt x="2713" y="989"/>
                  <a:pt x="2713" y="989"/>
                  <a:pt x="2713" y="989"/>
                </a:cubicBezTo>
                <a:cubicBezTo>
                  <a:pt x="2710" y="987"/>
                  <a:pt x="2710" y="987"/>
                  <a:pt x="2710" y="987"/>
                </a:cubicBezTo>
                <a:cubicBezTo>
                  <a:pt x="2710" y="984"/>
                  <a:pt x="2710" y="984"/>
                  <a:pt x="2710" y="984"/>
                </a:cubicBezTo>
                <a:cubicBezTo>
                  <a:pt x="2711" y="984"/>
                  <a:pt x="2711" y="984"/>
                  <a:pt x="2711" y="984"/>
                </a:cubicBezTo>
                <a:cubicBezTo>
                  <a:pt x="2715" y="984"/>
                  <a:pt x="2715" y="984"/>
                  <a:pt x="2715" y="984"/>
                </a:cubicBezTo>
                <a:cubicBezTo>
                  <a:pt x="2718" y="983"/>
                  <a:pt x="2718" y="983"/>
                  <a:pt x="2718" y="983"/>
                </a:cubicBezTo>
                <a:cubicBezTo>
                  <a:pt x="2721" y="982"/>
                  <a:pt x="2721" y="982"/>
                  <a:pt x="2721" y="982"/>
                </a:cubicBezTo>
                <a:cubicBezTo>
                  <a:pt x="2720" y="980"/>
                  <a:pt x="2720" y="980"/>
                  <a:pt x="2720" y="980"/>
                </a:cubicBezTo>
                <a:cubicBezTo>
                  <a:pt x="2719" y="980"/>
                  <a:pt x="2719" y="980"/>
                  <a:pt x="2719" y="980"/>
                </a:cubicBezTo>
                <a:cubicBezTo>
                  <a:pt x="2716" y="979"/>
                  <a:pt x="2716" y="979"/>
                  <a:pt x="2716" y="979"/>
                </a:cubicBezTo>
                <a:cubicBezTo>
                  <a:pt x="2714" y="978"/>
                  <a:pt x="2714" y="978"/>
                  <a:pt x="2714" y="978"/>
                </a:cubicBezTo>
                <a:cubicBezTo>
                  <a:pt x="2713" y="978"/>
                  <a:pt x="2713" y="978"/>
                  <a:pt x="2713" y="978"/>
                </a:cubicBezTo>
                <a:cubicBezTo>
                  <a:pt x="2710" y="976"/>
                  <a:pt x="2710" y="976"/>
                  <a:pt x="2710" y="976"/>
                </a:cubicBezTo>
                <a:cubicBezTo>
                  <a:pt x="2709" y="976"/>
                  <a:pt x="2709" y="976"/>
                  <a:pt x="2709" y="976"/>
                </a:cubicBezTo>
                <a:cubicBezTo>
                  <a:pt x="2707" y="977"/>
                  <a:pt x="2707" y="977"/>
                  <a:pt x="2707" y="977"/>
                </a:cubicBezTo>
                <a:cubicBezTo>
                  <a:pt x="2706" y="976"/>
                  <a:pt x="2706" y="976"/>
                  <a:pt x="2706" y="976"/>
                </a:cubicBezTo>
                <a:cubicBezTo>
                  <a:pt x="2708" y="974"/>
                  <a:pt x="2708" y="974"/>
                  <a:pt x="2708" y="974"/>
                </a:cubicBezTo>
                <a:cubicBezTo>
                  <a:pt x="2707" y="973"/>
                  <a:pt x="2707" y="973"/>
                  <a:pt x="2707" y="973"/>
                </a:cubicBezTo>
                <a:cubicBezTo>
                  <a:pt x="2707" y="973"/>
                  <a:pt x="2707" y="973"/>
                  <a:pt x="2707" y="973"/>
                </a:cubicBezTo>
                <a:cubicBezTo>
                  <a:pt x="2705" y="975"/>
                  <a:pt x="2705" y="975"/>
                  <a:pt x="2705" y="975"/>
                </a:cubicBezTo>
                <a:cubicBezTo>
                  <a:pt x="2704" y="974"/>
                  <a:pt x="2704" y="974"/>
                  <a:pt x="2704" y="974"/>
                </a:cubicBezTo>
                <a:cubicBezTo>
                  <a:pt x="2703" y="974"/>
                  <a:pt x="2703" y="974"/>
                  <a:pt x="2703" y="974"/>
                </a:cubicBezTo>
                <a:cubicBezTo>
                  <a:pt x="2704" y="971"/>
                  <a:pt x="2704" y="971"/>
                  <a:pt x="2704" y="971"/>
                </a:cubicBezTo>
                <a:cubicBezTo>
                  <a:pt x="2705" y="970"/>
                  <a:pt x="2705" y="970"/>
                  <a:pt x="2705" y="970"/>
                </a:cubicBezTo>
                <a:cubicBezTo>
                  <a:pt x="2705" y="969"/>
                  <a:pt x="2705" y="969"/>
                  <a:pt x="2705" y="969"/>
                </a:cubicBezTo>
                <a:cubicBezTo>
                  <a:pt x="2703" y="967"/>
                  <a:pt x="2703" y="967"/>
                  <a:pt x="2703" y="967"/>
                </a:cubicBezTo>
                <a:cubicBezTo>
                  <a:pt x="2702" y="968"/>
                  <a:pt x="2702" y="968"/>
                  <a:pt x="2702" y="968"/>
                </a:cubicBezTo>
                <a:cubicBezTo>
                  <a:pt x="2700" y="966"/>
                  <a:pt x="2700" y="966"/>
                  <a:pt x="2700" y="966"/>
                </a:cubicBezTo>
                <a:cubicBezTo>
                  <a:pt x="2700" y="963"/>
                  <a:pt x="2700" y="963"/>
                  <a:pt x="2700" y="963"/>
                </a:cubicBezTo>
                <a:cubicBezTo>
                  <a:pt x="2698" y="962"/>
                  <a:pt x="2698" y="962"/>
                  <a:pt x="2698" y="962"/>
                </a:cubicBezTo>
                <a:cubicBezTo>
                  <a:pt x="2697" y="963"/>
                  <a:pt x="2697" y="963"/>
                  <a:pt x="2697" y="963"/>
                </a:cubicBezTo>
                <a:cubicBezTo>
                  <a:pt x="2698" y="964"/>
                  <a:pt x="2698" y="964"/>
                  <a:pt x="2698" y="964"/>
                </a:cubicBezTo>
                <a:cubicBezTo>
                  <a:pt x="2695" y="967"/>
                  <a:pt x="2695" y="967"/>
                  <a:pt x="2695" y="967"/>
                </a:cubicBezTo>
                <a:cubicBezTo>
                  <a:pt x="2694" y="966"/>
                  <a:pt x="2694" y="966"/>
                  <a:pt x="2694" y="966"/>
                </a:cubicBezTo>
                <a:cubicBezTo>
                  <a:pt x="2695" y="965"/>
                  <a:pt x="2695" y="965"/>
                  <a:pt x="2695" y="965"/>
                </a:cubicBezTo>
                <a:cubicBezTo>
                  <a:pt x="2695" y="963"/>
                  <a:pt x="2695" y="963"/>
                  <a:pt x="2695" y="963"/>
                </a:cubicBezTo>
                <a:cubicBezTo>
                  <a:pt x="2693" y="963"/>
                  <a:pt x="2693" y="963"/>
                  <a:pt x="2693" y="963"/>
                </a:cubicBezTo>
                <a:cubicBezTo>
                  <a:pt x="2692" y="967"/>
                  <a:pt x="2692" y="967"/>
                  <a:pt x="2692" y="967"/>
                </a:cubicBezTo>
                <a:cubicBezTo>
                  <a:pt x="2691" y="968"/>
                  <a:pt x="2691" y="968"/>
                  <a:pt x="2691" y="968"/>
                </a:cubicBezTo>
                <a:cubicBezTo>
                  <a:pt x="2689" y="973"/>
                  <a:pt x="2689" y="973"/>
                  <a:pt x="2689" y="973"/>
                </a:cubicBezTo>
                <a:cubicBezTo>
                  <a:pt x="2688" y="975"/>
                  <a:pt x="2688" y="975"/>
                  <a:pt x="2688" y="975"/>
                </a:cubicBezTo>
                <a:cubicBezTo>
                  <a:pt x="2685" y="979"/>
                  <a:pt x="2685" y="979"/>
                  <a:pt x="2685" y="979"/>
                </a:cubicBezTo>
                <a:cubicBezTo>
                  <a:pt x="2683" y="979"/>
                  <a:pt x="2683" y="979"/>
                  <a:pt x="2683" y="979"/>
                </a:cubicBezTo>
                <a:cubicBezTo>
                  <a:pt x="2680" y="980"/>
                  <a:pt x="2680" y="980"/>
                  <a:pt x="2680" y="980"/>
                </a:cubicBezTo>
                <a:cubicBezTo>
                  <a:pt x="2679" y="981"/>
                  <a:pt x="2679" y="981"/>
                  <a:pt x="2679" y="981"/>
                </a:cubicBezTo>
                <a:cubicBezTo>
                  <a:pt x="2680" y="981"/>
                  <a:pt x="2680" y="981"/>
                  <a:pt x="2680" y="981"/>
                </a:cubicBezTo>
                <a:cubicBezTo>
                  <a:pt x="2679" y="982"/>
                  <a:pt x="2679" y="982"/>
                  <a:pt x="2679" y="982"/>
                </a:cubicBezTo>
                <a:cubicBezTo>
                  <a:pt x="2680" y="983"/>
                  <a:pt x="2680" y="983"/>
                  <a:pt x="2680" y="983"/>
                </a:cubicBezTo>
                <a:cubicBezTo>
                  <a:pt x="2682" y="982"/>
                  <a:pt x="2682" y="982"/>
                  <a:pt x="2682" y="982"/>
                </a:cubicBezTo>
                <a:cubicBezTo>
                  <a:pt x="2682" y="984"/>
                  <a:pt x="2682" y="984"/>
                  <a:pt x="2682" y="984"/>
                </a:cubicBezTo>
                <a:cubicBezTo>
                  <a:pt x="2680" y="984"/>
                  <a:pt x="2680" y="984"/>
                  <a:pt x="2680" y="984"/>
                </a:cubicBezTo>
                <a:cubicBezTo>
                  <a:pt x="2680" y="985"/>
                  <a:pt x="2680" y="985"/>
                  <a:pt x="2680" y="985"/>
                </a:cubicBezTo>
                <a:cubicBezTo>
                  <a:pt x="2679" y="986"/>
                  <a:pt x="2679" y="986"/>
                  <a:pt x="2679" y="986"/>
                </a:cubicBezTo>
                <a:cubicBezTo>
                  <a:pt x="2678" y="986"/>
                  <a:pt x="2678" y="986"/>
                  <a:pt x="2678" y="986"/>
                </a:cubicBezTo>
                <a:cubicBezTo>
                  <a:pt x="2678" y="986"/>
                  <a:pt x="2678" y="986"/>
                  <a:pt x="2678" y="986"/>
                </a:cubicBezTo>
                <a:cubicBezTo>
                  <a:pt x="2678" y="985"/>
                  <a:pt x="2678" y="985"/>
                  <a:pt x="2678" y="985"/>
                </a:cubicBezTo>
                <a:cubicBezTo>
                  <a:pt x="2678" y="985"/>
                  <a:pt x="2678" y="985"/>
                  <a:pt x="2678" y="985"/>
                </a:cubicBezTo>
                <a:cubicBezTo>
                  <a:pt x="2678" y="983"/>
                  <a:pt x="2678" y="983"/>
                  <a:pt x="2678" y="983"/>
                </a:cubicBezTo>
                <a:cubicBezTo>
                  <a:pt x="2676" y="983"/>
                  <a:pt x="2676" y="983"/>
                  <a:pt x="2676" y="983"/>
                </a:cubicBezTo>
                <a:cubicBezTo>
                  <a:pt x="2673" y="985"/>
                  <a:pt x="2673" y="985"/>
                  <a:pt x="2673" y="985"/>
                </a:cubicBezTo>
                <a:cubicBezTo>
                  <a:pt x="2670" y="986"/>
                  <a:pt x="2670" y="986"/>
                  <a:pt x="2670" y="986"/>
                </a:cubicBezTo>
                <a:cubicBezTo>
                  <a:pt x="2669" y="987"/>
                  <a:pt x="2669" y="987"/>
                  <a:pt x="2669" y="987"/>
                </a:cubicBezTo>
                <a:cubicBezTo>
                  <a:pt x="2668" y="989"/>
                  <a:pt x="2668" y="989"/>
                  <a:pt x="2668" y="989"/>
                </a:cubicBezTo>
                <a:cubicBezTo>
                  <a:pt x="2668" y="991"/>
                  <a:pt x="2668" y="991"/>
                  <a:pt x="2668" y="991"/>
                </a:cubicBezTo>
                <a:cubicBezTo>
                  <a:pt x="2665" y="993"/>
                  <a:pt x="2665" y="993"/>
                  <a:pt x="2665" y="993"/>
                </a:cubicBezTo>
                <a:cubicBezTo>
                  <a:pt x="2664" y="995"/>
                  <a:pt x="2664" y="995"/>
                  <a:pt x="2664" y="995"/>
                </a:cubicBezTo>
                <a:cubicBezTo>
                  <a:pt x="2661" y="998"/>
                  <a:pt x="2661" y="998"/>
                  <a:pt x="2661" y="998"/>
                </a:cubicBezTo>
                <a:cubicBezTo>
                  <a:pt x="2661" y="1000"/>
                  <a:pt x="2661" y="1000"/>
                  <a:pt x="2661" y="1000"/>
                </a:cubicBezTo>
                <a:cubicBezTo>
                  <a:pt x="2658" y="1003"/>
                  <a:pt x="2658" y="1003"/>
                  <a:pt x="2658" y="1003"/>
                </a:cubicBezTo>
                <a:cubicBezTo>
                  <a:pt x="2656" y="1005"/>
                  <a:pt x="2656" y="1005"/>
                  <a:pt x="2656" y="1005"/>
                </a:cubicBezTo>
                <a:cubicBezTo>
                  <a:pt x="2647" y="1007"/>
                  <a:pt x="2647" y="1007"/>
                  <a:pt x="2647" y="1007"/>
                </a:cubicBezTo>
                <a:cubicBezTo>
                  <a:pt x="2646" y="1008"/>
                  <a:pt x="2646" y="1008"/>
                  <a:pt x="2646" y="1008"/>
                </a:cubicBezTo>
                <a:cubicBezTo>
                  <a:pt x="2647" y="1010"/>
                  <a:pt x="2647" y="1010"/>
                  <a:pt x="2647" y="1010"/>
                </a:cubicBezTo>
                <a:cubicBezTo>
                  <a:pt x="2648" y="1011"/>
                  <a:pt x="2648" y="1011"/>
                  <a:pt x="2648" y="1011"/>
                </a:cubicBezTo>
                <a:cubicBezTo>
                  <a:pt x="2647" y="1011"/>
                  <a:pt x="2647" y="1011"/>
                  <a:pt x="2647" y="1011"/>
                </a:cubicBezTo>
                <a:cubicBezTo>
                  <a:pt x="2645" y="1012"/>
                  <a:pt x="2645" y="1012"/>
                  <a:pt x="2645" y="1012"/>
                </a:cubicBezTo>
                <a:cubicBezTo>
                  <a:pt x="2643" y="1012"/>
                  <a:pt x="2643" y="1012"/>
                  <a:pt x="2643" y="1012"/>
                </a:cubicBezTo>
                <a:cubicBezTo>
                  <a:pt x="2642" y="1013"/>
                  <a:pt x="2642" y="1013"/>
                  <a:pt x="2642" y="1013"/>
                </a:cubicBezTo>
                <a:cubicBezTo>
                  <a:pt x="2641" y="1015"/>
                  <a:pt x="2641" y="1015"/>
                  <a:pt x="2641" y="1015"/>
                </a:cubicBezTo>
                <a:cubicBezTo>
                  <a:pt x="2641" y="1018"/>
                  <a:pt x="2641" y="1018"/>
                  <a:pt x="2641" y="1018"/>
                </a:cubicBezTo>
                <a:cubicBezTo>
                  <a:pt x="2639" y="1021"/>
                  <a:pt x="2639" y="1021"/>
                  <a:pt x="2639" y="1021"/>
                </a:cubicBezTo>
                <a:cubicBezTo>
                  <a:pt x="2639" y="1021"/>
                  <a:pt x="2639" y="1021"/>
                  <a:pt x="2639" y="1021"/>
                </a:cubicBezTo>
                <a:cubicBezTo>
                  <a:pt x="2635" y="1021"/>
                  <a:pt x="2635" y="1021"/>
                  <a:pt x="2635" y="1021"/>
                </a:cubicBezTo>
                <a:cubicBezTo>
                  <a:pt x="2631" y="1019"/>
                  <a:pt x="2631" y="1019"/>
                  <a:pt x="2631" y="1019"/>
                </a:cubicBezTo>
                <a:cubicBezTo>
                  <a:pt x="2628" y="1020"/>
                  <a:pt x="2628" y="1020"/>
                  <a:pt x="2628" y="1020"/>
                </a:cubicBezTo>
                <a:cubicBezTo>
                  <a:pt x="2627" y="1018"/>
                  <a:pt x="2627" y="1018"/>
                  <a:pt x="2627" y="1018"/>
                </a:cubicBezTo>
                <a:cubicBezTo>
                  <a:pt x="2625" y="1016"/>
                  <a:pt x="2625" y="1016"/>
                  <a:pt x="2625" y="1016"/>
                </a:cubicBezTo>
                <a:cubicBezTo>
                  <a:pt x="2625" y="1016"/>
                  <a:pt x="2625" y="1016"/>
                  <a:pt x="2625" y="1016"/>
                </a:cubicBezTo>
                <a:cubicBezTo>
                  <a:pt x="2623" y="1017"/>
                  <a:pt x="2623" y="1017"/>
                  <a:pt x="2623" y="1017"/>
                </a:cubicBezTo>
                <a:cubicBezTo>
                  <a:pt x="2622" y="1018"/>
                  <a:pt x="2622" y="1018"/>
                  <a:pt x="2622" y="1018"/>
                </a:cubicBezTo>
                <a:cubicBezTo>
                  <a:pt x="2620" y="1021"/>
                  <a:pt x="2620" y="1021"/>
                  <a:pt x="2620" y="1021"/>
                </a:cubicBezTo>
                <a:cubicBezTo>
                  <a:pt x="2618" y="1024"/>
                  <a:pt x="2618" y="1024"/>
                  <a:pt x="2618" y="1024"/>
                </a:cubicBezTo>
                <a:cubicBezTo>
                  <a:pt x="2618" y="1026"/>
                  <a:pt x="2618" y="1026"/>
                  <a:pt x="2618" y="1026"/>
                </a:cubicBezTo>
                <a:cubicBezTo>
                  <a:pt x="2618" y="1027"/>
                  <a:pt x="2618" y="1027"/>
                  <a:pt x="2618" y="1027"/>
                </a:cubicBezTo>
                <a:cubicBezTo>
                  <a:pt x="2618" y="1028"/>
                  <a:pt x="2618" y="1028"/>
                  <a:pt x="2618" y="1028"/>
                </a:cubicBezTo>
                <a:cubicBezTo>
                  <a:pt x="2617" y="1029"/>
                  <a:pt x="2617" y="1029"/>
                  <a:pt x="2617" y="1029"/>
                </a:cubicBezTo>
                <a:cubicBezTo>
                  <a:pt x="2617" y="1033"/>
                  <a:pt x="2617" y="1033"/>
                  <a:pt x="2617" y="1033"/>
                </a:cubicBezTo>
                <a:cubicBezTo>
                  <a:pt x="2620" y="1037"/>
                  <a:pt x="2620" y="1037"/>
                  <a:pt x="2620" y="1037"/>
                </a:cubicBezTo>
                <a:cubicBezTo>
                  <a:pt x="2621" y="1038"/>
                  <a:pt x="2621" y="1038"/>
                  <a:pt x="2621" y="1038"/>
                </a:cubicBezTo>
                <a:cubicBezTo>
                  <a:pt x="2620" y="1038"/>
                  <a:pt x="2620" y="1038"/>
                  <a:pt x="2620" y="1038"/>
                </a:cubicBezTo>
                <a:cubicBezTo>
                  <a:pt x="2619" y="1038"/>
                  <a:pt x="2619" y="1038"/>
                  <a:pt x="2619" y="1038"/>
                </a:cubicBezTo>
                <a:cubicBezTo>
                  <a:pt x="2621" y="1040"/>
                  <a:pt x="2621" y="1040"/>
                  <a:pt x="2621" y="1040"/>
                </a:cubicBezTo>
                <a:cubicBezTo>
                  <a:pt x="2623" y="1041"/>
                  <a:pt x="2623" y="1041"/>
                  <a:pt x="2623" y="1041"/>
                </a:cubicBezTo>
                <a:cubicBezTo>
                  <a:pt x="2624" y="1041"/>
                  <a:pt x="2624" y="1041"/>
                  <a:pt x="2624" y="1041"/>
                </a:cubicBezTo>
                <a:cubicBezTo>
                  <a:pt x="2627" y="1040"/>
                  <a:pt x="2627" y="1040"/>
                  <a:pt x="2627" y="1040"/>
                </a:cubicBezTo>
                <a:cubicBezTo>
                  <a:pt x="2630" y="1039"/>
                  <a:pt x="2630" y="1039"/>
                  <a:pt x="2630" y="1039"/>
                </a:cubicBezTo>
                <a:cubicBezTo>
                  <a:pt x="2632" y="1039"/>
                  <a:pt x="2632" y="1039"/>
                  <a:pt x="2632" y="1039"/>
                </a:cubicBezTo>
                <a:cubicBezTo>
                  <a:pt x="2630" y="1039"/>
                  <a:pt x="2630" y="1039"/>
                  <a:pt x="2630" y="1039"/>
                </a:cubicBezTo>
                <a:cubicBezTo>
                  <a:pt x="2627" y="1041"/>
                  <a:pt x="2627" y="1041"/>
                  <a:pt x="2627" y="1041"/>
                </a:cubicBezTo>
                <a:cubicBezTo>
                  <a:pt x="2624" y="1042"/>
                  <a:pt x="2624" y="1042"/>
                  <a:pt x="2624" y="1042"/>
                </a:cubicBezTo>
                <a:cubicBezTo>
                  <a:pt x="2622" y="1043"/>
                  <a:pt x="2622" y="1043"/>
                  <a:pt x="2622" y="1043"/>
                </a:cubicBezTo>
                <a:cubicBezTo>
                  <a:pt x="2620" y="1043"/>
                  <a:pt x="2620" y="1043"/>
                  <a:pt x="2620" y="1043"/>
                </a:cubicBezTo>
                <a:cubicBezTo>
                  <a:pt x="2620" y="1044"/>
                  <a:pt x="2620" y="1044"/>
                  <a:pt x="2620" y="1044"/>
                </a:cubicBezTo>
                <a:cubicBezTo>
                  <a:pt x="2623" y="1045"/>
                  <a:pt x="2623" y="1045"/>
                  <a:pt x="2623" y="1045"/>
                </a:cubicBezTo>
                <a:cubicBezTo>
                  <a:pt x="2625" y="1046"/>
                  <a:pt x="2625" y="1046"/>
                  <a:pt x="2625" y="1046"/>
                </a:cubicBezTo>
                <a:cubicBezTo>
                  <a:pt x="2628" y="1049"/>
                  <a:pt x="2628" y="1049"/>
                  <a:pt x="2628" y="1049"/>
                </a:cubicBezTo>
                <a:cubicBezTo>
                  <a:pt x="2629" y="1051"/>
                  <a:pt x="2629" y="1051"/>
                  <a:pt x="2629" y="1051"/>
                </a:cubicBezTo>
                <a:cubicBezTo>
                  <a:pt x="2629" y="1053"/>
                  <a:pt x="2629" y="1053"/>
                  <a:pt x="2629" y="1053"/>
                </a:cubicBezTo>
                <a:cubicBezTo>
                  <a:pt x="2628" y="1055"/>
                  <a:pt x="2628" y="1055"/>
                  <a:pt x="2628" y="1055"/>
                </a:cubicBezTo>
                <a:cubicBezTo>
                  <a:pt x="2627" y="1056"/>
                  <a:pt x="2627" y="1056"/>
                  <a:pt x="2627" y="1056"/>
                </a:cubicBezTo>
                <a:cubicBezTo>
                  <a:pt x="2627" y="1057"/>
                  <a:pt x="2627" y="1057"/>
                  <a:pt x="2627" y="1057"/>
                </a:cubicBezTo>
                <a:cubicBezTo>
                  <a:pt x="2629" y="1058"/>
                  <a:pt x="2629" y="1058"/>
                  <a:pt x="2629" y="1058"/>
                </a:cubicBezTo>
                <a:cubicBezTo>
                  <a:pt x="2630" y="1063"/>
                  <a:pt x="2630" y="1063"/>
                  <a:pt x="2630" y="1063"/>
                </a:cubicBezTo>
                <a:cubicBezTo>
                  <a:pt x="2630" y="1065"/>
                  <a:pt x="2630" y="1065"/>
                  <a:pt x="2630" y="1065"/>
                </a:cubicBezTo>
                <a:cubicBezTo>
                  <a:pt x="2631" y="1068"/>
                  <a:pt x="2631" y="1068"/>
                  <a:pt x="2631" y="1068"/>
                </a:cubicBezTo>
                <a:cubicBezTo>
                  <a:pt x="2632" y="1068"/>
                  <a:pt x="2632" y="1068"/>
                  <a:pt x="2632" y="1068"/>
                </a:cubicBezTo>
                <a:cubicBezTo>
                  <a:pt x="2634" y="1067"/>
                  <a:pt x="2634" y="1067"/>
                  <a:pt x="2634" y="1067"/>
                </a:cubicBezTo>
                <a:cubicBezTo>
                  <a:pt x="2634" y="1068"/>
                  <a:pt x="2634" y="1068"/>
                  <a:pt x="2634" y="1068"/>
                </a:cubicBezTo>
                <a:cubicBezTo>
                  <a:pt x="2636" y="1068"/>
                  <a:pt x="2636" y="1068"/>
                  <a:pt x="2636" y="1068"/>
                </a:cubicBezTo>
                <a:cubicBezTo>
                  <a:pt x="2638" y="1069"/>
                  <a:pt x="2638" y="1069"/>
                  <a:pt x="2638" y="1069"/>
                </a:cubicBezTo>
                <a:cubicBezTo>
                  <a:pt x="2640" y="1069"/>
                  <a:pt x="2640" y="1069"/>
                  <a:pt x="2640" y="1069"/>
                </a:cubicBezTo>
                <a:cubicBezTo>
                  <a:pt x="2642" y="1067"/>
                  <a:pt x="2642" y="1067"/>
                  <a:pt x="2642" y="1067"/>
                </a:cubicBezTo>
                <a:cubicBezTo>
                  <a:pt x="2643" y="1068"/>
                  <a:pt x="2643" y="1068"/>
                  <a:pt x="2643" y="1068"/>
                </a:cubicBezTo>
                <a:cubicBezTo>
                  <a:pt x="2645" y="1067"/>
                  <a:pt x="2645" y="1067"/>
                  <a:pt x="2645" y="1067"/>
                </a:cubicBezTo>
                <a:cubicBezTo>
                  <a:pt x="2646" y="1065"/>
                  <a:pt x="2646" y="1065"/>
                  <a:pt x="2646" y="1065"/>
                </a:cubicBezTo>
                <a:cubicBezTo>
                  <a:pt x="2645" y="1064"/>
                  <a:pt x="2645" y="1064"/>
                  <a:pt x="2645" y="1064"/>
                </a:cubicBezTo>
                <a:cubicBezTo>
                  <a:pt x="2646" y="1066"/>
                  <a:pt x="2646" y="1066"/>
                  <a:pt x="2646" y="1066"/>
                </a:cubicBezTo>
                <a:cubicBezTo>
                  <a:pt x="2646" y="1067"/>
                  <a:pt x="2646" y="1067"/>
                  <a:pt x="2646" y="1067"/>
                </a:cubicBezTo>
                <a:cubicBezTo>
                  <a:pt x="2647" y="1070"/>
                  <a:pt x="2647" y="1070"/>
                  <a:pt x="2647" y="1070"/>
                </a:cubicBezTo>
                <a:cubicBezTo>
                  <a:pt x="2647" y="1073"/>
                  <a:pt x="2647" y="1073"/>
                  <a:pt x="2647" y="1073"/>
                </a:cubicBezTo>
                <a:cubicBezTo>
                  <a:pt x="2647" y="1075"/>
                  <a:pt x="2647" y="1075"/>
                  <a:pt x="2647" y="1075"/>
                </a:cubicBezTo>
                <a:cubicBezTo>
                  <a:pt x="2648" y="1075"/>
                  <a:pt x="2648" y="1075"/>
                  <a:pt x="2648" y="1075"/>
                </a:cubicBezTo>
                <a:cubicBezTo>
                  <a:pt x="2650" y="1072"/>
                  <a:pt x="2650" y="1072"/>
                  <a:pt x="2650" y="1072"/>
                </a:cubicBezTo>
                <a:cubicBezTo>
                  <a:pt x="2652" y="1072"/>
                  <a:pt x="2652" y="1072"/>
                  <a:pt x="2652" y="1072"/>
                </a:cubicBezTo>
                <a:cubicBezTo>
                  <a:pt x="2653" y="1073"/>
                  <a:pt x="2653" y="1073"/>
                  <a:pt x="2653" y="1073"/>
                </a:cubicBezTo>
                <a:cubicBezTo>
                  <a:pt x="2654" y="1072"/>
                  <a:pt x="2654" y="1072"/>
                  <a:pt x="2654" y="1072"/>
                </a:cubicBezTo>
                <a:cubicBezTo>
                  <a:pt x="2655" y="1071"/>
                  <a:pt x="2655" y="1071"/>
                  <a:pt x="2655" y="1071"/>
                </a:cubicBezTo>
                <a:cubicBezTo>
                  <a:pt x="2657" y="1071"/>
                  <a:pt x="2657" y="1071"/>
                  <a:pt x="2657" y="1071"/>
                </a:cubicBezTo>
                <a:cubicBezTo>
                  <a:pt x="2659" y="1069"/>
                  <a:pt x="2659" y="1069"/>
                  <a:pt x="2659" y="1069"/>
                </a:cubicBezTo>
                <a:cubicBezTo>
                  <a:pt x="2660" y="1069"/>
                  <a:pt x="2660" y="1069"/>
                  <a:pt x="2660" y="1069"/>
                </a:cubicBezTo>
                <a:cubicBezTo>
                  <a:pt x="2661" y="1070"/>
                  <a:pt x="2661" y="1070"/>
                  <a:pt x="2661" y="1070"/>
                </a:cubicBezTo>
                <a:cubicBezTo>
                  <a:pt x="2663" y="1070"/>
                  <a:pt x="2663" y="1070"/>
                  <a:pt x="2663" y="1070"/>
                </a:cubicBezTo>
                <a:cubicBezTo>
                  <a:pt x="2664" y="1071"/>
                  <a:pt x="2664" y="1071"/>
                  <a:pt x="2664" y="1071"/>
                </a:cubicBezTo>
                <a:cubicBezTo>
                  <a:pt x="2664" y="1072"/>
                  <a:pt x="2664" y="1072"/>
                  <a:pt x="2664" y="1072"/>
                </a:cubicBezTo>
                <a:cubicBezTo>
                  <a:pt x="2665" y="1073"/>
                  <a:pt x="2665" y="1073"/>
                  <a:pt x="2665" y="1073"/>
                </a:cubicBezTo>
                <a:cubicBezTo>
                  <a:pt x="2666" y="1074"/>
                  <a:pt x="2666" y="1074"/>
                  <a:pt x="2666" y="1074"/>
                </a:cubicBezTo>
                <a:cubicBezTo>
                  <a:pt x="2666" y="1072"/>
                  <a:pt x="2666" y="1072"/>
                  <a:pt x="2666" y="1072"/>
                </a:cubicBezTo>
                <a:cubicBezTo>
                  <a:pt x="2666" y="1071"/>
                  <a:pt x="2666" y="1071"/>
                  <a:pt x="2666" y="1071"/>
                </a:cubicBezTo>
                <a:cubicBezTo>
                  <a:pt x="2667" y="1072"/>
                  <a:pt x="2667" y="1072"/>
                  <a:pt x="2667" y="1072"/>
                </a:cubicBezTo>
                <a:cubicBezTo>
                  <a:pt x="2669" y="1073"/>
                  <a:pt x="2669" y="1073"/>
                  <a:pt x="2669" y="1073"/>
                </a:cubicBezTo>
                <a:cubicBezTo>
                  <a:pt x="2670" y="1072"/>
                  <a:pt x="2670" y="1072"/>
                  <a:pt x="2670" y="1072"/>
                </a:cubicBezTo>
                <a:cubicBezTo>
                  <a:pt x="2671" y="1074"/>
                  <a:pt x="2671" y="1074"/>
                  <a:pt x="2671" y="1074"/>
                </a:cubicBezTo>
                <a:cubicBezTo>
                  <a:pt x="2672" y="1073"/>
                  <a:pt x="2672" y="1073"/>
                  <a:pt x="2672" y="1073"/>
                </a:cubicBezTo>
                <a:cubicBezTo>
                  <a:pt x="2672" y="1074"/>
                  <a:pt x="2672" y="1074"/>
                  <a:pt x="2672" y="1074"/>
                </a:cubicBezTo>
                <a:cubicBezTo>
                  <a:pt x="2673" y="1076"/>
                  <a:pt x="2673" y="1076"/>
                  <a:pt x="2673" y="1076"/>
                </a:cubicBezTo>
                <a:cubicBezTo>
                  <a:pt x="2673" y="1077"/>
                  <a:pt x="2673" y="1077"/>
                  <a:pt x="2673" y="1077"/>
                </a:cubicBezTo>
                <a:cubicBezTo>
                  <a:pt x="2674" y="1080"/>
                  <a:pt x="2674" y="1080"/>
                  <a:pt x="2674" y="1080"/>
                </a:cubicBezTo>
                <a:cubicBezTo>
                  <a:pt x="2675" y="1080"/>
                  <a:pt x="2675" y="1080"/>
                  <a:pt x="2675" y="1080"/>
                </a:cubicBezTo>
                <a:cubicBezTo>
                  <a:pt x="2680" y="1078"/>
                  <a:pt x="2680" y="1078"/>
                  <a:pt x="2680" y="1078"/>
                </a:cubicBezTo>
                <a:cubicBezTo>
                  <a:pt x="2683" y="1077"/>
                  <a:pt x="2683" y="1077"/>
                  <a:pt x="2683" y="1077"/>
                </a:cubicBezTo>
                <a:cubicBezTo>
                  <a:pt x="2686" y="1075"/>
                  <a:pt x="2686" y="1075"/>
                  <a:pt x="2686" y="1075"/>
                </a:cubicBezTo>
                <a:cubicBezTo>
                  <a:pt x="2688" y="1071"/>
                  <a:pt x="2688" y="1071"/>
                  <a:pt x="2688" y="1071"/>
                </a:cubicBezTo>
                <a:cubicBezTo>
                  <a:pt x="2688" y="1070"/>
                  <a:pt x="2688" y="1070"/>
                  <a:pt x="2688" y="1070"/>
                </a:cubicBezTo>
                <a:cubicBezTo>
                  <a:pt x="2689" y="1067"/>
                  <a:pt x="2689" y="1067"/>
                  <a:pt x="2689" y="1067"/>
                </a:cubicBezTo>
                <a:cubicBezTo>
                  <a:pt x="2689" y="1068"/>
                  <a:pt x="2689" y="1068"/>
                  <a:pt x="2689" y="1068"/>
                </a:cubicBezTo>
                <a:cubicBezTo>
                  <a:pt x="2690" y="1068"/>
                  <a:pt x="2690" y="1068"/>
                  <a:pt x="2690" y="1068"/>
                </a:cubicBezTo>
                <a:cubicBezTo>
                  <a:pt x="2692" y="1065"/>
                  <a:pt x="2692" y="1065"/>
                  <a:pt x="2692" y="1065"/>
                </a:cubicBezTo>
                <a:cubicBezTo>
                  <a:pt x="2691" y="1064"/>
                  <a:pt x="2691" y="1064"/>
                  <a:pt x="2691" y="1064"/>
                </a:cubicBezTo>
                <a:cubicBezTo>
                  <a:pt x="2690" y="1063"/>
                  <a:pt x="2690" y="1063"/>
                  <a:pt x="2690" y="1063"/>
                </a:cubicBezTo>
                <a:cubicBezTo>
                  <a:pt x="2690" y="1062"/>
                  <a:pt x="2690" y="1062"/>
                  <a:pt x="2690" y="1062"/>
                </a:cubicBezTo>
                <a:lnTo>
                  <a:pt x="2691" y="1063"/>
                </a:lnTo>
                <a:close/>
                <a:moveTo>
                  <a:pt x="2643" y="1011"/>
                </a:moveTo>
                <a:cubicBezTo>
                  <a:pt x="2644" y="1011"/>
                  <a:pt x="2644" y="1011"/>
                  <a:pt x="2644" y="1011"/>
                </a:cubicBezTo>
                <a:cubicBezTo>
                  <a:pt x="2645" y="1011"/>
                  <a:pt x="2645" y="1011"/>
                  <a:pt x="2645" y="1011"/>
                </a:cubicBezTo>
                <a:cubicBezTo>
                  <a:pt x="2644" y="1010"/>
                  <a:pt x="2644" y="1010"/>
                  <a:pt x="2644" y="1010"/>
                </a:cubicBezTo>
                <a:lnTo>
                  <a:pt x="2643" y="1011"/>
                </a:lnTo>
                <a:close/>
                <a:moveTo>
                  <a:pt x="2623" y="809"/>
                </a:moveTo>
                <a:cubicBezTo>
                  <a:pt x="2621" y="808"/>
                  <a:pt x="2621" y="808"/>
                  <a:pt x="2621" y="808"/>
                </a:cubicBezTo>
                <a:cubicBezTo>
                  <a:pt x="2619" y="809"/>
                  <a:pt x="2619" y="809"/>
                  <a:pt x="2619" y="809"/>
                </a:cubicBezTo>
                <a:cubicBezTo>
                  <a:pt x="2620" y="810"/>
                  <a:pt x="2620" y="810"/>
                  <a:pt x="2620" y="810"/>
                </a:cubicBezTo>
                <a:cubicBezTo>
                  <a:pt x="2621" y="809"/>
                  <a:pt x="2621" y="809"/>
                  <a:pt x="2621" y="809"/>
                </a:cubicBezTo>
                <a:cubicBezTo>
                  <a:pt x="2623" y="810"/>
                  <a:pt x="2623" y="810"/>
                  <a:pt x="2623" y="810"/>
                </a:cubicBezTo>
                <a:lnTo>
                  <a:pt x="2623" y="809"/>
                </a:lnTo>
                <a:close/>
                <a:moveTo>
                  <a:pt x="2609" y="990"/>
                </a:moveTo>
                <a:cubicBezTo>
                  <a:pt x="2608" y="991"/>
                  <a:pt x="2608" y="991"/>
                  <a:pt x="2608" y="991"/>
                </a:cubicBezTo>
                <a:cubicBezTo>
                  <a:pt x="2607" y="993"/>
                  <a:pt x="2607" y="993"/>
                  <a:pt x="2607" y="993"/>
                </a:cubicBezTo>
                <a:cubicBezTo>
                  <a:pt x="2609" y="994"/>
                  <a:pt x="2609" y="994"/>
                  <a:pt x="2609" y="994"/>
                </a:cubicBezTo>
                <a:cubicBezTo>
                  <a:pt x="2610" y="994"/>
                  <a:pt x="2610" y="994"/>
                  <a:pt x="2610" y="994"/>
                </a:cubicBezTo>
                <a:cubicBezTo>
                  <a:pt x="2609" y="996"/>
                  <a:pt x="2609" y="996"/>
                  <a:pt x="2609" y="996"/>
                </a:cubicBezTo>
                <a:cubicBezTo>
                  <a:pt x="2611" y="996"/>
                  <a:pt x="2611" y="996"/>
                  <a:pt x="2611" y="996"/>
                </a:cubicBezTo>
                <a:cubicBezTo>
                  <a:pt x="2612" y="993"/>
                  <a:pt x="2612" y="993"/>
                  <a:pt x="2612" y="993"/>
                </a:cubicBezTo>
                <a:lnTo>
                  <a:pt x="2609" y="990"/>
                </a:lnTo>
                <a:close/>
                <a:moveTo>
                  <a:pt x="2597" y="1068"/>
                </a:moveTo>
                <a:cubicBezTo>
                  <a:pt x="2596" y="1067"/>
                  <a:pt x="2596" y="1067"/>
                  <a:pt x="2596" y="1067"/>
                </a:cubicBezTo>
                <a:cubicBezTo>
                  <a:pt x="2596" y="1069"/>
                  <a:pt x="2596" y="1069"/>
                  <a:pt x="2596" y="1069"/>
                </a:cubicBezTo>
                <a:lnTo>
                  <a:pt x="2597" y="1068"/>
                </a:lnTo>
                <a:close/>
                <a:moveTo>
                  <a:pt x="2605" y="1071"/>
                </a:moveTo>
                <a:cubicBezTo>
                  <a:pt x="2607" y="1068"/>
                  <a:pt x="2607" y="1068"/>
                  <a:pt x="2607" y="1068"/>
                </a:cubicBezTo>
                <a:cubicBezTo>
                  <a:pt x="2608" y="1070"/>
                  <a:pt x="2608" y="1070"/>
                  <a:pt x="2608" y="1070"/>
                </a:cubicBezTo>
                <a:cubicBezTo>
                  <a:pt x="2609" y="1070"/>
                  <a:pt x="2609" y="1070"/>
                  <a:pt x="2609" y="1070"/>
                </a:cubicBezTo>
                <a:cubicBezTo>
                  <a:pt x="2610" y="1069"/>
                  <a:pt x="2610" y="1069"/>
                  <a:pt x="2610" y="1069"/>
                </a:cubicBezTo>
                <a:cubicBezTo>
                  <a:pt x="2612" y="1068"/>
                  <a:pt x="2612" y="1068"/>
                  <a:pt x="2612" y="1068"/>
                </a:cubicBezTo>
                <a:cubicBezTo>
                  <a:pt x="2611" y="1066"/>
                  <a:pt x="2611" y="1066"/>
                  <a:pt x="2611" y="1066"/>
                </a:cubicBezTo>
                <a:cubicBezTo>
                  <a:pt x="2607" y="1064"/>
                  <a:pt x="2607" y="1064"/>
                  <a:pt x="2607" y="1064"/>
                </a:cubicBezTo>
                <a:cubicBezTo>
                  <a:pt x="2604" y="1063"/>
                  <a:pt x="2604" y="1063"/>
                  <a:pt x="2604" y="1063"/>
                </a:cubicBezTo>
                <a:cubicBezTo>
                  <a:pt x="2603" y="1064"/>
                  <a:pt x="2603" y="1064"/>
                  <a:pt x="2603" y="1064"/>
                </a:cubicBezTo>
                <a:cubicBezTo>
                  <a:pt x="2604" y="1065"/>
                  <a:pt x="2604" y="1065"/>
                  <a:pt x="2604" y="1065"/>
                </a:cubicBezTo>
                <a:cubicBezTo>
                  <a:pt x="2604" y="1066"/>
                  <a:pt x="2604" y="1066"/>
                  <a:pt x="2604" y="1066"/>
                </a:cubicBezTo>
                <a:cubicBezTo>
                  <a:pt x="2601" y="1067"/>
                  <a:pt x="2601" y="1067"/>
                  <a:pt x="2601" y="1067"/>
                </a:cubicBezTo>
                <a:cubicBezTo>
                  <a:pt x="2601" y="1068"/>
                  <a:pt x="2601" y="1068"/>
                  <a:pt x="2601" y="1068"/>
                </a:cubicBezTo>
                <a:cubicBezTo>
                  <a:pt x="2602" y="1068"/>
                  <a:pt x="2602" y="1068"/>
                  <a:pt x="2602" y="1068"/>
                </a:cubicBezTo>
                <a:cubicBezTo>
                  <a:pt x="2602" y="1067"/>
                  <a:pt x="2602" y="1067"/>
                  <a:pt x="2602" y="1067"/>
                </a:cubicBezTo>
                <a:cubicBezTo>
                  <a:pt x="2604" y="1067"/>
                  <a:pt x="2604" y="1067"/>
                  <a:pt x="2604" y="1067"/>
                </a:cubicBezTo>
                <a:cubicBezTo>
                  <a:pt x="2604" y="1069"/>
                  <a:pt x="2604" y="1069"/>
                  <a:pt x="2604" y="1069"/>
                </a:cubicBezTo>
                <a:lnTo>
                  <a:pt x="2605" y="1071"/>
                </a:lnTo>
                <a:close/>
                <a:moveTo>
                  <a:pt x="2647" y="1010"/>
                </a:moveTo>
                <a:cubicBezTo>
                  <a:pt x="2646" y="1008"/>
                  <a:pt x="2646" y="1008"/>
                  <a:pt x="2646" y="1008"/>
                </a:cubicBezTo>
                <a:cubicBezTo>
                  <a:pt x="2645" y="1008"/>
                  <a:pt x="2645" y="1008"/>
                  <a:pt x="2645" y="1008"/>
                </a:cubicBezTo>
                <a:cubicBezTo>
                  <a:pt x="2644" y="1008"/>
                  <a:pt x="2644" y="1008"/>
                  <a:pt x="2644" y="1008"/>
                </a:cubicBezTo>
                <a:cubicBezTo>
                  <a:pt x="2644" y="1008"/>
                  <a:pt x="2644" y="1008"/>
                  <a:pt x="2644" y="1008"/>
                </a:cubicBezTo>
                <a:cubicBezTo>
                  <a:pt x="2644" y="1009"/>
                  <a:pt x="2644" y="1009"/>
                  <a:pt x="2644" y="1009"/>
                </a:cubicBezTo>
                <a:cubicBezTo>
                  <a:pt x="2645" y="1011"/>
                  <a:pt x="2645" y="1011"/>
                  <a:pt x="2645" y="1011"/>
                </a:cubicBezTo>
                <a:lnTo>
                  <a:pt x="2647" y="1010"/>
                </a:lnTo>
                <a:close/>
                <a:moveTo>
                  <a:pt x="2706" y="755"/>
                </a:moveTo>
                <a:cubicBezTo>
                  <a:pt x="2706" y="754"/>
                  <a:pt x="2706" y="754"/>
                  <a:pt x="2706" y="754"/>
                </a:cubicBezTo>
                <a:cubicBezTo>
                  <a:pt x="2705" y="753"/>
                  <a:pt x="2705" y="753"/>
                  <a:pt x="2705" y="753"/>
                </a:cubicBezTo>
                <a:cubicBezTo>
                  <a:pt x="2704" y="753"/>
                  <a:pt x="2704" y="753"/>
                  <a:pt x="2704" y="753"/>
                </a:cubicBezTo>
                <a:cubicBezTo>
                  <a:pt x="2705" y="756"/>
                  <a:pt x="2705" y="756"/>
                  <a:pt x="2705" y="756"/>
                </a:cubicBezTo>
                <a:lnTo>
                  <a:pt x="2706" y="755"/>
                </a:lnTo>
                <a:close/>
                <a:moveTo>
                  <a:pt x="2702" y="941"/>
                </a:moveTo>
                <a:cubicBezTo>
                  <a:pt x="2699" y="944"/>
                  <a:pt x="2699" y="944"/>
                  <a:pt x="2699" y="944"/>
                </a:cubicBezTo>
                <a:cubicBezTo>
                  <a:pt x="2698" y="945"/>
                  <a:pt x="2698" y="945"/>
                  <a:pt x="2698" y="945"/>
                </a:cubicBezTo>
                <a:cubicBezTo>
                  <a:pt x="2699" y="946"/>
                  <a:pt x="2699" y="946"/>
                  <a:pt x="2699" y="946"/>
                </a:cubicBezTo>
                <a:cubicBezTo>
                  <a:pt x="2701" y="945"/>
                  <a:pt x="2701" y="945"/>
                  <a:pt x="2701" y="945"/>
                </a:cubicBezTo>
                <a:cubicBezTo>
                  <a:pt x="2702" y="944"/>
                  <a:pt x="2702" y="944"/>
                  <a:pt x="2702" y="944"/>
                </a:cubicBezTo>
                <a:cubicBezTo>
                  <a:pt x="2703" y="943"/>
                  <a:pt x="2703" y="943"/>
                  <a:pt x="2703" y="943"/>
                </a:cubicBezTo>
                <a:cubicBezTo>
                  <a:pt x="2705" y="942"/>
                  <a:pt x="2705" y="942"/>
                  <a:pt x="2705" y="942"/>
                </a:cubicBezTo>
                <a:cubicBezTo>
                  <a:pt x="2708" y="939"/>
                  <a:pt x="2708" y="939"/>
                  <a:pt x="2708" y="939"/>
                </a:cubicBezTo>
                <a:cubicBezTo>
                  <a:pt x="2710" y="938"/>
                  <a:pt x="2710" y="938"/>
                  <a:pt x="2710" y="938"/>
                </a:cubicBezTo>
                <a:cubicBezTo>
                  <a:pt x="2712" y="936"/>
                  <a:pt x="2712" y="936"/>
                  <a:pt x="2712" y="936"/>
                </a:cubicBezTo>
                <a:cubicBezTo>
                  <a:pt x="2712" y="935"/>
                  <a:pt x="2712" y="935"/>
                  <a:pt x="2712" y="935"/>
                </a:cubicBezTo>
                <a:cubicBezTo>
                  <a:pt x="2713" y="934"/>
                  <a:pt x="2713" y="934"/>
                  <a:pt x="2713" y="934"/>
                </a:cubicBezTo>
                <a:cubicBezTo>
                  <a:pt x="2713" y="931"/>
                  <a:pt x="2713" y="931"/>
                  <a:pt x="2713" y="931"/>
                </a:cubicBezTo>
                <a:cubicBezTo>
                  <a:pt x="2714" y="929"/>
                  <a:pt x="2714" y="929"/>
                  <a:pt x="2714" y="929"/>
                </a:cubicBezTo>
                <a:cubicBezTo>
                  <a:pt x="2717" y="929"/>
                  <a:pt x="2717" y="929"/>
                  <a:pt x="2717" y="929"/>
                </a:cubicBezTo>
                <a:cubicBezTo>
                  <a:pt x="2718" y="927"/>
                  <a:pt x="2718" y="927"/>
                  <a:pt x="2718" y="927"/>
                </a:cubicBezTo>
                <a:cubicBezTo>
                  <a:pt x="2720" y="926"/>
                  <a:pt x="2720" y="926"/>
                  <a:pt x="2720" y="926"/>
                </a:cubicBezTo>
                <a:cubicBezTo>
                  <a:pt x="2721" y="925"/>
                  <a:pt x="2721" y="925"/>
                  <a:pt x="2721" y="925"/>
                </a:cubicBezTo>
                <a:cubicBezTo>
                  <a:pt x="2722" y="924"/>
                  <a:pt x="2722" y="924"/>
                  <a:pt x="2722" y="924"/>
                </a:cubicBezTo>
                <a:cubicBezTo>
                  <a:pt x="2721" y="921"/>
                  <a:pt x="2721" y="921"/>
                  <a:pt x="2721" y="921"/>
                </a:cubicBezTo>
                <a:cubicBezTo>
                  <a:pt x="2719" y="919"/>
                  <a:pt x="2719" y="919"/>
                  <a:pt x="2719" y="919"/>
                </a:cubicBezTo>
                <a:cubicBezTo>
                  <a:pt x="2720" y="917"/>
                  <a:pt x="2720" y="917"/>
                  <a:pt x="2720" y="917"/>
                </a:cubicBezTo>
                <a:cubicBezTo>
                  <a:pt x="2719" y="915"/>
                  <a:pt x="2719" y="915"/>
                  <a:pt x="2719" y="915"/>
                </a:cubicBezTo>
                <a:cubicBezTo>
                  <a:pt x="2718" y="915"/>
                  <a:pt x="2718" y="915"/>
                  <a:pt x="2718" y="915"/>
                </a:cubicBezTo>
                <a:cubicBezTo>
                  <a:pt x="2718" y="918"/>
                  <a:pt x="2718" y="918"/>
                  <a:pt x="2718" y="918"/>
                </a:cubicBezTo>
                <a:cubicBezTo>
                  <a:pt x="2718" y="921"/>
                  <a:pt x="2718" y="921"/>
                  <a:pt x="2718" y="921"/>
                </a:cubicBezTo>
                <a:cubicBezTo>
                  <a:pt x="2717" y="920"/>
                  <a:pt x="2717" y="920"/>
                  <a:pt x="2717" y="920"/>
                </a:cubicBezTo>
                <a:cubicBezTo>
                  <a:pt x="2718" y="922"/>
                  <a:pt x="2718" y="922"/>
                  <a:pt x="2718" y="922"/>
                </a:cubicBezTo>
                <a:cubicBezTo>
                  <a:pt x="2718" y="923"/>
                  <a:pt x="2718" y="923"/>
                  <a:pt x="2718" y="923"/>
                </a:cubicBezTo>
                <a:cubicBezTo>
                  <a:pt x="2716" y="925"/>
                  <a:pt x="2716" y="925"/>
                  <a:pt x="2716" y="925"/>
                </a:cubicBezTo>
                <a:cubicBezTo>
                  <a:pt x="2715" y="925"/>
                  <a:pt x="2715" y="925"/>
                  <a:pt x="2715" y="925"/>
                </a:cubicBezTo>
                <a:cubicBezTo>
                  <a:pt x="2713" y="927"/>
                  <a:pt x="2713" y="927"/>
                  <a:pt x="2713" y="927"/>
                </a:cubicBezTo>
                <a:cubicBezTo>
                  <a:pt x="2713" y="929"/>
                  <a:pt x="2713" y="929"/>
                  <a:pt x="2713" y="929"/>
                </a:cubicBezTo>
                <a:cubicBezTo>
                  <a:pt x="2711" y="930"/>
                  <a:pt x="2711" y="930"/>
                  <a:pt x="2711" y="930"/>
                </a:cubicBezTo>
                <a:cubicBezTo>
                  <a:pt x="2709" y="934"/>
                  <a:pt x="2709" y="934"/>
                  <a:pt x="2709" y="934"/>
                </a:cubicBezTo>
                <a:cubicBezTo>
                  <a:pt x="2706" y="937"/>
                  <a:pt x="2706" y="937"/>
                  <a:pt x="2706" y="937"/>
                </a:cubicBezTo>
                <a:cubicBezTo>
                  <a:pt x="2704" y="937"/>
                  <a:pt x="2704" y="937"/>
                  <a:pt x="2704" y="937"/>
                </a:cubicBezTo>
                <a:cubicBezTo>
                  <a:pt x="2703" y="940"/>
                  <a:pt x="2703" y="940"/>
                  <a:pt x="2703" y="940"/>
                </a:cubicBezTo>
                <a:lnTo>
                  <a:pt x="2702" y="941"/>
                </a:lnTo>
                <a:close/>
                <a:moveTo>
                  <a:pt x="2515" y="957"/>
                </a:moveTo>
                <a:cubicBezTo>
                  <a:pt x="2515" y="956"/>
                  <a:pt x="2515" y="956"/>
                  <a:pt x="2515" y="956"/>
                </a:cubicBezTo>
                <a:cubicBezTo>
                  <a:pt x="2515" y="955"/>
                  <a:pt x="2515" y="955"/>
                  <a:pt x="2515" y="955"/>
                </a:cubicBezTo>
                <a:cubicBezTo>
                  <a:pt x="2514" y="955"/>
                  <a:pt x="2514" y="955"/>
                  <a:pt x="2514" y="955"/>
                </a:cubicBezTo>
                <a:lnTo>
                  <a:pt x="2515" y="957"/>
                </a:lnTo>
                <a:close/>
                <a:moveTo>
                  <a:pt x="2643" y="1010"/>
                </a:moveTo>
                <a:cubicBezTo>
                  <a:pt x="2643" y="1010"/>
                  <a:pt x="2643" y="1010"/>
                  <a:pt x="2643" y="1010"/>
                </a:cubicBezTo>
                <a:cubicBezTo>
                  <a:pt x="2643" y="1008"/>
                  <a:pt x="2643" y="1008"/>
                  <a:pt x="2643" y="1008"/>
                </a:cubicBezTo>
                <a:cubicBezTo>
                  <a:pt x="2644" y="1008"/>
                  <a:pt x="2644" y="1008"/>
                  <a:pt x="2644" y="1008"/>
                </a:cubicBezTo>
                <a:cubicBezTo>
                  <a:pt x="2643" y="1009"/>
                  <a:pt x="2643" y="1009"/>
                  <a:pt x="2643" y="1009"/>
                </a:cubicBezTo>
                <a:lnTo>
                  <a:pt x="2643" y="1010"/>
                </a:lnTo>
                <a:close/>
                <a:moveTo>
                  <a:pt x="2685" y="781"/>
                </a:moveTo>
                <a:cubicBezTo>
                  <a:pt x="2685" y="780"/>
                  <a:pt x="2685" y="780"/>
                  <a:pt x="2685" y="780"/>
                </a:cubicBezTo>
                <a:cubicBezTo>
                  <a:pt x="2684" y="779"/>
                  <a:pt x="2684" y="779"/>
                  <a:pt x="2684" y="779"/>
                </a:cubicBezTo>
                <a:cubicBezTo>
                  <a:pt x="2682" y="779"/>
                  <a:pt x="2682" y="779"/>
                  <a:pt x="2682" y="779"/>
                </a:cubicBezTo>
                <a:cubicBezTo>
                  <a:pt x="2683" y="780"/>
                  <a:pt x="2683" y="780"/>
                  <a:pt x="2683" y="780"/>
                </a:cubicBezTo>
                <a:lnTo>
                  <a:pt x="2685" y="781"/>
                </a:lnTo>
                <a:close/>
                <a:moveTo>
                  <a:pt x="2641" y="1123"/>
                </a:moveTo>
                <a:cubicBezTo>
                  <a:pt x="2643" y="1124"/>
                  <a:pt x="2643" y="1124"/>
                  <a:pt x="2643" y="1124"/>
                </a:cubicBezTo>
                <a:cubicBezTo>
                  <a:pt x="2646" y="1122"/>
                  <a:pt x="2646" y="1122"/>
                  <a:pt x="2646" y="1122"/>
                </a:cubicBezTo>
                <a:cubicBezTo>
                  <a:pt x="2648" y="1123"/>
                  <a:pt x="2648" y="1123"/>
                  <a:pt x="2648" y="1123"/>
                </a:cubicBezTo>
                <a:cubicBezTo>
                  <a:pt x="2651" y="1124"/>
                  <a:pt x="2651" y="1124"/>
                  <a:pt x="2651" y="1124"/>
                </a:cubicBezTo>
                <a:cubicBezTo>
                  <a:pt x="2654" y="1124"/>
                  <a:pt x="2654" y="1124"/>
                  <a:pt x="2654" y="1124"/>
                </a:cubicBezTo>
                <a:cubicBezTo>
                  <a:pt x="2657" y="1123"/>
                  <a:pt x="2657" y="1123"/>
                  <a:pt x="2657" y="1123"/>
                </a:cubicBezTo>
                <a:cubicBezTo>
                  <a:pt x="2658" y="1123"/>
                  <a:pt x="2658" y="1123"/>
                  <a:pt x="2658" y="1123"/>
                </a:cubicBezTo>
                <a:cubicBezTo>
                  <a:pt x="2660" y="1125"/>
                  <a:pt x="2660" y="1125"/>
                  <a:pt x="2660" y="1125"/>
                </a:cubicBezTo>
                <a:cubicBezTo>
                  <a:pt x="2662" y="1125"/>
                  <a:pt x="2662" y="1125"/>
                  <a:pt x="2662" y="1125"/>
                </a:cubicBezTo>
                <a:cubicBezTo>
                  <a:pt x="2665" y="1128"/>
                  <a:pt x="2665" y="1128"/>
                  <a:pt x="2665" y="1128"/>
                </a:cubicBezTo>
                <a:cubicBezTo>
                  <a:pt x="2667" y="1127"/>
                  <a:pt x="2667" y="1127"/>
                  <a:pt x="2667" y="1127"/>
                </a:cubicBezTo>
                <a:cubicBezTo>
                  <a:pt x="2669" y="1129"/>
                  <a:pt x="2669" y="1129"/>
                  <a:pt x="2669" y="1129"/>
                </a:cubicBezTo>
                <a:cubicBezTo>
                  <a:pt x="2670" y="1129"/>
                  <a:pt x="2670" y="1129"/>
                  <a:pt x="2670" y="1129"/>
                </a:cubicBezTo>
                <a:cubicBezTo>
                  <a:pt x="2669" y="1126"/>
                  <a:pt x="2669" y="1126"/>
                  <a:pt x="2669" y="1126"/>
                </a:cubicBezTo>
                <a:cubicBezTo>
                  <a:pt x="2668" y="1125"/>
                  <a:pt x="2668" y="1125"/>
                  <a:pt x="2668" y="1125"/>
                </a:cubicBezTo>
                <a:cubicBezTo>
                  <a:pt x="2669" y="1123"/>
                  <a:pt x="2669" y="1123"/>
                  <a:pt x="2669" y="1123"/>
                </a:cubicBezTo>
                <a:cubicBezTo>
                  <a:pt x="2670" y="1119"/>
                  <a:pt x="2670" y="1119"/>
                  <a:pt x="2670" y="1119"/>
                </a:cubicBezTo>
                <a:cubicBezTo>
                  <a:pt x="2669" y="1118"/>
                  <a:pt x="2669" y="1118"/>
                  <a:pt x="2669" y="1118"/>
                </a:cubicBezTo>
                <a:cubicBezTo>
                  <a:pt x="2667" y="1118"/>
                  <a:pt x="2667" y="1118"/>
                  <a:pt x="2667" y="1118"/>
                </a:cubicBezTo>
                <a:cubicBezTo>
                  <a:pt x="2667" y="1117"/>
                  <a:pt x="2667" y="1117"/>
                  <a:pt x="2667" y="1117"/>
                </a:cubicBezTo>
                <a:cubicBezTo>
                  <a:pt x="2665" y="1117"/>
                  <a:pt x="2665" y="1117"/>
                  <a:pt x="2665" y="1117"/>
                </a:cubicBezTo>
                <a:cubicBezTo>
                  <a:pt x="2664" y="1118"/>
                  <a:pt x="2664" y="1118"/>
                  <a:pt x="2664" y="1118"/>
                </a:cubicBezTo>
                <a:cubicBezTo>
                  <a:pt x="2662" y="1118"/>
                  <a:pt x="2662" y="1118"/>
                  <a:pt x="2662" y="1118"/>
                </a:cubicBezTo>
                <a:cubicBezTo>
                  <a:pt x="2660" y="1117"/>
                  <a:pt x="2660" y="1117"/>
                  <a:pt x="2660" y="1117"/>
                </a:cubicBezTo>
                <a:cubicBezTo>
                  <a:pt x="2658" y="1118"/>
                  <a:pt x="2658" y="1118"/>
                  <a:pt x="2658" y="1118"/>
                </a:cubicBezTo>
                <a:cubicBezTo>
                  <a:pt x="2656" y="1117"/>
                  <a:pt x="2656" y="1117"/>
                  <a:pt x="2656" y="1117"/>
                </a:cubicBezTo>
                <a:cubicBezTo>
                  <a:pt x="2655" y="1115"/>
                  <a:pt x="2655" y="1115"/>
                  <a:pt x="2655" y="1115"/>
                </a:cubicBezTo>
                <a:cubicBezTo>
                  <a:pt x="2654" y="1114"/>
                  <a:pt x="2654" y="1114"/>
                  <a:pt x="2654" y="1114"/>
                </a:cubicBezTo>
                <a:cubicBezTo>
                  <a:pt x="2652" y="1111"/>
                  <a:pt x="2652" y="1111"/>
                  <a:pt x="2652" y="1111"/>
                </a:cubicBezTo>
                <a:cubicBezTo>
                  <a:pt x="2652" y="1108"/>
                  <a:pt x="2652" y="1108"/>
                  <a:pt x="2652" y="1108"/>
                </a:cubicBezTo>
                <a:cubicBezTo>
                  <a:pt x="2650" y="1108"/>
                  <a:pt x="2650" y="1108"/>
                  <a:pt x="2650" y="1108"/>
                </a:cubicBezTo>
                <a:cubicBezTo>
                  <a:pt x="2648" y="1109"/>
                  <a:pt x="2648" y="1109"/>
                  <a:pt x="2648" y="1109"/>
                </a:cubicBezTo>
                <a:cubicBezTo>
                  <a:pt x="2647" y="1107"/>
                  <a:pt x="2647" y="1107"/>
                  <a:pt x="2647" y="1107"/>
                </a:cubicBezTo>
                <a:cubicBezTo>
                  <a:pt x="2645" y="1107"/>
                  <a:pt x="2645" y="1107"/>
                  <a:pt x="2645" y="1107"/>
                </a:cubicBezTo>
                <a:cubicBezTo>
                  <a:pt x="2643" y="1106"/>
                  <a:pt x="2643" y="1106"/>
                  <a:pt x="2643" y="1106"/>
                </a:cubicBezTo>
                <a:cubicBezTo>
                  <a:pt x="2642" y="1105"/>
                  <a:pt x="2642" y="1105"/>
                  <a:pt x="2642" y="1105"/>
                </a:cubicBezTo>
                <a:cubicBezTo>
                  <a:pt x="2640" y="1105"/>
                  <a:pt x="2640" y="1105"/>
                  <a:pt x="2640" y="1105"/>
                </a:cubicBezTo>
                <a:cubicBezTo>
                  <a:pt x="2638" y="1105"/>
                  <a:pt x="2638" y="1105"/>
                  <a:pt x="2638" y="1105"/>
                </a:cubicBezTo>
                <a:cubicBezTo>
                  <a:pt x="2636" y="1102"/>
                  <a:pt x="2636" y="1102"/>
                  <a:pt x="2636" y="1102"/>
                </a:cubicBezTo>
                <a:cubicBezTo>
                  <a:pt x="2634" y="1103"/>
                  <a:pt x="2634" y="1103"/>
                  <a:pt x="2634" y="1103"/>
                </a:cubicBezTo>
                <a:cubicBezTo>
                  <a:pt x="2633" y="1107"/>
                  <a:pt x="2633" y="1107"/>
                  <a:pt x="2633" y="1107"/>
                </a:cubicBezTo>
                <a:cubicBezTo>
                  <a:pt x="2632" y="1108"/>
                  <a:pt x="2632" y="1108"/>
                  <a:pt x="2632" y="1108"/>
                </a:cubicBezTo>
                <a:cubicBezTo>
                  <a:pt x="2627" y="1109"/>
                  <a:pt x="2627" y="1109"/>
                  <a:pt x="2627" y="1109"/>
                </a:cubicBezTo>
                <a:cubicBezTo>
                  <a:pt x="2622" y="1108"/>
                  <a:pt x="2622" y="1108"/>
                  <a:pt x="2622" y="1108"/>
                </a:cubicBezTo>
                <a:cubicBezTo>
                  <a:pt x="2616" y="1108"/>
                  <a:pt x="2616" y="1108"/>
                  <a:pt x="2616" y="1108"/>
                </a:cubicBezTo>
                <a:cubicBezTo>
                  <a:pt x="2612" y="1107"/>
                  <a:pt x="2612" y="1107"/>
                  <a:pt x="2612" y="1107"/>
                </a:cubicBezTo>
                <a:cubicBezTo>
                  <a:pt x="2612" y="1106"/>
                  <a:pt x="2612" y="1106"/>
                  <a:pt x="2612" y="1106"/>
                </a:cubicBezTo>
                <a:cubicBezTo>
                  <a:pt x="2612" y="1104"/>
                  <a:pt x="2612" y="1104"/>
                  <a:pt x="2612" y="1104"/>
                </a:cubicBezTo>
                <a:cubicBezTo>
                  <a:pt x="2611" y="1102"/>
                  <a:pt x="2611" y="1102"/>
                  <a:pt x="2611" y="1102"/>
                </a:cubicBezTo>
                <a:cubicBezTo>
                  <a:pt x="2606" y="1101"/>
                  <a:pt x="2606" y="1101"/>
                  <a:pt x="2606" y="1101"/>
                </a:cubicBezTo>
                <a:cubicBezTo>
                  <a:pt x="2603" y="1100"/>
                  <a:pt x="2603" y="1100"/>
                  <a:pt x="2603" y="1100"/>
                </a:cubicBezTo>
                <a:cubicBezTo>
                  <a:pt x="2601" y="1099"/>
                  <a:pt x="2601" y="1099"/>
                  <a:pt x="2601" y="1099"/>
                </a:cubicBezTo>
                <a:cubicBezTo>
                  <a:pt x="2598" y="1099"/>
                  <a:pt x="2598" y="1099"/>
                  <a:pt x="2598" y="1099"/>
                </a:cubicBezTo>
                <a:cubicBezTo>
                  <a:pt x="2597" y="1100"/>
                  <a:pt x="2597" y="1100"/>
                  <a:pt x="2597" y="1100"/>
                </a:cubicBezTo>
                <a:cubicBezTo>
                  <a:pt x="2596" y="1100"/>
                  <a:pt x="2596" y="1100"/>
                  <a:pt x="2596" y="1100"/>
                </a:cubicBezTo>
                <a:cubicBezTo>
                  <a:pt x="2594" y="1099"/>
                  <a:pt x="2594" y="1099"/>
                  <a:pt x="2594" y="1099"/>
                </a:cubicBezTo>
                <a:cubicBezTo>
                  <a:pt x="2591" y="1099"/>
                  <a:pt x="2591" y="1099"/>
                  <a:pt x="2591" y="1099"/>
                </a:cubicBezTo>
                <a:cubicBezTo>
                  <a:pt x="2589" y="1099"/>
                  <a:pt x="2589" y="1099"/>
                  <a:pt x="2589" y="1099"/>
                </a:cubicBezTo>
                <a:cubicBezTo>
                  <a:pt x="2588" y="1098"/>
                  <a:pt x="2588" y="1098"/>
                  <a:pt x="2588" y="1098"/>
                </a:cubicBezTo>
                <a:cubicBezTo>
                  <a:pt x="2586" y="1100"/>
                  <a:pt x="2586" y="1100"/>
                  <a:pt x="2586" y="1100"/>
                </a:cubicBezTo>
                <a:cubicBezTo>
                  <a:pt x="2586" y="1102"/>
                  <a:pt x="2586" y="1102"/>
                  <a:pt x="2586" y="1102"/>
                </a:cubicBezTo>
                <a:cubicBezTo>
                  <a:pt x="2585" y="1104"/>
                  <a:pt x="2585" y="1104"/>
                  <a:pt x="2585" y="1104"/>
                </a:cubicBezTo>
                <a:cubicBezTo>
                  <a:pt x="2583" y="1105"/>
                  <a:pt x="2583" y="1105"/>
                  <a:pt x="2583" y="1105"/>
                </a:cubicBezTo>
                <a:cubicBezTo>
                  <a:pt x="2583" y="1107"/>
                  <a:pt x="2583" y="1107"/>
                  <a:pt x="2583" y="1107"/>
                </a:cubicBezTo>
                <a:cubicBezTo>
                  <a:pt x="2581" y="1107"/>
                  <a:pt x="2581" y="1107"/>
                  <a:pt x="2581" y="1107"/>
                </a:cubicBezTo>
                <a:cubicBezTo>
                  <a:pt x="2580" y="1106"/>
                  <a:pt x="2580" y="1106"/>
                  <a:pt x="2580" y="1106"/>
                </a:cubicBezTo>
                <a:cubicBezTo>
                  <a:pt x="2580" y="1106"/>
                  <a:pt x="2580" y="1106"/>
                  <a:pt x="2580" y="1106"/>
                </a:cubicBezTo>
                <a:cubicBezTo>
                  <a:pt x="2580" y="1108"/>
                  <a:pt x="2580" y="1108"/>
                  <a:pt x="2580" y="1108"/>
                </a:cubicBezTo>
                <a:cubicBezTo>
                  <a:pt x="2581" y="1108"/>
                  <a:pt x="2581" y="1108"/>
                  <a:pt x="2581" y="1108"/>
                </a:cubicBezTo>
                <a:cubicBezTo>
                  <a:pt x="2585" y="1108"/>
                  <a:pt x="2585" y="1108"/>
                  <a:pt x="2585" y="1108"/>
                </a:cubicBezTo>
                <a:cubicBezTo>
                  <a:pt x="2587" y="1108"/>
                  <a:pt x="2587" y="1108"/>
                  <a:pt x="2587" y="1108"/>
                </a:cubicBezTo>
                <a:cubicBezTo>
                  <a:pt x="2588" y="1109"/>
                  <a:pt x="2588" y="1109"/>
                  <a:pt x="2588" y="1109"/>
                </a:cubicBezTo>
                <a:cubicBezTo>
                  <a:pt x="2590" y="1110"/>
                  <a:pt x="2590" y="1110"/>
                  <a:pt x="2590" y="1110"/>
                </a:cubicBezTo>
                <a:cubicBezTo>
                  <a:pt x="2591" y="1109"/>
                  <a:pt x="2591" y="1109"/>
                  <a:pt x="2591" y="1109"/>
                </a:cubicBezTo>
                <a:cubicBezTo>
                  <a:pt x="2592" y="1110"/>
                  <a:pt x="2592" y="1110"/>
                  <a:pt x="2592" y="1110"/>
                </a:cubicBezTo>
                <a:cubicBezTo>
                  <a:pt x="2591" y="1110"/>
                  <a:pt x="2591" y="1110"/>
                  <a:pt x="2591" y="1110"/>
                </a:cubicBezTo>
                <a:cubicBezTo>
                  <a:pt x="2590" y="1113"/>
                  <a:pt x="2590" y="1113"/>
                  <a:pt x="2590" y="1113"/>
                </a:cubicBezTo>
                <a:cubicBezTo>
                  <a:pt x="2591" y="1114"/>
                  <a:pt x="2591" y="1114"/>
                  <a:pt x="2591" y="1114"/>
                </a:cubicBezTo>
                <a:cubicBezTo>
                  <a:pt x="2594" y="1114"/>
                  <a:pt x="2594" y="1114"/>
                  <a:pt x="2594" y="1114"/>
                </a:cubicBezTo>
                <a:cubicBezTo>
                  <a:pt x="2596" y="1115"/>
                  <a:pt x="2596" y="1115"/>
                  <a:pt x="2596" y="1115"/>
                </a:cubicBezTo>
                <a:cubicBezTo>
                  <a:pt x="2598" y="1114"/>
                  <a:pt x="2598" y="1114"/>
                  <a:pt x="2598" y="1114"/>
                </a:cubicBezTo>
                <a:cubicBezTo>
                  <a:pt x="2599" y="1115"/>
                  <a:pt x="2599" y="1115"/>
                  <a:pt x="2599" y="1115"/>
                </a:cubicBezTo>
                <a:cubicBezTo>
                  <a:pt x="2602" y="1115"/>
                  <a:pt x="2602" y="1115"/>
                  <a:pt x="2602" y="1115"/>
                </a:cubicBezTo>
                <a:cubicBezTo>
                  <a:pt x="2605" y="1117"/>
                  <a:pt x="2605" y="1117"/>
                  <a:pt x="2605" y="1117"/>
                </a:cubicBezTo>
                <a:cubicBezTo>
                  <a:pt x="2610" y="1119"/>
                  <a:pt x="2610" y="1119"/>
                  <a:pt x="2610" y="1119"/>
                </a:cubicBezTo>
                <a:cubicBezTo>
                  <a:pt x="2612" y="1116"/>
                  <a:pt x="2612" y="1116"/>
                  <a:pt x="2612" y="1116"/>
                </a:cubicBezTo>
                <a:cubicBezTo>
                  <a:pt x="2613" y="1116"/>
                  <a:pt x="2613" y="1116"/>
                  <a:pt x="2613" y="1116"/>
                </a:cubicBezTo>
                <a:cubicBezTo>
                  <a:pt x="2615" y="1118"/>
                  <a:pt x="2615" y="1118"/>
                  <a:pt x="2615" y="1118"/>
                </a:cubicBezTo>
                <a:cubicBezTo>
                  <a:pt x="2617" y="1118"/>
                  <a:pt x="2617" y="1118"/>
                  <a:pt x="2617" y="1118"/>
                </a:cubicBezTo>
                <a:cubicBezTo>
                  <a:pt x="2618" y="1117"/>
                  <a:pt x="2618" y="1117"/>
                  <a:pt x="2618" y="1117"/>
                </a:cubicBezTo>
                <a:cubicBezTo>
                  <a:pt x="2619" y="1117"/>
                  <a:pt x="2619" y="1117"/>
                  <a:pt x="2619" y="1117"/>
                </a:cubicBezTo>
                <a:cubicBezTo>
                  <a:pt x="2622" y="1118"/>
                  <a:pt x="2622" y="1118"/>
                  <a:pt x="2622" y="1118"/>
                </a:cubicBezTo>
                <a:cubicBezTo>
                  <a:pt x="2625" y="1118"/>
                  <a:pt x="2625" y="1118"/>
                  <a:pt x="2625" y="1118"/>
                </a:cubicBezTo>
                <a:cubicBezTo>
                  <a:pt x="2630" y="1121"/>
                  <a:pt x="2630" y="1121"/>
                  <a:pt x="2630" y="1121"/>
                </a:cubicBezTo>
                <a:cubicBezTo>
                  <a:pt x="2635" y="1124"/>
                  <a:pt x="2635" y="1124"/>
                  <a:pt x="2635" y="1124"/>
                </a:cubicBezTo>
                <a:cubicBezTo>
                  <a:pt x="2637" y="1122"/>
                  <a:pt x="2637" y="1122"/>
                  <a:pt x="2637" y="1122"/>
                </a:cubicBezTo>
                <a:lnTo>
                  <a:pt x="2641" y="1123"/>
                </a:lnTo>
                <a:close/>
                <a:moveTo>
                  <a:pt x="2642" y="1012"/>
                </a:moveTo>
                <a:cubicBezTo>
                  <a:pt x="2643" y="1011"/>
                  <a:pt x="2643" y="1011"/>
                  <a:pt x="2643" y="1011"/>
                </a:cubicBezTo>
                <a:cubicBezTo>
                  <a:pt x="2643" y="1010"/>
                  <a:pt x="2643" y="1010"/>
                  <a:pt x="2643" y="1010"/>
                </a:cubicBezTo>
                <a:lnTo>
                  <a:pt x="2642" y="1012"/>
                </a:lnTo>
                <a:close/>
                <a:moveTo>
                  <a:pt x="2716" y="766"/>
                </a:moveTo>
                <a:cubicBezTo>
                  <a:pt x="2714" y="770"/>
                  <a:pt x="2714" y="770"/>
                  <a:pt x="2714" y="770"/>
                </a:cubicBezTo>
                <a:cubicBezTo>
                  <a:pt x="2713" y="774"/>
                  <a:pt x="2713" y="774"/>
                  <a:pt x="2713" y="774"/>
                </a:cubicBezTo>
                <a:cubicBezTo>
                  <a:pt x="2712" y="775"/>
                  <a:pt x="2712" y="775"/>
                  <a:pt x="2712" y="775"/>
                </a:cubicBezTo>
                <a:cubicBezTo>
                  <a:pt x="2713" y="776"/>
                  <a:pt x="2713" y="776"/>
                  <a:pt x="2713" y="776"/>
                </a:cubicBezTo>
                <a:cubicBezTo>
                  <a:pt x="2713" y="780"/>
                  <a:pt x="2713" y="780"/>
                  <a:pt x="2713" y="780"/>
                </a:cubicBezTo>
                <a:cubicBezTo>
                  <a:pt x="2713" y="784"/>
                  <a:pt x="2713" y="784"/>
                  <a:pt x="2713" y="784"/>
                </a:cubicBezTo>
                <a:cubicBezTo>
                  <a:pt x="2715" y="784"/>
                  <a:pt x="2715" y="784"/>
                  <a:pt x="2715" y="784"/>
                </a:cubicBezTo>
                <a:cubicBezTo>
                  <a:pt x="2715" y="786"/>
                  <a:pt x="2715" y="786"/>
                  <a:pt x="2715" y="786"/>
                </a:cubicBezTo>
                <a:cubicBezTo>
                  <a:pt x="2714" y="786"/>
                  <a:pt x="2714" y="786"/>
                  <a:pt x="2714" y="786"/>
                </a:cubicBezTo>
                <a:cubicBezTo>
                  <a:pt x="2714" y="787"/>
                  <a:pt x="2714" y="787"/>
                  <a:pt x="2714" y="787"/>
                </a:cubicBezTo>
                <a:cubicBezTo>
                  <a:pt x="2715" y="789"/>
                  <a:pt x="2715" y="789"/>
                  <a:pt x="2715" y="789"/>
                </a:cubicBezTo>
                <a:cubicBezTo>
                  <a:pt x="2716" y="789"/>
                  <a:pt x="2716" y="789"/>
                  <a:pt x="2716" y="789"/>
                </a:cubicBezTo>
                <a:cubicBezTo>
                  <a:pt x="2717" y="790"/>
                  <a:pt x="2717" y="790"/>
                  <a:pt x="2717" y="790"/>
                </a:cubicBezTo>
                <a:cubicBezTo>
                  <a:pt x="2720" y="791"/>
                  <a:pt x="2720" y="791"/>
                  <a:pt x="2720" y="791"/>
                </a:cubicBezTo>
                <a:cubicBezTo>
                  <a:pt x="2721" y="793"/>
                  <a:pt x="2721" y="793"/>
                  <a:pt x="2721" y="793"/>
                </a:cubicBezTo>
                <a:cubicBezTo>
                  <a:pt x="2721" y="796"/>
                  <a:pt x="2721" y="796"/>
                  <a:pt x="2721" y="796"/>
                </a:cubicBezTo>
                <a:cubicBezTo>
                  <a:pt x="2721" y="797"/>
                  <a:pt x="2721" y="797"/>
                  <a:pt x="2721" y="797"/>
                </a:cubicBezTo>
                <a:cubicBezTo>
                  <a:pt x="2723" y="797"/>
                  <a:pt x="2723" y="797"/>
                  <a:pt x="2723" y="797"/>
                </a:cubicBezTo>
                <a:cubicBezTo>
                  <a:pt x="2724" y="797"/>
                  <a:pt x="2724" y="797"/>
                  <a:pt x="2724" y="797"/>
                </a:cubicBezTo>
                <a:cubicBezTo>
                  <a:pt x="2724" y="795"/>
                  <a:pt x="2724" y="795"/>
                  <a:pt x="2724" y="795"/>
                </a:cubicBezTo>
                <a:cubicBezTo>
                  <a:pt x="2724" y="793"/>
                  <a:pt x="2724" y="793"/>
                  <a:pt x="2724" y="793"/>
                </a:cubicBezTo>
                <a:cubicBezTo>
                  <a:pt x="2723" y="790"/>
                  <a:pt x="2723" y="790"/>
                  <a:pt x="2723" y="790"/>
                </a:cubicBezTo>
                <a:cubicBezTo>
                  <a:pt x="2725" y="788"/>
                  <a:pt x="2725" y="788"/>
                  <a:pt x="2725" y="788"/>
                </a:cubicBezTo>
                <a:cubicBezTo>
                  <a:pt x="2727" y="784"/>
                  <a:pt x="2727" y="784"/>
                  <a:pt x="2727" y="784"/>
                </a:cubicBezTo>
                <a:cubicBezTo>
                  <a:pt x="2727" y="781"/>
                  <a:pt x="2727" y="781"/>
                  <a:pt x="2727" y="781"/>
                </a:cubicBezTo>
                <a:cubicBezTo>
                  <a:pt x="2728" y="781"/>
                  <a:pt x="2728" y="781"/>
                  <a:pt x="2728" y="781"/>
                </a:cubicBezTo>
                <a:cubicBezTo>
                  <a:pt x="2727" y="780"/>
                  <a:pt x="2727" y="780"/>
                  <a:pt x="2727" y="780"/>
                </a:cubicBezTo>
                <a:cubicBezTo>
                  <a:pt x="2728" y="776"/>
                  <a:pt x="2728" y="776"/>
                  <a:pt x="2728" y="776"/>
                </a:cubicBezTo>
                <a:cubicBezTo>
                  <a:pt x="2728" y="774"/>
                  <a:pt x="2728" y="774"/>
                  <a:pt x="2728" y="774"/>
                </a:cubicBezTo>
                <a:cubicBezTo>
                  <a:pt x="2727" y="771"/>
                  <a:pt x="2727" y="771"/>
                  <a:pt x="2727" y="771"/>
                </a:cubicBezTo>
                <a:cubicBezTo>
                  <a:pt x="2729" y="769"/>
                  <a:pt x="2729" y="769"/>
                  <a:pt x="2729" y="769"/>
                </a:cubicBezTo>
                <a:cubicBezTo>
                  <a:pt x="2729" y="763"/>
                  <a:pt x="2729" y="763"/>
                  <a:pt x="2729" y="763"/>
                </a:cubicBezTo>
                <a:cubicBezTo>
                  <a:pt x="2730" y="761"/>
                  <a:pt x="2730" y="761"/>
                  <a:pt x="2730" y="761"/>
                </a:cubicBezTo>
                <a:cubicBezTo>
                  <a:pt x="2730" y="761"/>
                  <a:pt x="2730" y="761"/>
                  <a:pt x="2730" y="761"/>
                </a:cubicBezTo>
                <a:cubicBezTo>
                  <a:pt x="2730" y="759"/>
                  <a:pt x="2730" y="759"/>
                  <a:pt x="2730" y="759"/>
                </a:cubicBezTo>
                <a:cubicBezTo>
                  <a:pt x="2728" y="758"/>
                  <a:pt x="2728" y="758"/>
                  <a:pt x="2728" y="758"/>
                </a:cubicBezTo>
                <a:cubicBezTo>
                  <a:pt x="2728" y="758"/>
                  <a:pt x="2728" y="758"/>
                  <a:pt x="2728" y="758"/>
                </a:cubicBezTo>
                <a:cubicBezTo>
                  <a:pt x="2727" y="755"/>
                  <a:pt x="2727" y="755"/>
                  <a:pt x="2727" y="755"/>
                </a:cubicBezTo>
                <a:cubicBezTo>
                  <a:pt x="2724" y="755"/>
                  <a:pt x="2724" y="755"/>
                  <a:pt x="2724" y="755"/>
                </a:cubicBezTo>
                <a:cubicBezTo>
                  <a:pt x="2723" y="755"/>
                  <a:pt x="2723" y="755"/>
                  <a:pt x="2723" y="755"/>
                </a:cubicBezTo>
                <a:cubicBezTo>
                  <a:pt x="2723" y="757"/>
                  <a:pt x="2723" y="757"/>
                  <a:pt x="2723" y="757"/>
                </a:cubicBezTo>
                <a:cubicBezTo>
                  <a:pt x="2721" y="757"/>
                  <a:pt x="2721" y="757"/>
                  <a:pt x="2721" y="757"/>
                </a:cubicBezTo>
                <a:cubicBezTo>
                  <a:pt x="2719" y="760"/>
                  <a:pt x="2719" y="760"/>
                  <a:pt x="2719" y="760"/>
                </a:cubicBezTo>
                <a:cubicBezTo>
                  <a:pt x="2717" y="763"/>
                  <a:pt x="2717" y="763"/>
                  <a:pt x="2717" y="763"/>
                </a:cubicBezTo>
                <a:cubicBezTo>
                  <a:pt x="2718" y="764"/>
                  <a:pt x="2718" y="764"/>
                  <a:pt x="2718" y="764"/>
                </a:cubicBezTo>
                <a:cubicBezTo>
                  <a:pt x="2717" y="766"/>
                  <a:pt x="2717" y="766"/>
                  <a:pt x="2717" y="766"/>
                </a:cubicBezTo>
                <a:lnTo>
                  <a:pt x="2716" y="766"/>
                </a:lnTo>
                <a:close/>
                <a:moveTo>
                  <a:pt x="2556" y="1029"/>
                </a:moveTo>
                <a:cubicBezTo>
                  <a:pt x="2558" y="1030"/>
                  <a:pt x="2558" y="1030"/>
                  <a:pt x="2558" y="1030"/>
                </a:cubicBezTo>
                <a:cubicBezTo>
                  <a:pt x="2559" y="1029"/>
                  <a:pt x="2559" y="1029"/>
                  <a:pt x="2559" y="1029"/>
                </a:cubicBezTo>
                <a:cubicBezTo>
                  <a:pt x="2558" y="1026"/>
                  <a:pt x="2558" y="1026"/>
                  <a:pt x="2558" y="1026"/>
                </a:cubicBezTo>
                <a:cubicBezTo>
                  <a:pt x="2556" y="1025"/>
                  <a:pt x="2556" y="1025"/>
                  <a:pt x="2556" y="1025"/>
                </a:cubicBezTo>
                <a:cubicBezTo>
                  <a:pt x="2553" y="1024"/>
                  <a:pt x="2553" y="1024"/>
                  <a:pt x="2553" y="1024"/>
                </a:cubicBezTo>
                <a:cubicBezTo>
                  <a:pt x="2552" y="1027"/>
                  <a:pt x="2552" y="1027"/>
                  <a:pt x="2552" y="1027"/>
                </a:cubicBezTo>
                <a:cubicBezTo>
                  <a:pt x="2552" y="1029"/>
                  <a:pt x="2552" y="1029"/>
                  <a:pt x="2552" y="1029"/>
                </a:cubicBezTo>
                <a:lnTo>
                  <a:pt x="2556" y="1029"/>
                </a:lnTo>
                <a:close/>
                <a:moveTo>
                  <a:pt x="2569" y="1026"/>
                </a:moveTo>
                <a:cubicBezTo>
                  <a:pt x="2569" y="1024"/>
                  <a:pt x="2569" y="1024"/>
                  <a:pt x="2569" y="1024"/>
                </a:cubicBezTo>
                <a:cubicBezTo>
                  <a:pt x="2569" y="1023"/>
                  <a:pt x="2569" y="1023"/>
                  <a:pt x="2569" y="1023"/>
                </a:cubicBezTo>
                <a:cubicBezTo>
                  <a:pt x="2566" y="1026"/>
                  <a:pt x="2566" y="1026"/>
                  <a:pt x="2566" y="1026"/>
                </a:cubicBezTo>
                <a:lnTo>
                  <a:pt x="2569" y="1026"/>
                </a:lnTo>
                <a:close/>
                <a:moveTo>
                  <a:pt x="2549" y="1021"/>
                </a:moveTo>
                <a:cubicBezTo>
                  <a:pt x="2548" y="1021"/>
                  <a:pt x="2548" y="1021"/>
                  <a:pt x="2548" y="1021"/>
                </a:cubicBezTo>
                <a:cubicBezTo>
                  <a:pt x="2550" y="1025"/>
                  <a:pt x="2550" y="1025"/>
                  <a:pt x="2550" y="1025"/>
                </a:cubicBezTo>
                <a:cubicBezTo>
                  <a:pt x="2551" y="1026"/>
                  <a:pt x="2551" y="1026"/>
                  <a:pt x="2551" y="1026"/>
                </a:cubicBezTo>
                <a:cubicBezTo>
                  <a:pt x="2553" y="1023"/>
                  <a:pt x="2553" y="1023"/>
                  <a:pt x="2553" y="1023"/>
                </a:cubicBezTo>
                <a:cubicBezTo>
                  <a:pt x="2551" y="1022"/>
                  <a:pt x="2551" y="1022"/>
                  <a:pt x="2551" y="1022"/>
                </a:cubicBezTo>
                <a:lnTo>
                  <a:pt x="2549" y="1021"/>
                </a:lnTo>
                <a:close/>
                <a:moveTo>
                  <a:pt x="2542" y="1016"/>
                </a:moveTo>
                <a:cubicBezTo>
                  <a:pt x="2541" y="1016"/>
                  <a:pt x="2541" y="1016"/>
                  <a:pt x="2541" y="1016"/>
                </a:cubicBezTo>
                <a:cubicBezTo>
                  <a:pt x="2542" y="1019"/>
                  <a:pt x="2542" y="1019"/>
                  <a:pt x="2542" y="1019"/>
                </a:cubicBezTo>
                <a:cubicBezTo>
                  <a:pt x="2544" y="1019"/>
                  <a:pt x="2544" y="1019"/>
                  <a:pt x="2544" y="1019"/>
                </a:cubicBezTo>
                <a:cubicBezTo>
                  <a:pt x="2546" y="1017"/>
                  <a:pt x="2546" y="1017"/>
                  <a:pt x="2546" y="1017"/>
                </a:cubicBezTo>
                <a:cubicBezTo>
                  <a:pt x="2544" y="1015"/>
                  <a:pt x="2544" y="1015"/>
                  <a:pt x="2544" y="1015"/>
                </a:cubicBezTo>
                <a:lnTo>
                  <a:pt x="2542" y="1016"/>
                </a:lnTo>
                <a:close/>
                <a:moveTo>
                  <a:pt x="2574" y="1023"/>
                </a:moveTo>
                <a:cubicBezTo>
                  <a:pt x="2573" y="1024"/>
                  <a:pt x="2573" y="1024"/>
                  <a:pt x="2573" y="1024"/>
                </a:cubicBezTo>
                <a:cubicBezTo>
                  <a:pt x="2571" y="1024"/>
                  <a:pt x="2571" y="1024"/>
                  <a:pt x="2571" y="1024"/>
                </a:cubicBezTo>
                <a:cubicBezTo>
                  <a:pt x="2570" y="1026"/>
                  <a:pt x="2570" y="1026"/>
                  <a:pt x="2570" y="1026"/>
                </a:cubicBezTo>
                <a:cubicBezTo>
                  <a:pt x="2573" y="1026"/>
                  <a:pt x="2573" y="1026"/>
                  <a:pt x="2573" y="1026"/>
                </a:cubicBezTo>
                <a:cubicBezTo>
                  <a:pt x="2573" y="1029"/>
                  <a:pt x="2573" y="1029"/>
                  <a:pt x="2573" y="1029"/>
                </a:cubicBezTo>
                <a:cubicBezTo>
                  <a:pt x="2575" y="1029"/>
                  <a:pt x="2575" y="1029"/>
                  <a:pt x="2575" y="1029"/>
                </a:cubicBezTo>
                <a:cubicBezTo>
                  <a:pt x="2575" y="1025"/>
                  <a:pt x="2575" y="1025"/>
                  <a:pt x="2575" y="1025"/>
                </a:cubicBezTo>
                <a:cubicBezTo>
                  <a:pt x="2574" y="1024"/>
                  <a:pt x="2574" y="1024"/>
                  <a:pt x="2574" y="1024"/>
                </a:cubicBezTo>
                <a:cubicBezTo>
                  <a:pt x="2575" y="1023"/>
                  <a:pt x="2575" y="1023"/>
                  <a:pt x="2575" y="1023"/>
                </a:cubicBezTo>
                <a:lnTo>
                  <a:pt x="2574" y="1023"/>
                </a:lnTo>
                <a:close/>
                <a:moveTo>
                  <a:pt x="2521" y="965"/>
                </a:moveTo>
                <a:cubicBezTo>
                  <a:pt x="2521" y="967"/>
                  <a:pt x="2521" y="967"/>
                  <a:pt x="2521" y="967"/>
                </a:cubicBezTo>
                <a:cubicBezTo>
                  <a:pt x="2522" y="967"/>
                  <a:pt x="2522" y="967"/>
                  <a:pt x="2522" y="967"/>
                </a:cubicBezTo>
                <a:cubicBezTo>
                  <a:pt x="2522" y="965"/>
                  <a:pt x="2522" y="965"/>
                  <a:pt x="2522" y="965"/>
                </a:cubicBezTo>
                <a:cubicBezTo>
                  <a:pt x="2521" y="965"/>
                  <a:pt x="2521" y="965"/>
                  <a:pt x="2521" y="965"/>
                </a:cubicBezTo>
                <a:close/>
                <a:moveTo>
                  <a:pt x="2580" y="1105"/>
                </a:moveTo>
                <a:cubicBezTo>
                  <a:pt x="2579" y="1105"/>
                  <a:pt x="2579" y="1105"/>
                  <a:pt x="2579" y="1105"/>
                </a:cubicBezTo>
                <a:cubicBezTo>
                  <a:pt x="2579" y="1106"/>
                  <a:pt x="2579" y="1106"/>
                  <a:pt x="2579" y="1106"/>
                </a:cubicBezTo>
                <a:cubicBezTo>
                  <a:pt x="2580" y="1106"/>
                  <a:pt x="2580" y="1106"/>
                  <a:pt x="2580" y="1106"/>
                </a:cubicBezTo>
                <a:lnTo>
                  <a:pt x="2580" y="1105"/>
                </a:lnTo>
                <a:close/>
                <a:moveTo>
                  <a:pt x="2526" y="977"/>
                </a:moveTo>
                <a:cubicBezTo>
                  <a:pt x="2526" y="979"/>
                  <a:pt x="2526" y="979"/>
                  <a:pt x="2526" y="979"/>
                </a:cubicBezTo>
                <a:cubicBezTo>
                  <a:pt x="2528" y="980"/>
                  <a:pt x="2528" y="980"/>
                  <a:pt x="2528" y="980"/>
                </a:cubicBezTo>
                <a:cubicBezTo>
                  <a:pt x="2528" y="980"/>
                  <a:pt x="2528" y="980"/>
                  <a:pt x="2528" y="980"/>
                </a:cubicBezTo>
                <a:cubicBezTo>
                  <a:pt x="2528" y="978"/>
                  <a:pt x="2528" y="978"/>
                  <a:pt x="2528" y="978"/>
                </a:cubicBezTo>
                <a:cubicBezTo>
                  <a:pt x="2527" y="977"/>
                  <a:pt x="2527" y="977"/>
                  <a:pt x="2527" y="977"/>
                </a:cubicBezTo>
                <a:lnTo>
                  <a:pt x="2526" y="977"/>
                </a:lnTo>
                <a:close/>
                <a:moveTo>
                  <a:pt x="2591" y="1003"/>
                </a:moveTo>
                <a:cubicBezTo>
                  <a:pt x="2590" y="1002"/>
                  <a:pt x="2590" y="1002"/>
                  <a:pt x="2590" y="1002"/>
                </a:cubicBezTo>
                <a:cubicBezTo>
                  <a:pt x="2589" y="1003"/>
                  <a:pt x="2589" y="1003"/>
                  <a:pt x="2589" y="1003"/>
                </a:cubicBezTo>
                <a:lnTo>
                  <a:pt x="2591" y="1003"/>
                </a:lnTo>
                <a:close/>
                <a:moveTo>
                  <a:pt x="2590" y="999"/>
                </a:moveTo>
                <a:cubicBezTo>
                  <a:pt x="2590" y="1001"/>
                  <a:pt x="2590" y="1001"/>
                  <a:pt x="2590" y="1001"/>
                </a:cubicBezTo>
                <a:cubicBezTo>
                  <a:pt x="2591" y="999"/>
                  <a:pt x="2591" y="999"/>
                  <a:pt x="2591" y="999"/>
                </a:cubicBezTo>
                <a:lnTo>
                  <a:pt x="2590" y="999"/>
                </a:lnTo>
                <a:close/>
                <a:moveTo>
                  <a:pt x="2590" y="1007"/>
                </a:moveTo>
                <a:cubicBezTo>
                  <a:pt x="2591" y="1006"/>
                  <a:pt x="2591" y="1006"/>
                  <a:pt x="2591" y="1006"/>
                </a:cubicBezTo>
                <a:cubicBezTo>
                  <a:pt x="2590" y="1005"/>
                  <a:pt x="2590" y="1005"/>
                  <a:pt x="2590" y="1005"/>
                </a:cubicBezTo>
                <a:lnTo>
                  <a:pt x="2590" y="1007"/>
                </a:lnTo>
                <a:close/>
                <a:moveTo>
                  <a:pt x="2592" y="1063"/>
                </a:moveTo>
                <a:cubicBezTo>
                  <a:pt x="2589" y="1061"/>
                  <a:pt x="2589" y="1061"/>
                  <a:pt x="2589" y="1061"/>
                </a:cubicBezTo>
                <a:cubicBezTo>
                  <a:pt x="2589" y="1056"/>
                  <a:pt x="2589" y="1056"/>
                  <a:pt x="2589" y="1056"/>
                </a:cubicBezTo>
                <a:cubicBezTo>
                  <a:pt x="2588" y="1055"/>
                  <a:pt x="2588" y="1055"/>
                  <a:pt x="2588" y="1055"/>
                </a:cubicBezTo>
                <a:cubicBezTo>
                  <a:pt x="2588" y="1054"/>
                  <a:pt x="2588" y="1054"/>
                  <a:pt x="2588" y="1054"/>
                </a:cubicBezTo>
                <a:cubicBezTo>
                  <a:pt x="2586" y="1053"/>
                  <a:pt x="2586" y="1053"/>
                  <a:pt x="2586" y="1053"/>
                </a:cubicBezTo>
                <a:cubicBezTo>
                  <a:pt x="2585" y="1053"/>
                  <a:pt x="2585" y="1053"/>
                  <a:pt x="2585" y="1053"/>
                </a:cubicBezTo>
                <a:cubicBezTo>
                  <a:pt x="2585" y="1055"/>
                  <a:pt x="2585" y="1055"/>
                  <a:pt x="2585" y="1055"/>
                </a:cubicBezTo>
                <a:cubicBezTo>
                  <a:pt x="2586" y="1056"/>
                  <a:pt x="2586" y="1056"/>
                  <a:pt x="2586" y="1056"/>
                </a:cubicBezTo>
                <a:cubicBezTo>
                  <a:pt x="2584" y="1055"/>
                  <a:pt x="2584" y="1055"/>
                  <a:pt x="2584" y="1055"/>
                </a:cubicBezTo>
                <a:cubicBezTo>
                  <a:pt x="2582" y="1054"/>
                  <a:pt x="2582" y="1054"/>
                  <a:pt x="2582" y="1054"/>
                </a:cubicBezTo>
                <a:cubicBezTo>
                  <a:pt x="2582" y="1054"/>
                  <a:pt x="2582" y="1054"/>
                  <a:pt x="2582" y="1054"/>
                </a:cubicBezTo>
                <a:cubicBezTo>
                  <a:pt x="2582" y="1056"/>
                  <a:pt x="2582" y="1056"/>
                  <a:pt x="2582" y="1056"/>
                </a:cubicBezTo>
                <a:cubicBezTo>
                  <a:pt x="2580" y="1058"/>
                  <a:pt x="2580" y="1058"/>
                  <a:pt x="2580" y="1058"/>
                </a:cubicBezTo>
                <a:cubicBezTo>
                  <a:pt x="2581" y="1059"/>
                  <a:pt x="2581" y="1059"/>
                  <a:pt x="2581" y="1059"/>
                </a:cubicBezTo>
                <a:cubicBezTo>
                  <a:pt x="2585" y="1059"/>
                  <a:pt x="2585" y="1059"/>
                  <a:pt x="2585" y="1059"/>
                </a:cubicBezTo>
                <a:cubicBezTo>
                  <a:pt x="2586" y="1060"/>
                  <a:pt x="2586" y="1060"/>
                  <a:pt x="2586" y="1060"/>
                </a:cubicBezTo>
                <a:cubicBezTo>
                  <a:pt x="2586" y="1062"/>
                  <a:pt x="2586" y="1062"/>
                  <a:pt x="2586" y="1062"/>
                </a:cubicBezTo>
                <a:cubicBezTo>
                  <a:pt x="2587" y="1063"/>
                  <a:pt x="2587" y="1063"/>
                  <a:pt x="2587" y="1063"/>
                </a:cubicBezTo>
                <a:cubicBezTo>
                  <a:pt x="2588" y="1066"/>
                  <a:pt x="2588" y="1066"/>
                  <a:pt x="2588" y="1066"/>
                </a:cubicBezTo>
                <a:cubicBezTo>
                  <a:pt x="2590" y="1067"/>
                  <a:pt x="2590" y="1067"/>
                  <a:pt x="2590" y="1067"/>
                </a:cubicBezTo>
                <a:cubicBezTo>
                  <a:pt x="2592" y="1067"/>
                  <a:pt x="2592" y="1067"/>
                  <a:pt x="2592" y="1067"/>
                </a:cubicBezTo>
                <a:cubicBezTo>
                  <a:pt x="2593" y="1069"/>
                  <a:pt x="2593" y="1069"/>
                  <a:pt x="2593" y="1069"/>
                </a:cubicBezTo>
                <a:cubicBezTo>
                  <a:pt x="2594" y="1070"/>
                  <a:pt x="2594" y="1070"/>
                  <a:pt x="2594" y="1070"/>
                </a:cubicBezTo>
                <a:cubicBezTo>
                  <a:pt x="2595" y="1068"/>
                  <a:pt x="2595" y="1068"/>
                  <a:pt x="2595" y="1068"/>
                </a:cubicBezTo>
                <a:cubicBezTo>
                  <a:pt x="2594" y="1066"/>
                  <a:pt x="2594" y="1066"/>
                  <a:pt x="2594" y="1066"/>
                </a:cubicBezTo>
                <a:cubicBezTo>
                  <a:pt x="2595" y="1064"/>
                  <a:pt x="2595" y="1064"/>
                  <a:pt x="2595" y="1064"/>
                </a:cubicBezTo>
                <a:lnTo>
                  <a:pt x="2592" y="1063"/>
                </a:lnTo>
                <a:close/>
                <a:moveTo>
                  <a:pt x="2587" y="1004"/>
                </a:moveTo>
                <a:cubicBezTo>
                  <a:pt x="2585" y="1003"/>
                  <a:pt x="2585" y="1003"/>
                  <a:pt x="2585" y="1003"/>
                </a:cubicBezTo>
                <a:cubicBezTo>
                  <a:pt x="2584" y="1003"/>
                  <a:pt x="2584" y="1003"/>
                  <a:pt x="2584" y="1003"/>
                </a:cubicBezTo>
                <a:cubicBezTo>
                  <a:pt x="2584" y="1005"/>
                  <a:pt x="2584" y="1005"/>
                  <a:pt x="2584" y="1005"/>
                </a:cubicBezTo>
                <a:cubicBezTo>
                  <a:pt x="2585" y="1006"/>
                  <a:pt x="2585" y="1006"/>
                  <a:pt x="2585" y="1006"/>
                </a:cubicBezTo>
                <a:lnTo>
                  <a:pt x="2587" y="1004"/>
                </a:lnTo>
                <a:close/>
                <a:moveTo>
                  <a:pt x="2574" y="1044"/>
                </a:moveTo>
                <a:cubicBezTo>
                  <a:pt x="2574" y="1042"/>
                  <a:pt x="2574" y="1042"/>
                  <a:pt x="2574" y="1042"/>
                </a:cubicBezTo>
                <a:cubicBezTo>
                  <a:pt x="2572" y="1042"/>
                  <a:pt x="2572" y="1042"/>
                  <a:pt x="2572" y="1042"/>
                </a:cubicBezTo>
                <a:cubicBezTo>
                  <a:pt x="2571" y="1043"/>
                  <a:pt x="2571" y="1043"/>
                  <a:pt x="2571" y="1043"/>
                </a:cubicBezTo>
                <a:cubicBezTo>
                  <a:pt x="2573" y="1045"/>
                  <a:pt x="2573" y="1045"/>
                  <a:pt x="2573" y="1045"/>
                </a:cubicBezTo>
                <a:lnTo>
                  <a:pt x="2574" y="1044"/>
                </a:lnTo>
                <a:close/>
                <a:moveTo>
                  <a:pt x="2578" y="1042"/>
                </a:moveTo>
                <a:cubicBezTo>
                  <a:pt x="2578" y="1041"/>
                  <a:pt x="2578" y="1041"/>
                  <a:pt x="2578" y="1041"/>
                </a:cubicBezTo>
                <a:cubicBezTo>
                  <a:pt x="2575" y="1038"/>
                  <a:pt x="2575" y="1038"/>
                  <a:pt x="2575" y="1038"/>
                </a:cubicBezTo>
                <a:cubicBezTo>
                  <a:pt x="2574" y="1038"/>
                  <a:pt x="2574" y="1038"/>
                  <a:pt x="2574" y="1038"/>
                </a:cubicBezTo>
                <a:cubicBezTo>
                  <a:pt x="2573" y="1040"/>
                  <a:pt x="2573" y="1040"/>
                  <a:pt x="2573" y="1040"/>
                </a:cubicBezTo>
                <a:cubicBezTo>
                  <a:pt x="2574" y="1041"/>
                  <a:pt x="2574" y="1041"/>
                  <a:pt x="2574" y="1041"/>
                </a:cubicBezTo>
                <a:cubicBezTo>
                  <a:pt x="2575" y="1040"/>
                  <a:pt x="2575" y="1040"/>
                  <a:pt x="2575" y="1040"/>
                </a:cubicBezTo>
                <a:lnTo>
                  <a:pt x="2578" y="1042"/>
                </a:lnTo>
                <a:close/>
                <a:moveTo>
                  <a:pt x="2764" y="903"/>
                </a:moveTo>
                <a:cubicBezTo>
                  <a:pt x="2765" y="903"/>
                  <a:pt x="2765" y="903"/>
                  <a:pt x="2765" y="903"/>
                </a:cubicBezTo>
                <a:cubicBezTo>
                  <a:pt x="2763" y="901"/>
                  <a:pt x="2763" y="901"/>
                  <a:pt x="2763" y="901"/>
                </a:cubicBezTo>
                <a:cubicBezTo>
                  <a:pt x="2761" y="901"/>
                  <a:pt x="2761" y="901"/>
                  <a:pt x="2761" y="901"/>
                </a:cubicBezTo>
                <a:cubicBezTo>
                  <a:pt x="2762" y="902"/>
                  <a:pt x="2762" y="902"/>
                  <a:pt x="2762" y="902"/>
                </a:cubicBezTo>
                <a:lnTo>
                  <a:pt x="2764" y="903"/>
                </a:lnTo>
                <a:close/>
                <a:moveTo>
                  <a:pt x="1616" y="399"/>
                </a:moveTo>
                <a:cubicBezTo>
                  <a:pt x="1615" y="401"/>
                  <a:pt x="1615" y="401"/>
                  <a:pt x="1615" y="401"/>
                </a:cubicBezTo>
                <a:cubicBezTo>
                  <a:pt x="1617" y="402"/>
                  <a:pt x="1617" y="402"/>
                  <a:pt x="1617" y="402"/>
                </a:cubicBezTo>
                <a:lnTo>
                  <a:pt x="1616" y="399"/>
                </a:lnTo>
                <a:close/>
                <a:moveTo>
                  <a:pt x="1612" y="410"/>
                </a:moveTo>
                <a:cubicBezTo>
                  <a:pt x="1613" y="410"/>
                  <a:pt x="1613" y="410"/>
                  <a:pt x="1613" y="410"/>
                </a:cubicBezTo>
                <a:cubicBezTo>
                  <a:pt x="1614" y="409"/>
                  <a:pt x="1614" y="409"/>
                  <a:pt x="1614" y="409"/>
                </a:cubicBezTo>
                <a:cubicBezTo>
                  <a:pt x="1615" y="409"/>
                  <a:pt x="1615" y="409"/>
                  <a:pt x="1615" y="409"/>
                </a:cubicBezTo>
                <a:cubicBezTo>
                  <a:pt x="1615" y="408"/>
                  <a:pt x="1615" y="408"/>
                  <a:pt x="1615" y="408"/>
                </a:cubicBezTo>
                <a:cubicBezTo>
                  <a:pt x="1613" y="408"/>
                  <a:pt x="1613" y="408"/>
                  <a:pt x="1613" y="408"/>
                </a:cubicBezTo>
                <a:lnTo>
                  <a:pt x="1612" y="410"/>
                </a:lnTo>
                <a:close/>
                <a:moveTo>
                  <a:pt x="1600" y="376"/>
                </a:moveTo>
                <a:cubicBezTo>
                  <a:pt x="1601" y="376"/>
                  <a:pt x="1601" y="376"/>
                  <a:pt x="1601" y="376"/>
                </a:cubicBezTo>
                <a:cubicBezTo>
                  <a:pt x="1603" y="375"/>
                  <a:pt x="1603" y="375"/>
                  <a:pt x="1603" y="375"/>
                </a:cubicBezTo>
                <a:cubicBezTo>
                  <a:pt x="1601" y="375"/>
                  <a:pt x="1601" y="375"/>
                  <a:pt x="1601" y="375"/>
                </a:cubicBezTo>
                <a:lnTo>
                  <a:pt x="1600" y="376"/>
                </a:lnTo>
                <a:close/>
                <a:moveTo>
                  <a:pt x="1604" y="412"/>
                </a:moveTo>
                <a:cubicBezTo>
                  <a:pt x="1603" y="412"/>
                  <a:pt x="1603" y="412"/>
                  <a:pt x="1603" y="412"/>
                </a:cubicBezTo>
                <a:cubicBezTo>
                  <a:pt x="1603" y="413"/>
                  <a:pt x="1603" y="413"/>
                  <a:pt x="1603" y="413"/>
                </a:cubicBezTo>
                <a:cubicBezTo>
                  <a:pt x="1606" y="414"/>
                  <a:pt x="1606" y="414"/>
                  <a:pt x="1606" y="414"/>
                </a:cubicBezTo>
                <a:cubicBezTo>
                  <a:pt x="1609" y="414"/>
                  <a:pt x="1609" y="414"/>
                  <a:pt x="1609" y="414"/>
                </a:cubicBezTo>
                <a:cubicBezTo>
                  <a:pt x="1610" y="413"/>
                  <a:pt x="1610" y="413"/>
                  <a:pt x="1610" y="413"/>
                </a:cubicBezTo>
                <a:cubicBezTo>
                  <a:pt x="1611" y="414"/>
                  <a:pt x="1611" y="414"/>
                  <a:pt x="1611" y="414"/>
                </a:cubicBezTo>
                <a:cubicBezTo>
                  <a:pt x="1611" y="415"/>
                  <a:pt x="1611" y="415"/>
                  <a:pt x="1611" y="415"/>
                </a:cubicBezTo>
                <a:cubicBezTo>
                  <a:pt x="1611" y="413"/>
                  <a:pt x="1611" y="413"/>
                  <a:pt x="1611" y="413"/>
                </a:cubicBezTo>
                <a:cubicBezTo>
                  <a:pt x="1612" y="411"/>
                  <a:pt x="1612" y="411"/>
                  <a:pt x="1612" y="411"/>
                </a:cubicBezTo>
                <a:cubicBezTo>
                  <a:pt x="1612" y="410"/>
                  <a:pt x="1612" y="410"/>
                  <a:pt x="1612" y="410"/>
                </a:cubicBezTo>
                <a:cubicBezTo>
                  <a:pt x="1611" y="410"/>
                  <a:pt x="1611" y="410"/>
                  <a:pt x="1611" y="410"/>
                </a:cubicBezTo>
                <a:cubicBezTo>
                  <a:pt x="1610" y="410"/>
                  <a:pt x="1610" y="410"/>
                  <a:pt x="1610" y="410"/>
                </a:cubicBezTo>
                <a:cubicBezTo>
                  <a:pt x="1609" y="412"/>
                  <a:pt x="1609" y="412"/>
                  <a:pt x="1609" y="412"/>
                </a:cubicBezTo>
                <a:cubicBezTo>
                  <a:pt x="1608" y="412"/>
                  <a:pt x="1608" y="412"/>
                  <a:pt x="1608" y="412"/>
                </a:cubicBezTo>
                <a:cubicBezTo>
                  <a:pt x="1607" y="412"/>
                  <a:pt x="1607" y="412"/>
                  <a:pt x="1607" y="412"/>
                </a:cubicBezTo>
                <a:cubicBezTo>
                  <a:pt x="1605" y="409"/>
                  <a:pt x="1605" y="409"/>
                  <a:pt x="1605" y="409"/>
                </a:cubicBezTo>
                <a:cubicBezTo>
                  <a:pt x="1604" y="410"/>
                  <a:pt x="1604" y="410"/>
                  <a:pt x="1604" y="410"/>
                </a:cubicBezTo>
                <a:cubicBezTo>
                  <a:pt x="1603" y="411"/>
                  <a:pt x="1603" y="411"/>
                  <a:pt x="1603" y="411"/>
                </a:cubicBezTo>
                <a:lnTo>
                  <a:pt x="1604" y="412"/>
                </a:lnTo>
                <a:close/>
                <a:moveTo>
                  <a:pt x="1582" y="384"/>
                </a:moveTo>
                <a:cubicBezTo>
                  <a:pt x="1582" y="386"/>
                  <a:pt x="1582" y="386"/>
                  <a:pt x="1582" y="386"/>
                </a:cubicBezTo>
                <a:cubicBezTo>
                  <a:pt x="1583" y="385"/>
                  <a:pt x="1583" y="385"/>
                  <a:pt x="1583" y="385"/>
                </a:cubicBezTo>
                <a:cubicBezTo>
                  <a:pt x="1585" y="384"/>
                  <a:pt x="1585" y="384"/>
                  <a:pt x="1585" y="384"/>
                </a:cubicBezTo>
                <a:cubicBezTo>
                  <a:pt x="1585" y="382"/>
                  <a:pt x="1585" y="382"/>
                  <a:pt x="1585" y="382"/>
                </a:cubicBezTo>
                <a:cubicBezTo>
                  <a:pt x="1583" y="382"/>
                  <a:pt x="1583" y="382"/>
                  <a:pt x="1583" y="382"/>
                </a:cubicBezTo>
                <a:lnTo>
                  <a:pt x="1582" y="384"/>
                </a:lnTo>
                <a:close/>
                <a:moveTo>
                  <a:pt x="1604" y="401"/>
                </a:moveTo>
                <a:cubicBezTo>
                  <a:pt x="1605" y="402"/>
                  <a:pt x="1605" y="402"/>
                  <a:pt x="1605" y="402"/>
                </a:cubicBezTo>
                <a:cubicBezTo>
                  <a:pt x="1605" y="404"/>
                  <a:pt x="1605" y="404"/>
                  <a:pt x="1605" y="404"/>
                </a:cubicBezTo>
                <a:cubicBezTo>
                  <a:pt x="1606" y="406"/>
                  <a:pt x="1606" y="406"/>
                  <a:pt x="1606" y="406"/>
                </a:cubicBezTo>
                <a:cubicBezTo>
                  <a:pt x="1607" y="406"/>
                  <a:pt x="1607" y="406"/>
                  <a:pt x="1607" y="406"/>
                </a:cubicBezTo>
                <a:cubicBezTo>
                  <a:pt x="1609" y="406"/>
                  <a:pt x="1609" y="406"/>
                  <a:pt x="1609" y="406"/>
                </a:cubicBezTo>
                <a:cubicBezTo>
                  <a:pt x="1610" y="407"/>
                  <a:pt x="1610" y="407"/>
                  <a:pt x="1610" y="407"/>
                </a:cubicBezTo>
                <a:cubicBezTo>
                  <a:pt x="1609" y="408"/>
                  <a:pt x="1609" y="408"/>
                  <a:pt x="1609" y="408"/>
                </a:cubicBezTo>
                <a:cubicBezTo>
                  <a:pt x="1610" y="409"/>
                  <a:pt x="1610" y="409"/>
                  <a:pt x="1610" y="409"/>
                </a:cubicBezTo>
                <a:cubicBezTo>
                  <a:pt x="1611" y="409"/>
                  <a:pt x="1611" y="409"/>
                  <a:pt x="1611" y="409"/>
                </a:cubicBezTo>
                <a:cubicBezTo>
                  <a:pt x="1612" y="408"/>
                  <a:pt x="1612" y="408"/>
                  <a:pt x="1612" y="408"/>
                </a:cubicBezTo>
                <a:cubicBezTo>
                  <a:pt x="1612" y="407"/>
                  <a:pt x="1612" y="407"/>
                  <a:pt x="1612" y="407"/>
                </a:cubicBezTo>
                <a:cubicBezTo>
                  <a:pt x="1614" y="406"/>
                  <a:pt x="1614" y="406"/>
                  <a:pt x="1614" y="406"/>
                </a:cubicBezTo>
                <a:cubicBezTo>
                  <a:pt x="1615" y="405"/>
                  <a:pt x="1615" y="405"/>
                  <a:pt x="1615" y="405"/>
                </a:cubicBezTo>
                <a:cubicBezTo>
                  <a:pt x="1615" y="404"/>
                  <a:pt x="1615" y="404"/>
                  <a:pt x="1615" y="404"/>
                </a:cubicBezTo>
                <a:cubicBezTo>
                  <a:pt x="1613" y="402"/>
                  <a:pt x="1613" y="402"/>
                  <a:pt x="1613" y="402"/>
                </a:cubicBezTo>
                <a:cubicBezTo>
                  <a:pt x="1613" y="402"/>
                  <a:pt x="1613" y="402"/>
                  <a:pt x="1613" y="402"/>
                </a:cubicBezTo>
                <a:cubicBezTo>
                  <a:pt x="1615" y="401"/>
                  <a:pt x="1615" y="401"/>
                  <a:pt x="1615" y="401"/>
                </a:cubicBezTo>
                <a:cubicBezTo>
                  <a:pt x="1616" y="398"/>
                  <a:pt x="1616" y="398"/>
                  <a:pt x="1616" y="398"/>
                </a:cubicBezTo>
                <a:cubicBezTo>
                  <a:pt x="1615" y="396"/>
                  <a:pt x="1615" y="396"/>
                  <a:pt x="1615" y="396"/>
                </a:cubicBezTo>
                <a:cubicBezTo>
                  <a:pt x="1615" y="394"/>
                  <a:pt x="1615" y="394"/>
                  <a:pt x="1615" y="394"/>
                </a:cubicBezTo>
                <a:cubicBezTo>
                  <a:pt x="1612" y="394"/>
                  <a:pt x="1612" y="394"/>
                  <a:pt x="1612" y="394"/>
                </a:cubicBezTo>
                <a:cubicBezTo>
                  <a:pt x="1610" y="395"/>
                  <a:pt x="1610" y="395"/>
                  <a:pt x="1610" y="395"/>
                </a:cubicBezTo>
                <a:cubicBezTo>
                  <a:pt x="1609" y="397"/>
                  <a:pt x="1609" y="397"/>
                  <a:pt x="1609" y="397"/>
                </a:cubicBezTo>
                <a:cubicBezTo>
                  <a:pt x="1610" y="398"/>
                  <a:pt x="1610" y="398"/>
                  <a:pt x="1610" y="398"/>
                </a:cubicBezTo>
                <a:cubicBezTo>
                  <a:pt x="1611" y="399"/>
                  <a:pt x="1611" y="399"/>
                  <a:pt x="1611" y="399"/>
                </a:cubicBezTo>
                <a:cubicBezTo>
                  <a:pt x="1611" y="400"/>
                  <a:pt x="1611" y="400"/>
                  <a:pt x="1611" y="400"/>
                </a:cubicBezTo>
                <a:cubicBezTo>
                  <a:pt x="1610" y="400"/>
                  <a:pt x="1610" y="400"/>
                  <a:pt x="1610" y="400"/>
                </a:cubicBezTo>
                <a:cubicBezTo>
                  <a:pt x="1609" y="400"/>
                  <a:pt x="1609" y="400"/>
                  <a:pt x="1609" y="400"/>
                </a:cubicBezTo>
                <a:cubicBezTo>
                  <a:pt x="1608" y="399"/>
                  <a:pt x="1608" y="399"/>
                  <a:pt x="1608" y="399"/>
                </a:cubicBezTo>
                <a:cubicBezTo>
                  <a:pt x="1608" y="398"/>
                  <a:pt x="1608" y="398"/>
                  <a:pt x="1608" y="398"/>
                </a:cubicBezTo>
                <a:cubicBezTo>
                  <a:pt x="1607" y="397"/>
                  <a:pt x="1607" y="397"/>
                  <a:pt x="1607" y="397"/>
                </a:cubicBezTo>
                <a:cubicBezTo>
                  <a:pt x="1606" y="397"/>
                  <a:pt x="1606" y="397"/>
                  <a:pt x="1606" y="397"/>
                </a:cubicBezTo>
                <a:cubicBezTo>
                  <a:pt x="1605" y="399"/>
                  <a:pt x="1605" y="399"/>
                  <a:pt x="1605" y="399"/>
                </a:cubicBezTo>
                <a:cubicBezTo>
                  <a:pt x="1604" y="399"/>
                  <a:pt x="1604" y="399"/>
                  <a:pt x="1604" y="399"/>
                </a:cubicBezTo>
                <a:lnTo>
                  <a:pt x="1604" y="401"/>
                </a:lnTo>
                <a:close/>
                <a:moveTo>
                  <a:pt x="1606" y="363"/>
                </a:moveTo>
                <a:cubicBezTo>
                  <a:pt x="1604" y="364"/>
                  <a:pt x="1604" y="364"/>
                  <a:pt x="1604" y="364"/>
                </a:cubicBezTo>
                <a:cubicBezTo>
                  <a:pt x="1604" y="365"/>
                  <a:pt x="1604" y="365"/>
                  <a:pt x="1604" y="365"/>
                </a:cubicBezTo>
                <a:cubicBezTo>
                  <a:pt x="1605" y="365"/>
                  <a:pt x="1605" y="365"/>
                  <a:pt x="1605" y="365"/>
                </a:cubicBezTo>
                <a:lnTo>
                  <a:pt x="1606" y="363"/>
                </a:lnTo>
                <a:close/>
                <a:moveTo>
                  <a:pt x="1622" y="416"/>
                </a:moveTo>
                <a:cubicBezTo>
                  <a:pt x="1621" y="418"/>
                  <a:pt x="1621" y="418"/>
                  <a:pt x="1621" y="418"/>
                </a:cubicBezTo>
                <a:cubicBezTo>
                  <a:pt x="1622" y="418"/>
                  <a:pt x="1622" y="418"/>
                  <a:pt x="1622" y="418"/>
                </a:cubicBezTo>
                <a:cubicBezTo>
                  <a:pt x="1624" y="419"/>
                  <a:pt x="1624" y="419"/>
                  <a:pt x="1624" y="419"/>
                </a:cubicBezTo>
                <a:cubicBezTo>
                  <a:pt x="1625" y="417"/>
                  <a:pt x="1625" y="417"/>
                  <a:pt x="1625" y="417"/>
                </a:cubicBezTo>
                <a:cubicBezTo>
                  <a:pt x="1627" y="418"/>
                  <a:pt x="1627" y="418"/>
                  <a:pt x="1627" y="418"/>
                </a:cubicBezTo>
                <a:cubicBezTo>
                  <a:pt x="1627" y="417"/>
                  <a:pt x="1627" y="417"/>
                  <a:pt x="1627" y="417"/>
                </a:cubicBezTo>
                <a:cubicBezTo>
                  <a:pt x="1626" y="415"/>
                  <a:pt x="1626" y="415"/>
                  <a:pt x="1626" y="415"/>
                </a:cubicBezTo>
                <a:cubicBezTo>
                  <a:pt x="1626" y="414"/>
                  <a:pt x="1626" y="414"/>
                  <a:pt x="1626" y="414"/>
                </a:cubicBezTo>
                <a:cubicBezTo>
                  <a:pt x="1625" y="413"/>
                  <a:pt x="1625" y="413"/>
                  <a:pt x="1625" y="413"/>
                </a:cubicBezTo>
                <a:cubicBezTo>
                  <a:pt x="1624" y="414"/>
                  <a:pt x="1624" y="414"/>
                  <a:pt x="1624" y="414"/>
                </a:cubicBezTo>
                <a:cubicBezTo>
                  <a:pt x="1623" y="413"/>
                  <a:pt x="1623" y="413"/>
                  <a:pt x="1623" y="413"/>
                </a:cubicBezTo>
                <a:cubicBezTo>
                  <a:pt x="1622" y="414"/>
                  <a:pt x="1622" y="414"/>
                  <a:pt x="1622" y="414"/>
                </a:cubicBezTo>
                <a:cubicBezTo>
                  <a:pt x="1622" y="415"/>
                  <a:pt x="1622" y="415"/>
                  <a:pt x="1622" y="415"/>
                </a:cubicBezTo>
                <a:cubicBezTo>
                  <a:pt x="1624" y="415"/>
                  <a:pt x="1624" y="415"/>
                  <a:pt x="1624" y="415"/>
                </a:cubicBezTo>
                <a:cubicBezTo>
                  <a:pt x="1623" y="416"/>
                  <a:pt x="1623" y="416"/>
                  <a:pt x="1623" y="416"/>
                </a:cubicBezTo>
                <a:lnTo>
                  <a:pt x="1622" y="416"/>
                </a:lnTo>
                <a:close/>
                <a:moveTo>
                  <a:pt x="1600" y="407"/>
                </a:moveTo>
                <a:cubicBezTo>
                  <a:pt x="1600" y="405"/>
                  <a:pt x="1600" y="405"/>
                  <a:pt x="1600" y="405"/>
                </a:cubicBezTo>
                <a:cubicBezTo>
                  <a:pt x="1599" y="402"/>
                  <a:pt x="1599" y="402"/>
                  <a:pt x="1599" y="402"/>
                </a:cubicBezTo>
                <a:cubicBezTo>
                  <a:pt x="1597" y="402"/>
                  <a:pt x="1597" y="402"/>
                  <a:pt x="1597" y="402"/>
                </a:cubicBezTo>
                <a:cubicBezTo>
                  <a:pt x="1595" y="401"/>
                  <a:pt x="1595" y="401"/>
                  <a:pt x="1595" y="401"/>
                </a:cubicBezTo>
                <a:cubicBezTo>
                  <a:pt x="1592" y="402"/>
                  <a:pt x="1592" y="402"/>
                  <a:pt x="1592" y="402"/>
                </a:cubicBezTo>
                <a:cubicBezTo>
                  <a:pt x="1591" y="404"/>
                  <a:pt x="1591" y="404"/>
                  <a:pt x="1591" y="404"/>
                </a:cubicBezTo>
                <a:cubicBezTo>
                  <a:pt x="1592" y="406"/>
                  <a:pt x="1592" y="406"/>
                  <a:pt x="1592" y="406"/>
                </a:cubicBezTo>
                <a:cubicBezTo>
                  <a:pt x="1594" y="408"/>
                  <a:pt x="1594" y="408"/>
                  <a:pt x="1594" y="408"/>
                </a:cubicBezTo>
                <a:cubicBezTo>
                  <a:pt x="1596" y="409"/>
                  <a:pt x="1596" y="409"/>
                  <a:pt x="1596" y="409"/>
                </a:cubicBezTo>
                <a:cubicBezTo>
                  <a:pt x="1597" y="409"/>
                  <a:pt x="1597" y="409"/>
                  <a:pt x="1597" y="409"/>
                </a:cubicBezTo>
                <a:cubicBezTo>
                  <a:pt x="1599" y="409"/>
                  <a:pt x="1599" y="409"/>
                  <a:pt x="1599" y="409"/>
                </a:cubicBezTo>
                <a:lnTo>
                  <a:pt x="1600" y="407"/>
                </a:lnTo>
                <a:close/>
                <a:moveTo>
                  <a:pt x="1640" y="408"/>
                </a:moveTo>
                <a:cubicBezTo>
                  <a:pt x="1638" y="405"/>
                  <a:pt x="1638" y="405"/>
                  <a:pt x="1638" y="405"/>
                </a:cubicBezTo>
                <a:cubicBezTo>
                  <a:pt x="1636" y="404"/>
                  <a:pt x="1636" y="404"/>
                  <a:pt x="1636" y="404"/>
                </a:cubicBezTo>
                <a:cubicBezTo>
                  <a:pt x="1635" y="406"/>
                  <a:pt x="1635" y="406"/>
                  <a:pt x="1635" y="406"/>
                </a:cubicBezTo>
                <a:cubicBezTo>
                  <a:pt x="1636" y="408"/>
                  <a:pt x="1636" y="408"/>
                  <a:pt x="1636" y="408"/>
                </a:cubicBezTo>
                <a:cubicBezTo>
                  <a:pt x="1639" y="409"/>
                  <a:pt x="1639" y="409"/>
                  <a:pt x="1639" y="409"/>
                </a:cubicBezTo>
                <a:lnTo>
                  <a:pt x="1640" y="408"/>
                </a:lnTo>
                <a:close/>
                <a:moveTo>
                  <a:pt x="1601" y="411"/>
                </a:moveTo>
                <a:cubicBezTo>
                  <a:pt x="1602" y="408"/>
                  <a:pt x="1602" y="408"/>
                  <a:pt x="1602" y="408"/>
                </a:cubicBezTo>
                <a:cubicBezTo>
                  <a:pt x="1602" y="408"/>
                  <a:pt x="1601" y="407"/>
                  <a:pt x="1601" y="407"/>
                </a:cubicBezTo>
                <a:cubicBezTo>
                  <a:pt x="1601" y="410"/>
                  <a:pt x="1601" y="410"/>
                  <a:pt x="1601" y="410"/>
                </a:cubicBezTo>
                <a:cubicBezTo>
                  <a:pt x="1600" y="411"/>
                  <a:pt x="1600" y="411"/>
                  <a:pt x="1600" y="411"/>
                </a:cubicBezTo>
                <a:cubicBezTo>
                  <a:pt x="1600" y="412"/>
                  <a:pt x="1600" y="412"/>
                  <a:pt x="1600" y="412"/>
                </a:cubicBezTo>
                <a:lnTo>
                  <a:pt x="1601" y="411"/>
                </a:lnTo>
                <a:close/>
                <a:moveTo>
                  <a:pt x="1651" y="383"/>
                </a:moveTo>
                <a:cubicBezTo>
                  <a:pt x="1650" y="388"/>
                  <a:pt x="1650" y="388"/>
                  <a:pt x="1650" y="388"/>
                </a:cubicBezTo>
                <a:cubicBezTo>
                  <a:pt x="1651" y="390"/>
                  <a:pt x="1651" y="390"/>
                  <a:pt x="1651" y="390"/>
                </a:cubicBezTo>
                <a:cubicBezTo>
                  <a:pt x="1651" y="392"/>
                  <a:pt x="1651" y="392"/>
                  <a:pt x="1651" y="392"/>
                </a:cubicBezTo>
                <a:cubicBezTo>
                  <a:pt x="1651" y="392"/>
                  <a:pt x="1651" y="392"/>
                  <a:pt x="1651" y="392"/>
                </a:cubicBezTo>
                <a:cubicBezTo>
                  <a:pt x="1652" y="391"/>
                  <a:pt x="1652" y="391"/>
                  <a:pt x="1652" y="391"/>
                </a:cubicBezTo>
                <a:cubicBezTo>
                  <a:pt x="1653" y="387"/>
                  <a:pt x="1653" y="387"/>
                  <a:pt x="1653" y="387"/>
                </a:cubicBezTo>
                <a:cubicBezTo>
                  <a:pt x="1653" y="384"/>
                  <a:pt x="1653" y="384"/>
                  <a:pt x="1653" y="384"/>
                </a:cubicBezTo>
                <a:cubicBezTo>
                  <a:pt x="1655" y="381"/>
                  <a:pt x="1655" y="381"/>
                  <a:pt x="1655" y="381"/>
                </a:cubicBezTo>
                <a:cubicBezTo>
                  <a:pt x="1655" y="378"/>
                  <a:pt x="1655" y="378"/>
                  <a:pt x="1655" y="378"/>
                </a:cubicBezTo>
                <a:cubicBezTo>
                  <a:pt x="1654" y="377"/>
                  <a:pt x="1654" y="377"/>
                  <a:pt x="1654" y="377"/>
                </a:cubicBezTo>
                <a:cubicBezTo>
                  <a:pt x="1653" y="378"/>
                  <a:pt x="1653" y="378"/>
                  <a:pt x="1653" y="378"/>
                </a:cubicBezTo>
                <a:cubicBezTo>
                  <a:pt x="1653" y="379"/>
                  <a:pt x="1653" y="379"/>
                  <a:pt x="1653" y="379"/>
                </a:cubicBezTo>
                <a:cubicBezTo>
                  <a:pt x="1652" y="382"/>
                  <a:pt x="1652" y="382"/>
                  <a:pt x="1652" y="382"/>
                </a:cubicBezTo>
                <a:lnTo>
                  <a:pt x="1651" y="383"/>
                </a:lnTo>
                <a:close/>
                <a:moveTo>
                  <a:pt x="1598" y="412"/>
                </a:moveTo>
                <a:cubicBezTo>
                  <a:pt x="1599" y="411"/>
                  <a:pt x="1599" y="411"/>
                  <a:pt x="1599" y="411"/>
                </a:cubicBezTo>
                <a:cubicBezTo>
                  <a:pt x="1597" y="410"/>
                  <a:pt x="1597" y="410"/>
                  <a:pt x="1597" y="410"/>
                </a:cubicBezTo>
                <a:lnTo>
                  <a:pt x="1598" y="412"/>
                </a:lnTo>
                <a:close/>
                <a:moveTo>
                  <a:pt x="1599" y="398"/>
                </a:moveTo>
                <a:cubicBezTo>
                  <a:pt x="1599" y="395"/>
                  <a:pt x="1599" y="395"/>
                  <a:pt x="1599" y="395"/>
                </a:cubicBezTo>
                <a:cubicBezTo>
                  <a:pt x="1599" y="398"/>
                  <a:pt x="1599" y="398"/>
                  <a:pt x="1599" y="398"/>
                </a:cubicBezTo>
                <a:cubicBezTo>
                  <a:pt x="1598" y="399"/>
                  <a:pt x="1598" y="399"/>
                  <a:pt x="1598" y="399"/>
                </a:cubicBezTo>
                <a:cubicBezTo>
                  <a:pt x="1599" y="399"/>
                  <a:pt x="1599" y="399"/>
                  <a:pt x="1599" y="399"/>
                </a:cubicBezTo>
                <a:lnTo>
                  <a:pt x="1599" y="398"/>
                </a:lnTo>
                <a:close/>
                <a:moveTo>
                  <a:pt x="1545" y="301"/>
                </a:moveTo>
                <a:cubicBezTo>
                  <a:pt x="1546" y="303"/>
                  <a:pt x="1546" y="303"/>
                  <a:pt x="1546" y="303"/>
                </a:cubicBezTo>
                <a:cubicBezTo>
                  <a:pt x="1547" y="302"/>
                  <a:pt x="1547" y="302"/>
                  <a:pt x="1547" y="302"/>
                </a:cubicBezTo>
                <a:lnTo>
                  <a:pt x="1545" y="301"/>
                </a:lnTo>
                <a:close/>
                <a:moveTo>
                  <a:pt x="1546" y="320"/>
                </a:moveTo>
                <a:cubicBezTo>
                  <a:pt x="1545" y="319"/>
                  <a:pt x="1545" y="319"/>
                  <a:pt x="1545" y="319"/>
                </a:cubicBezTo>
                <a:cubicBezTo>
                  <a:pt x="1543" y="320"/>
                  <a:pt x="1543" y="320"/>
                  <a:pt x="1543" y="320"/>
                </a:cubicBezTo>
                <a:cubicBezTo>
                  <a:pt x="1544" y="321"/>
                  <a:pt x="1544" y="321"/>
                  <a:pt x="1544" y="321"/>
                </a:cubicBezTo>
                <a:lnTo>
                  <a:pt x="1546" y="320"/>
                </a:lnTo>
                <a:close/>
                <a:moveTo>
                  <a:pt x="1546" y="330"/>
                </a:moveTo>
                <a:cubicBezTo>
                  <a:pt x="1547" y="328"/>
                  <a:pt x="1547" y="328"/>
                  <a:pt x="1547" y="328"/>
                </a:cubicBezTo>
                <a:cubicBezTo>
                  <a:pt x="1545" y="329"/>
                  <a:pt x="1545" y="329"/>
                  <a:pt x="1545" y="329"/>
                </a:cubicBezTo>
                <a:lnTo>
                  <a:pt x="1546" y="330"/>
                </a:lnTo>
                <a:close/>
                <a:moveTo>
                  <a:pt x="1452" y="382"/>
                </a:moveTo>
                <a:cubicBezTo>
                  <a:pt x="1453" y="383"/>
                  <a:pt x="1453" y="383"/>
                  <a:pt x="1453" y="383"/>
                </a:cubicBezTo>
                <a:cubicBezTo>
                  <a:pt x="1453" y="382"/>
                  <a:pt x="1453" y="382"/>
                  <a:pt x="1453" y="382"/>
                </a:cubicBezTo>
                <a:lnTo>
                  <a:pt x="1452" y="382"/>
                </a:lnTo>
                <a:close/>
                <a:moveTo>
                  <a:pt x="1598" y="369"/>
                </a:moveTo>
                <a:cubicBezTo>
                  <a:pt x="1595" y="372"/>
                  <a:pt x="1595" y="372"/>
                  <a:pt x="1595" y="372"/>
                </a:cubicBezTo>
                <a:cubicBezTo>
                  <a:pt x="1593" y="373"/>
                  <a:pt x="1593" y="373"/>
                  <a:pt x="1593" y="373"/>
                </a:cubicBezTo>
                <a:cubicBezTo>
                  <a:pt x="1591" y="373"/>
                  <a:pt x="1591" y="373"/>
                  <a:pt x="1591" y="373"/>
                </a:cubicBezTo>
                <a:cubicBezTo>
                  <a:pt x="1589" y="375"/>
                  <a:pt x="1589" y="375"/>
                  <a:pt x="1589" y="375"/>
                </a:cubicBezTo>
                <a:cubicBezTo>
                  <a:pt x="1588" y="377"/>
                  <a:pt x="1588" y="377"/>
                  <a:pt x="1588" y="377"/>
                </a:cubicBezTo>
                <a:cubicBezTo>
                  <a:pt x="1586" y="379"/>
                  <a:pt x="1586" y="379"/>
                  <a:pt x="1586" y="379"/>
                </a:cubicBezTo>
                <a:cubicBezTo>
                  <a:pt x="1584" y="379"/>
                  <a:pt x="1584" y="379"/>
                  <a:pt x="1584" y="379"/>
                </a:cubicBezTo>
                <a:cubicBezTo>
                  <a:pt x="1582" y="381"/>
                  <a:pt x="1582" y="381"/>
                  <a:pt x="1582" y="381"/>
                </a:cubicBezTo>
                <a:cubicBezTo>
                  <a:pt x="1581" y="380"/>
                  <a:pt x="1581" y="380"/>
                  <a:pt x="1581" y="380"/>
                </a:cubicBezTo>
                <a:cubicBezTo>
                  <a:pt x="1580" y="380"/>
                  <a:pt x="1580" y="380"/>
                  <a:pt x="1580" y="380"/>
                </a:cubicBezTo>
                <a:cubicBezTo>
                  <a:pt x="1579" y="383"/>
                  <a:pt x="1579" y="383"/>
                  <a:pt x="1579" y="383"/>
                </a:cubicBezTo>
                <a:cubicBezTo>
                  <a:pt x="1577" y="384"/>
                  <a:pt x="1577" y="384"/>
                  <a:pt x="1577" y="384"/>
                </a:cubicBezTo>
                <a:cubicBezTo>
                  <a:pt x="1578" y="385"/>
                  <a:pt x="1578" y="385"/>
                  <a:pt x="1578" y="385"/>
                </a:cubicBezTo>
                <a:cubicBezTo>
                  <a:pt x="1579" y="384"/>
                  <a:pt x="1579" y="384"/>
                  <a:pt x="1579" y="384"/>
                </a:cubicBezTo>
                <a:cubicBezTo>
                  <a:pt x="1581" y="387"/>
                  <a:pt x="1581" y="387"/>
                  <a:pt x="1581" y="387"/>
                </a:cubicBezTo>
                <a:cubicBezTo>
                  <a:pt x="1581" y="384"/>
                  <a:pt x="1581" y="384"/>
                  <a:pt x="1581" y="384"/>
                </a:cubicBezTo>
                <a:cubicBezTo>
                  <a:pt x="1581" y="383"/>
                  <a:pt x="1581" y="383"/>
                  <a:pt x="1581" y="383"/>
                </a:cubicBezTo>
                <a:cubicBezTo>
                  <a:pt x="1585" y="381"/>
                  <a:pt x="1585" y="381"/>
                  <a:pt x="1585" y="381"/>
                </a:cubicBezTo>
                <a:cubicBezTo>
                  <a:pt x="1585" y="381"/>
                  <a:pt x="1585" y="381"/>
                  <a:pt x="1585" y="381"/>
                </a:cubicBezTo>
                <a:cubicBezTo>
                  <a:pt x="1587" y="381"/>
                  <a:pt x="1587" y="381"/>
                  <a:pt x="1587" y="381"/>
                </a:cubicBezTo>
                <a:cubicBezTo>
                  <a:pt x="1589" y="381"/>
                  <a:pt x="1589" y="381"/>
                  <a:pt x="1589" y="381"/>
                </a:cubicBezTo>
                <a:cubicBezTo>
                  <a:pt x="1590" y="381"/>
                  <a:pt x="1590" y="381"/>
                  <a:pt x="1590" y="381"/>
                </a:cubicBezTo>
                <a:cubicBezTo>
                  <a:pt x="1592" y="381"/>
                  <a:pt x="1592" y="381"/>
                  <a:pt x="1592" y="381"/>
                </a:cubicBezTo>
                <a:cubicBezTo>
                  <a:pt x="1594" y="381"/>
                  <a:pt x="1594" y="381"/>
                  <a:pt x="1594" y="381"/>
                </a:cubicBezTo>
                <a:cubicBezTo>
                  <a:pt x="1595" y="381"/>
                  <a:pt x="1595" y="381"/>
                  <a:pt x="1595" y="381"/>
                </a:cubicBezTo>
                <a:cubicBezTo>
                  <a:pt x="1597" y="378"/>
                  <a:pt x="1597" y="378"/>
                  <a:pt x="1597" y="378"/>
                </a:cubicBezTo>
                <a:cubicBezTo>
                  <a:pt x="1597" y="375"/>
                  <a:pt x="1597" y="375"/>
                  <a:pt x="1597" y="375"/>
                </a:cubicBezTo>
                <a:cubicBezTo>
                  <a:pt x="1597" y="375"/>
                  <a:pt x="1597" y="375"/>
                  <a:pt x="1597" y="375"/>
                </a:cubicBezTo>
                <a:cubicBezTo>
                  <a:pt x="1597" y="373"/>
                  <a:pt x="1597" y="373"/>
                  <a:pt x="1597" y="373"/>
                </a:cubicBezTo>
                <a:cubicBezTo>
                  <a:pt x="1598" y="370"/>
                  <a:pt x="1598" y="370"/>
                  <a:pt x="1598" y="370"/>
                </a:cubicBezTo>
                <a:lnTo>
                  <a:pt x="1598" y="369"/>
                </a:lnTo>
                <a:close/>
                <a:moveTo>
                  <a:pt x="1547" y="306"/>
                </a:moveTo>
                <a:cubicBezTo>
                  <a:pt x="1544" y="304"/>
                  <a:pt x="1544" y="304"/>
                  <a:pt x="1544" y="304"/>
                </a:cubicBezTo>
                <a:cubicBezTo>
                  <a:pt x="1545" y="306"/>
                  <a:pt x="1545" y="306"/>
                  <a:pt x="1545" y="306"/>
                </a:cubicBezTo>
                <a:lnTo>
                  <a:pt x="1547" y="306"/>
                </a:lnTo>
                <a:close/>
                <a:moveTo>
                  <a:pt x="1541" y="455"/>
                </a:moveTo>
                <a:cubicBezTo>
                  <a:pt x="1541" y="455"/>
                  <a:pt x="1541" y="455"/>
                  <a:pt x="1541" y="455"/>
                </a:cubicBezTo>
                <a:cubicBezTo>
                  <a:pt x="1542" y="455"/>
                  <a:pt x="1542" y="455"/>
                  <a:pt x="1542" y="455"/>
                </a:cubicBezTo>
                <a:cubicBezTo>
                  <a:pt x="1542" y="455"/>
                  <a:pt x="1542" y="455"/>
                  <a:pt x="1542" y="455"/>
                </a:cubicBezTo>
                <a:cubicBezTo>
                  <a:pt x="1541" y="454"/>
                  <a:pt x="1541" y="454"/>
                  <a:pt x="1541" y="454"/>
                </a:cubicBezTo>
                <a:cubicBezTo>
                  <a:pt x="1539" y="454"/>
                  <a:pt x="1539" y="454"/>
                  <a:pt x="1539" y="454"/>
                </a:cubicBezTo>
                <a:cubicBezTo>
                  <a:pt x="1539" y="455"/>
                  <a:pt x="1539" y="455"/>
                  <a:pt x="1539" y="455"/>
                </a:cubicBezTo>
                <a:lnTo>
                  <a:pt x="1541" y="455"/>
                </a:lnTo>
                <a:close/>
                <a:moveTo>
                  <a:pt x="1549" y="334"/>
                </a:moveTo>
                <a:cubicBezTo>
                  <a:pt x="1550" y="332"/>
                  <a:pt x="1550" y="332"/>
                  <a:pt x="1550" y="332"/>
                </a:cubicBezTo>
                <a:cubicBezTo>
                  <a:pt x="1548" y="333"/>
                  <a:pt x="1548" y="333"/>
                  <a:pt x="1548" y="333"/>
                </a:cubicBezTo>
                <a:lnTo>
                  <a:pt x="1549" y="334"/>
                </a:lnTo>
                <a:close/>
                <a:moveTo>
                  <a:pt x="1545" y="323"/>
                </a:moveTo>
                <a:cubicBezTo>
                  <a:pt x="1546" y="324"/>
                  <a:pt x="1546" y="324"/>
                  <a:pt x="1546" y="324"/>
                </a:cubicBezTo>
                <a:cubicBezTo>
                  <a:pt x="1546" y="324"/>
                  <a:pt x="1546" y="322"/>
                  <a:pt x="1546" y="322"/>
                </a:cubicBezTo>
                <a:lnTo>
                  <a:pt x="1545" y="323"/>
                </a:lnTo>
                <a:close/>
                <a:moveTo>
                  <a:pt x="1548" y="337"/>
                </a:moveTo>
                <a:cubicBezTo>
                  <a:pt x="1550" y="339"/>
                  <a:pt x="1550" y="339"/>
                  <a:pt x="1550" y="339"/>
                </a:cubicBezTo>
                <a:cubicBezTo>
                  <a:pt x="1550" y="338"/>
                  <a:pt x="1550" y="338"/>
                  <a:pt x="1550" y="338"/>
                </a:cubicBezTo>
                <a:cubicBezTo>
                  <a:pt x="1549" y="337"/>
                  <a:pt x="1549" y="337"/>
                  <a:pt x="1549" y="337"/>
                </a:cubicBezTo>
                <a:cubicBezTo>
                  <a:pt x="1549" y="337"/>
                  <a:pt x="1548" y="337"/>
                  <a:pt x="1548" y="337"/>
                </a:cubicBezTo>
                <a:close/>
                <a:moveTo>
                  <a:pt x="1551" y="333"/>
                </a:moveTo>
                <a:cubicBezTo>
                  <a:pt x="1551" y="335"/>
                  <a:pt x="1551" y="335"/>
                  <a:pt x="1551" y="335"/>
                </a:cubicBezTo>
                <a:cubicBezTo>
                  <a:pt x="1551" y="335"/>
                  <a:pt x="1551" y="335"/>
                  <a:pt x="1551" y="335"/>
                </a:cubicBezTo>
                <a:lnTo>
                  <a:pt x="1551" y="333"/>
                </a:lnTo>
                <a:close/>
                <a:moveTo>
                  <a:pt x="1550" y="332"/>
                </a:moveTo>
                <a:cubicBezTo>
                  <a:pt x="1551" y="330"/>
                  <a:pt x="1551" y="330"/>
                  <a:pt x="1551" y="330"/>
                </a:cubicBezTo>
                <a:cubicBezTo>
                  <a:pt x="1551" y="330"/>
                  <a:pt x="1549" y="328"/>
                  <a:pt x="1549" y="328"/>
                </a:cubicBezTo>
                <a:lnTo>
                  <a:pt x="1550" y="332"/>
                </a:lnTo>
                <a:close/>
                <a:moveTo>
                  <a:pt x="1540" y="457"/>
                </a:moveTo>
                <a:cubicBezTo>
                  <a:pt x="1541" y="456"/>
                  <a:pt x="1541" y="456"/>
                  <a:pt x="1541" y="456"/>
                </a:cubicBezTo>
                <a:cubicBezTo>
                  <a:pt x="1540" y="455"/>
                  <a:pt x="1540" y="455"/>
                  <a:pt x="1540" y="455"/>
                </a:cubicBezTo>
                <a:cubicBezTo>
                  <a:pt x="1538" y="456"/>
                  <a:pt x="1538" y="456"/>
                  <a:pt x="1538" y="456"/>
                </a:cubicBezTo>
                <a:cubicBezTo>
                  <a:pt x="1539" y="456"/>
                  <a:pt x="1539" y="456"/>
                  <a:pt x="1539" y="456"/>
                </a:cubicBezTo>
                <a:lnTo>
                  <a:pt x="1540" y="457"/>
                </a:lnTo>
                <a:close/>
                <a:moveTo>
                  <a:pt x="1753" y="326"/>
                </a:moveTo>
                <a:cubicBezTo>
                  <a:pt x="1751" y="325"/>
                  <a:pt x="1751" y="325"/>
                  <a:pt x="1751" y="325"/>
                </a:cubicBezTo>
                <a:cubicBezTo>
                  <a:pt x="1751" y="325"/>
                  <a:pt x="1750" y="326"/>
                  <a:pt x="1750" y="326"/>
                </a:cubicBezTo>
                <a:cubicBezTo>
                  <a:pt x="1752" y="327"/>
                  <a:pt x="1752" y="327"/>
                  <a:pt x="1752" y="327"/>
                </a:cubicBezTo>
                <a:lnTo>
                  <a:pt x="1753" y="326"/>
                </a:lnTo>
                <a:close/>
                <a:moveTo>
                  <a:pt x="1551" y="297"/>
                </a:moveTo>
                <a:cubicBezTo>
                  <a:pt x="1549" y="299"/>
                  <a:pt x="1549" y="299"/>
                  <a:pt x="1549" y="299"/>
                </a:cubicBezTo>
                <a:cubicBezTo>
                  <a:pt x="1551" y="298"/>
                  <a:pt x="1551" y="298"/>
                  <a:pt x="1551" y="298"/>
                </a:cubicBezTo>
                <a:lnTo>
                  <a:pt x="1551" y="297"/>
                </a:lnTo>
                <a:close/>
                <a:moveTo>
                  <a:pt x="1553" y="348"/>
                </a:moveTo>
                <a:cubicBezTo>
                  <a:pt x="1552" y="350"/>
                  <a:pt x="1552" y="350"/>
                  <a:pt x="1552" y="350"/>
                </a:cubicBezTo>
                <a:cubicBezTo>
                  <a:pt x="1554" y="349"/>
                  <a:pt x="1554" y="349"/>
                  <a:pt x="1554" y="349"/>
                </a:cubicBezTo>
                <a:lnTo>
                  <a:pt x="1553" y="348"/>
                </a:lnTo>
                <a:close/>
                <a:moveTo>
                  <a:pt x="1708" y="348"/>
                </a:moveTo>
                <a:cubicBezTo>
                  <a:pt x="1706" y="348"/>
                  <a:pt x="1706" y="348"/>
                  <a:pt x="1706" y="348"/>
                </a:cubicBezTo>
                <a:cubicBezTo>
                  <a:pt x="1706" y="349"/>
                  <a:pt x="1706" y="349"/>
                  <a:pt x="1706" y="349"/>
                </a:cubicBezTo>
                <a:cubicBezTo>
                  <a:pt x="1708" y="349"/>
                  <a:pt x="1708" y="349"/>
                  <a:pt x="1708" y="349"/>
                </a:cubicBezTo>
                <a:lnTo>
                  <a:pt x="1708" y="348"/>
                </a:lnTo>
                <a:close/>
                <a:moveTo>
                  <a:pt x="1702" y="354"/>
                </a:moveTo>
                <a:cubicBezTo>
                  <a:pt x="1701" y="354"/>
                  <a:pt x="1701" y="354"/>
                  <a:pt x="1701" y="354"/>
                </a:cubicBezTo>
                <a:cubicBezTo>
                  <a:pt x="1700" y="355"/>
                  <a:pt x="1700" y="355"/>
                  <a:pt x="1700" y="355"/>
                </a:cubicBezTo>
                <a:cubicBezTo>
                  <a:pt x="1699" y="355"/>
                  <a:pt x="1699" y="355"/>
                  <a:pt x="1699" y="355"/>
                </a:cubicBezTo>
                <a:cubicBezTo>
                  <a:pt x="1698" y="357"/>
                  <a:pt x="1698" y="357"/>
                  <a:pt x="1698" y="357"/>
                </a:cubicBezTo>
                <a:cubicBezTo>
                  <a:pt x="1698" y="356"/>
                  <a:pt x="1698" y="356"/>
                  <a:pt x="1698" y="356"/>
                </a:cubicBezTo>
                <a:cubicBezTo>
                  <a:pt x="1697" y="355"/>
                  <a:pt x="1697" y="355"/>
                  <a:pt x="1697" y="355"/>
                </a:cubicBezTo>
                <a:cubicBezTo>
                  <a:pt x="1697" y="356"/>
                  <a:pt x="1697" y="356"/>
                  <a:pt x="1697" y="356"/>
                </a:cubicBezTo>
                <a:cubicBezTo>
                  <a:pt x="1696" y="357"/>
                  <a:pt x="1696" y="357"/>
                  <a:pt x="1696" y="357"/>
                </a:cubicBezTo>
                <a:cubicBezTo>
                  <a:pt x="1697" y="357"/>
                  <a:pt x="1697" y="357"/>
                  <a:pt x="1697" y="357"/>
                </a:cubicBezTo>
                <a:cubicBezTo>
                  <a:pt x="1697" y="358"/>
                  <a:pt x="1697" y="358"/>
                  <a:pt x="1697" y="358"/>
                </a:cubicBezTo>
                <a:cubicBezTo>
                  <a:pt x="1696" y="359"/>
                  <a:pt x="1696" y="359"/>
                  <a:pt x="1696" y="359"/>
                </a:cubicBezTo>
                <a:cubicBezTo>
                  <a:pt x="1696" y="360"/>
                  <a:pt x="1696" y="360"/>
                  <a:pt x="1696" y="360"/>
                </a:cubicBezTo>
                <a:cubicBezTo>
                  <a:pt x="1698" y="360"/>
                  <a:pt x="1698" y="360"/>
                  <a:pt x="1698" y="360"/>
                </a:cubicBezTo>
                <a:cubicBezTo>
                  <a:pt x="1699" y="362"/>
                  <a:pt x="1699" y="362"/>
                  <a:pt x="1699" y="362"/>
                </a:cubicBezTo>
                <a:cubicBezTo>
                  <a:pt x="1699" y="363"/>
                  <a:pt x="1699" y="363"/>
                  <a:pt x="1699" y="363"/>
                </a:cubicBezTo>
                <a:cubicBezTo>
                  <a:pt x="1698" y="363"/>
                  <a:pt x="1698" y="363"/>
                  <a:pt x="1698" y="363"/>
                </a:cubicBezTo>
                <a:cubicBezTo>
                  <a:pt x="1697" y="366"/>
                  <a:pt x="1697" y="366"/>
                  <a:pt x="1697" y="366"/>
                </a:cubicBezTo>
                <a:cubicBezTo>
                  <a:pt x="1698" y="366"/>
                  <a:pt x="1698" y="366"/>
                  <a:pt x="1698" y="366"/>
                </a:cubicBezTo>
                <a:cubicBezTo>
                  <a:pt x="1700" y="365"/>
                  <a:pt x="1700" y="365"/>
                  <a:pt x="1700" y="365"/>
                </a:cubicBezTo>
                <a:cubicBezTo>
                  <a:pt x="1700" y="364"/>
                  <a:pt x="1700" y="364"/>
                  <a:pt x="1700" y="364"/>
                </a:cubicBezTo>
                <a:cubicBezTo>
                  <a:pt x="1701" y="361"/>
                  <a:pt x="1701" y="361"/>
                  <a:pt x="1701" y="361"/>
                </a:cubicBezTo>
                <a:cubicBezTo>
                  <a:pt x="1704" y="360"/>
                  <a:pt x="1704" y="360"/>
                  <a:pt x="1704" y="360"/>
                </a:cubicBezTo>
                <a:cubicBezTo>
                  <a:pt x="1705" y="359"/>
                  <a:pt x="1705" y="359"/>
                  <a:pt x="1705" y="359"/>
                </a:cubicBezTo>
                <a:cubicBezTo>
                  <a:pt x="1706" y="357"/>
                  <a:pt x="1706" y="357"/>
                  <a:pt x="1706" y="357"/>
                </a:cubicBezTo>
                <a:cubicBezTo>
                  <a:pt x="1708" y="357"/>
                  <a:pt x="1708" y="357"/>
                  <a:pt x="1708" y="357"/>
                </a:cubicBezTo>
                <a:cubicBezTo>
                  <a:pt x="1708" y="357"/>
                  <a:pt x="1708" y="357"/>
                  <a:pt x="1708" y="357"/>
                </a:cubicBezTo>
                <a:cubicBezTo>
                  <a:pt x="1708" y="356"/>
                  <a:pt x="1708" y="356"/>
                  <a:pt x="1708" y="356"/>
                </a:cubicBezTo>
                <a:cubicBezTo>
                  <a:pt x="1707" y="356"/>
                  <a:pt x="1707" y="356"/>
                  <a:pt x="1707" y="356"/>
                </a:cubicBezTo>
                <a:cubicBezTo>
                  <a:pt x="1705" y="355"/>
                  <a:pt x="1705" y="355"/>
                  <a:pt x="1705" y="355"/>
                </a:cubicBezTo>
                <a:lnTo>
                  <a:pt x="1702" y="354"/>
                </a:lnTo>
                <a:close/>
                <a:moveTo>
                  <a:pt x="1695" y="328"/>
                </a:moveTo>
                <a:cubicBezTo>
                  <a:pt x="1697" y="328"/>
                  <a:pt x="1697" y="328"/>
                  <a:pt x="1697" y="328"/>
                </a:cubicBezTo>
                <a:cubicBezTo>
                  <a:pt x="1698" y="327"/>
                  <a:pt x="1698" y="327"/>
                  <a:pt x="1698" y="327"/>
                </a:cubicBezTo>
                <a:cubicBezTo>
                  <a:pt x="1699" y="326"/>
                  <a:pt x="1699" y="326"/>
                  <a:pt x="1699" y="326"/>
                </a:cubicBezTo>
                <a:cubicBezTo>
                  <a:pt x="1696" y="326"/>
                  <a:pt x="1696" y="326"/>
                  <a:pt x="1696" y="326"/>
                </a:cubicBezTo>
                <a:lnTo>
                  <a:pt x="1695" y="328"/>
                </a:lnTo>
                <a:close/>
                <a:moveTo>
                  <a:pt x="1712" y="245"/>
                </a:moveTo>
                <a:cubicBezTo>
                  <a:pt x="1709" y="245"/>
                  <a:pt x="1709" y="245"/>
                  <a:pt x="1709" y="245"/>
                </a:cubicBezTo>
                <a:cubicBezTo>
                  <a:pt x="1707" y="246"/>
                  <a:pt x="1707" y="246"/>
                  <a:pt x="1707" y="246"/>
                </a:cubicBezTo>
                <a:cubicBezTo>
                  <a:pt x="1708" y="248"/>
                  <a:pt x="1708" y="248"/>
                  <a:pt x="1708" y="248"/>
                </a:cubicBezTo>
                <a:cubicBezTo>
                  <a:pt x="1710" y="248"/>
                  <a:pt x="1710" y="248"/>
                  <a:pt x="1710" y="248"/>
                </a:cubicBezTo>
                <a:cubicBezTo>
                  <a:pt x="1711" y="247"/>
                  <a:pt x="1711" y="247"/>
                  <a:pt x="1711" y="247"/>
                </a:cubicBezTo>
                <a:cubicBezTo>
                  <a:pt x="1710" y="246"/>
                  <a:pt x="1710" y="246"/>
                  <a:pt x="1710" y="246"/>
                </a:cubicBezTo>
                <a:cubicBezTo>
                  <a:pt x="1712" y="246"/>
                  <a:pt x="1712" y="246"/>
                  <a:pt x="1712" y="246"/>
                </a:cubicBezTo>
                <a:lnTo>
                  <a:pt x="1712" y="245"/>
                </a:lnTo>
                <a:close/>
                <a:moveTo>
                  <a:pt x="1578" y="274"/>
                </a:moveTo>
                <a:cubicBezTo>
                  <a:pt x="1576" y="273"/>
                  <a:pt x="1576" y="273"/>
                  <a:pt x="1576" y="273"/>
                </a:cubicBezTo>
                <a:cubicBezTo>
                  <a:pt x="1573" y="275"/>
                  <a:pt x="1573" y="275"/>
                  <a:pt x="1573" y="275"/>
                </a:cubicBezTo>
                <a:cubicBezTo>
                  <a:pt x="1576" y="275"/>
                  <a:pt x="1576" y="275"/>
                  <a:pt x="1576" y="275"/>
                </a:cubicBezTo>
                <a:lnTo>
                  <a:pt x="1578" y="274"/>
                </a:lnTo>
                <a:close/>
                <a:moveTo>
                  <a:pt x="1555" y="297"/>
                </a:moveTo>
                <a:cubicBezTo>
                  <a:pt x="1554" y="296"/>
                  <a:pt x="1554" y="296"/>
                  <a:pt x="1554" y="296"/>
                </a:cubicBezTo>
                <a:cubicBezTo>
                  <a:pt x="1553" y="296"/>
                  <a:pt x="1553" y="296"/>
                  <a:pt x="1553" y="296"/>
                </a:cubicBezTo>
                <a:cubicBezTo>
                  <a:pt x="1553" y="298"/>
                  <a:pt x="1553" y="298"/>
                  <a:pt x="1553" y="298"/>
                </a:cubicBezTo>
                <a:lnTo>
                  <a:pt x="1555" y="297"/>
                </a:lnTo>
                <a:close/>
                <a:moveTo>
                  <a:pt x="1577" y="277"/>
                </a:moveTo>
                <a:cubicBezTo>
                  <a:pt x="1575" y="277"/>
                  <a:pt x="1575" y="277"/>
                  <a:pt x="1575" y="277"/>
                </a:cubicBezTo>
                <a:cubicBezTo>
                  <a:pt x="1574" y="279"/>
                  <a:pt x="1574" y="279"/>
                  <a:pt x="1574" y="279"/>
                </a:cubicBezTo>
                <a:cubicBezTo>
                  <a:pt x="1575" y="279"/>
                  <a:pt x="1575" y="279"/>
                  <a:pt x="1575" y="279"/>
                </a:cubicBezTo>
                <a:cubicBezTo>
                  <a:pt x="1576" y="279"/>
                  <a:pt x="1576" y="279"/>
                  <a:pt x="1576" y="279"/>
                </a:cubicBezTo>
                <a:cubicBezTo>
                  <a:pt x="1579" y="279"/>
                  <a:pt x="1579" y="279"/>
                  <a:pt x="1579" y="279"/>
                </a:cubicBezTo>
                <a:cubicBezTo>
                  <a:pt x="1580" y="277"/>
                  <a:pt x="1580" y="277"/>
                  <a:pt x="1580" y="277"/>
                </a:cubicBezTo>
                <a:cubicBezTo>
                  <a:pt x="1579" y="276"/>
                  <a:pt x="1579" y="276"/>
                  <a:pt x="1579" y="276"/>
                </a:cubicBezTo>
                <a:cubicBezTo>
                  <a:pt x="1577" y="276"/>
                  <a:pt x="1577" y="276"/>
                  <a:pt x="1577" y="276"/>
                </a:cubicBezTo>
                <a:lnTo>
                  <a:pt x="1577" y="277"/>
                </a:lnTo>
                <a:close/>
                <a:moveTo>
                  <a:pt x="1571" y="280"/>
                </a:moveTo>
                <a:cubicBezTo>
                  <a:pt x="1571" y="278"/>
                  <a:pt x="1571" y="278"/>
                  <a:pt x="1571" y="278"/>
                </a:cubicBezTo>
                <a:cubicBezTo>
                  <a:pt x="1568" y="278"/>
                  <a:pt x="1568" y="278"/>
                  <a:pt x="1568" y="278"/>
                </a:cubicBezTo>
                <a:cubicBezTo>
                  <a:pt x="1570" y="281"/>
                  <a:pt x="1570" y="281"/>
                  <a:pt x="1570" y="281"/>
                </a:cubicBezTo>
                <a:cubicBezTo>
                  <a:pt x="1570" y="281"/>
                  <a:pt x="1571" y="280"/>
                  <a:pt x="1571" y="280"/>
                </a:cubicBezTo>
                <a:close/>
                <a:moveTo>
                  <a:pt x="1666" y="379"/>
                </a:moveTo>
                <a:cubicBezTo>
                  <a:pt x="1667" y="378"/>
                  <a:pt x="1667" y="378"/>
                  <a:pt x="1667" y="378"/>
                </a:cubicBezTo>
                <a:cubicBezTo>
                  <a:pt x="1666" y="380"/>
                  <a:pt x="1666" y="380"/>
                  <a:pt x="1666" y="380"/>
                </a:cubicBezTo>
                <a:cubicBezTo>
                  <a:pt x="1665" y="382"/>
                  <a:pt x="1665" y="382"/>
                  <a:pt x="1665" y="382"/>
                </a:cubicBezTo>
                <a:cubicBezTo>
                  <a:pt x="1665" y="382"/>
                  <a:pt x="1665" y="382"/>
                  <a:pt x="1665" y="382"/>
                </a:cubicBezTo>
                <a:cubicBezTo>
                  <a:pt x="1668" y="382"/>
                  <a:pt x="1668" y="382"/>
                  <a:pt x="1668" y="382"/>
                </a:cubicBezTo>
                <a:cubicBezTo>
                  <a:pt x="1668" y="381"/>
                  <a:pt x="1668" y="381"/>
                  <a:pt x="1668" y="381"/>
                </a:cubicBezTo>
                <a:cubicBezTo>
                  <a:pt x="1668" y="380"/>
                  <a:pt x="1668" y="380"/>
                  <a:pt x="1668" y="380"/>
                </a:cubicBezTo>
                <a:cubicBezTo>
                  <a:pt x="1668" y="379"/>
                  <a:pt x="1668" y="379"/>
                  <a:pt x="1668" y="379"/>
                </a:cubicBezTo>
                <a:cubicBezTo>
                  <a:pt x="1670" y="377"/>
                  <a:pt x="1670" y="377"/>
                  <a:pt x="1670" y="377"/>
                </a:cubicBezTo>
                <a:cubicBezTo>
                  <a:pt x="1671" y="376"/>
                  <a:pt x="1671" y="376"/>
                  <a:pt x="1671" y="376"/>
                </a:cubicBezTo>
                <a:cubicBezTo>
                  <a:pt x="1672" y="374"/>
                  <a:pt x="1672" y="374"/>
                  <a:pt x="1672" y="374"/>
                </a:cubicBezTo>
                <a:cubicBezTo>
                  <a:pt x="1672" y="373"/>
                  <a:pt x="1672" y="373"/>
                  <a:pt x="1672" y="373"/>
                </a:cubicBezTo>
                <a:cubicBezTo>
                  <a:pt x="1670" y="372"/>
                  <a:pt x="1670" y="372"/>
                  <a:pt x="1670" y="372"/>
                </a:cubicBezTo>
                <a:cubicBezTo>
                  <a:pt x="1671" y="370"/>
                  <a:pt x="1671" y="370"/>
                  <a:pt x="1671" y="370"/>
                </a:cubicBezTo>
                <a:cubicBezTo>
                  <a:pt x="1671" y="369"/>
                  <a:pt x="1671" y="369"/>
                  <a:pt x="1671" y="369"/>
                </a:cubicBezTo>
                <a:cubicBezTo>
                  <a:pt x="1672" y="368"/>
                  <a:pt x="1672" y="368"/>
                  <a:pt x="1672" y="368"/>
                </a:cubicBezTo>
                <a:cubicBezTo>
                  <a:pt x="1671" y="367"/>
                  <a:pt x="1671" y="367"/>
                  <a:pt x="1671" y="367"/>
                </a:cubicBezTo>
                <a:cubicBezTo>
                  <a:pt x="1670" y="368"/>
                  <a:pt x="1670" y="368"/>
                  <a:pt x="1670" y="368"/>
                </a:cubicBezTo>
                <a:cubicBezTo>
                  <a:pt x="1668" y="368"/>
                  <a:pt x="1668" y="368"/>
                  <a:pt x="1668" y="368"/>
                </a:cubicBezTo>
                <a:cubicBezTo>
                  <a:pt x="1666" y="370"/>
                  <a:pt x="1666" y="370"/>
                  <a:pt x="1666" y="370"/>
                </a:cubicBezTo>
                <a:cubicBezTo>
                  <a:pt x="1666" y="372"/>
                  <a:pt x="1666" y="372"/>
                  <a:pt x="1666" y="372"/>
                </a:cubicBezTo>
                <a:cubicBezTo>
                  <a:pt x="1664" y="373"/>
                  <a:pt x="1664" y="373"/>
                  <a:pt x="1664" y="373"/>
                </a:cubicBezTo>
                <a:cubicBezTo>
                  <a:pt x="1665" y="375"/>
                  <a:pt x="1665" y="375"/>
                  <a:pt x="1665" y="375"/>
                </a:cubicBezTo>
                <a:cubicBezTo>
                  <a:pt x="1664" y="376"/>
                  <a:pt x="1664" y="376"/>
                  <a:pt x="1664" y="376"/>
                </a:cubicBezTo>
                <a:lnTo>
                  <a:pt x="1666" y="379"/>
                </a:lnTo>
                <a:close/>
                <a:moveTo>
                  <a:pt x="1572" y="284"/>
                </a:moveTo>
                <a:cubicBezTo>
                  <a:pt x="1573" y="283"/>
                  <a:pt x="1573" y="283"/>
                  <a:pt x="1573" y="283"/>
                </a:cubicBezTo>
                <a:cubicBezTo>
                  <a:pt x="1572" y="281"/>
                  <a:pt x="1572" y="281"/>
                  <a:pt x="1572" y="281"/>
                </a:cubicBezTo>
                <a:cubicBezTo>
                  <a:pt x="1572" y="281"/>
                  <a:pt x="1571" y="283"/>
                  <a:pt x="1571" y="283"/>
                </a:cubicBezTo>
                <a:lnTo>
                  <a:pt x="1572" y="284"/>
                </a:lnTo>
                <a:close/>
                <a:moveTo>
                  <a:pt x="1706" y="354"/>
                </a:moveTo>
                <a:cubicBezTo>
                  <a:pt x="1709" y="356"/>
                  <a:pt x="1709" y="356"/>
                  <a:pt x="1709" y="356"/>
                </a:cubicBezTo>
                <a:cubicBezTo>
                  <a:pt x="1710" y="355"/>
                  <a:pt x="1710" y="355"/>
                  <a:pt x="1710" y="355"/>
                </a:cubicBezTo>
                <a:cubicBezTo>
                  <a:pt x="1709" y="353"/>
                  <a:pt x="1709" y="353"/>
                  <a:pt x="1709" y="353"/>
                </a:cubicBezTo>
                <a:cubicBezTo>
                  <a:pt x="1706" y="353"/>
                  <a:pt x="1706" y="353"/>
                  <a:pt x="1706" y="353"/>
                </a:cubicBezTo>
                <a:lnTo>
                  <a:pt x="1706" y="354"/>
                </a:lnTo>
                <a:close/>
                <a:moveTo>
                  <a:pt x="1672" y="357"/>
                </a:moveTo>
                <a:cubicBezTo>
                  <a:pt x="1672" y="359"/>
                  <a:pt x="1672" y="359"/>
                  <a:pt x="1672" y="359"/>
                </a:cubicBezTo>
                <a:cubicBezTo>
                  <a:pt x="1674" y="358"/>
                  <a:pt x="1674" y="358"/>
                  <a:pt x="1674" y="358"/>
                </a:cubicBezTo>
                <a:cubicBezTo>
                  <a:pt x="1672" y="357"/>
                  <a:pt x="1672" y="357"/>
                  <a:pt x="1672" y="357"/>
                </a:cubicBezTo>
                <a:close/>
                <a:moveTo>
                  <a:pt x="1681" y="279"/>
                </a:moveTo>
                <a:cubicBezTo>
                  <a:pt x="1682" y="280"/>
                  <a:pt x="1682" y="280"/>
                  <a:pt x="1682" y="280"/>
                </a:cubicBezTo>
                <a:cubicBezTo>
                  <a:pt x="1684" y="279"/>
                  <a:pt x="1684" y="279"/>
                  <a:pt x="1684" y="279"/>
                </a:cubicBezTo>
                <a:cubicBezTo>
                  <a:pt x="1684" y="278"/>
                  <a:pt x="1684" y="278"/>
                  <a:pt x="1684" y="278"/>
                </a:cubicBezTo>
                <a:cubicBezTo>
                  <a:pt x="1683" y="278"/>
                  <a:pt x="1683" y="278"/>
                  <a:pt x="1683" y="278"/>
                </a:cubicBezTo>
                <a:cubicBezTo>
                  <a:pt x="1681" y="277"/>
                  <a:pt x="1681" y="277"/>
                  <a:pt x="1681" y="277"/>
                </a:cubicBezTo>
                <a:lnTo>
                  <a:pt x="1681" y="279"/>
                </a:lnTo>
                <a:close/>
                <a:moveTo>
                  <a:pt x="1672" y="367"/>
                </a:moveTo>
                <a:cubicBezTo>
                  <a:pt x="1673" y="368"/>
                  <a:pt x="1673" y="368"/>
                  <a:pt x="1673" y="368"/>
                </a:cubicBezTo>
                <a:cubicBezTo>
                  <a:pt x="1674" y="367"/>
                  <a:pt x="1674" y="367"/>
                  <a:pt x="1674" y="367"/>
                </a:cubicBezTo>
                <a:cubicBezTo>
                  <a:pt x="1676" y="366"/>
                  <a:pt x="1676" y="366"/>
                  <a:pt x="1676" y="366"/>
                </a:cubicBezTo>
                <a:cubicBezTo>
                  <a:pt x="1676" y="366"/>
                  <a:pt x="1676" y="366"/>
                  <a:pt x="1676" y="366"/>
                </a:cubicBezTo>
                <a:cubicBezTo>
                  <a:pt x="1673" y="366"/>
                  <a:pt x="1673" y="366"/>
                  <a:pt x="1673" y="366"/>
                </a:cubicBezTo>
                <a:lnTo>
                  <a:pt x="1672" y="367"/>
                </a:lnTo>
                <a:close/>
                <a:moveTo>
                  <a:pt x="1665" y="347"/>
                </a:moveTo>
                <a:cubicBezTo>
                  <a:pt x="1665" y="344"/>
                  <a:pt x="1665" y="344"/>
                  <a:pt x="1665" y="344"/>
                </a:cubicBezTo>
                <a:cubicBezTo>
                  <a:pt x="1667" y="342"/>
                  <a:pt x="1667" y="342"/>
                  <a:pt x="1667" y="342"/>
                </a:cubicBezTo>
                <a:cubicBezTo>
                  <a:pt x="1667" y="341"/>
                  <a:pt x="1667" y="341"/>
                  <a:pt x="1667" y="341"/>
                </a:cubicBezTo>
                <a:cubicBezTo>
                  <a:pt x="1665" y="341"/>
                  <a:pt x="1665" y="341"/>
                  <a:pt x="1665" y="341"/>
                </a:cubicBezTo>
                <a:cubicBezTo>
                  <a:pt x="1663" y="343"/>
                  <a:pt x="1663" y="343"/>
                  <a:pt x="1663" y="343"/>
                </a:cubicBezTo>
                <a:cubicBezTo>
                  <a:pt x="1664" y="346"/>
                  <a:pt x="1664" y="346"/>
                  <a:pt x="1664" y="346"/>
                </a:cubicBezTo>
                <a:lnTo>
                  <a:pt x="1665" y="347"/>
                </a:lnTo>
                <a:close/>
                <a:moveTo>
                  <a:pt x="1673" y="327"/>
                </a:moveTo>
                <a:cubicBezTo>
                  <a:pt x="1673" y="328"/>
                  <a:pt x="1673" y="328"/>
                  <a:pt x="1673" y="328"/>
                </a:cubicBezTo>
                <a:cubicBezTo>
                  <a:pt x="1674" y="329"/>
                  <a:pt x="1674" y="329"/>
                  <a:pt x="1674" y="329"/>
                </a:cubicBezTo>
                <a:cubicBezTo>
                  <a:pt x="1675" y="330"/>
                  <a:pt x="1675" y="330"/>
                  <a:pt x="1675" y="330"/>
                </a:cubicBezTo>
                <a:cubicBezTo>
                  <a:pt x="1677" y="331"/>
                  <a:pt x="1677" y="331"/>
                  <a:pt x="1677" y="331"/>
                </a:cubicBezTo>
                <a:cubicBezTo>
                  <a:pt x="1679" y="332"/>
                  <a:pt x="1679" y="332"/>
                  <a:pt x="1679" y="332"/>
                </a:cubicBezTo>
                <a:cubicBezTo>
                  <a:pt x="1680" y="331"/>
                  <a:pt x="1680" y="331"/>
                  <a:pt x="1680" y="331"/>
                </a:cubicBezTo>
                <a:cubicBezTo>
                  <a:pt x="1680" y="330"/>
                  <a:pt x="1680" y="330"/>
                  <a:pt x="1680" y="330"/>
                </a:cubicBezTo>
                <a:cubicBezTo>
                  <a:pt x="1678" y="330"/>
                  <a:pt x="1678" y="330"/>
                  <a:pt x="1678" y="330"/>
                </a:cubicBezTo>
                <a:cubicBezTo>
                  <a:pt x="1677" y="328"/>
                  <a:pt x="1677" y="328"/>
                  <a:pt x="1677" y="328"/>
                </a:cubicBezTo>
                <a:cubicBezTo>
                  <a:pt x="1678" y="327"/>
                  <a:pt x="1678" y="327"/>
                  <a:pt x="1678" y="327"/>
                </a:cubicBezTo>
                <a:cubicBezTo>
                  <a:pt x="1679" y="328"/>
                  <a:pt x="1679" y="328"/>
                  <a:pt x="1679" y="328"/>
                </a:cubicBezTo>
                <a:cubicBezTo>
                  <a:pt x="1679" y="326"/>
                  <a:pt x="1679" y="326"/>
                  <a:pt x="1679" y="326"/>
                </a:cubicBezTo>
                <a:cubicBezTo>
                  <a:pt x="1676" y="324"/>
                  <a:pt x="1676" y="324"/>
                  <a:pt x="1676" y="324"/>
                </a:cubicBezTo>
                <a:cubicBezTo>
                  <a:pt x="1675" y="324"/>
                  <a:pt x="1675" y="324"/>
                  <a:pt x="1675" y="324"/>
                </a:cubicBezTo>
                <a:cubicBezTo>
                  <a:pt x="1675" y="326"/>
                  <a:pt x="1675" y="326"/>
                  <a:pt x="1675" y="326"/>
                </a:cubicBezTo>
                <a:cubicBezTo>
                  <a:pt x="1676" y="327"/>
                  <a:pt x="1676" y="327"/>
                  <a:pt x="1676" y="327"/>
                </a:cubicBezTo>
                <a:cubicBezTo>
                  <a:pt x="1676" y="328"/>
                  <a:pt x="1676" y="328"/>
                  <a:pt x="1676" y="328"/>
                </a:cubicBezTo>
                <a:lnTo>
                  <a:pt x="1673" y="327"/>
                </a:lnTo>
                <a:close/>
                <a:moveTo>
                  <a:pt x="1684" y="276"/>
                </a:moveTo>
                <a:cubicBezTo>
                  <a:pt x="1682" y="275"/>
                  <a:pt x="1682" y="275"/>
                  <a:pt x="1682" y="275"/>
                </a:cubicBezTo>
                <a:cubicBezTo>
                  <a:pt x="1682" y="276"/>
                  <a:pt x="1682" y="276"/>
                  <a:pt x="1682" y="276"/>
                </a:cubicBezTo>
                <a:cubicBezTo>
                  <a:pt x="1683" y="277"/>
                  <a:pt x="1683" y="277"/>
                  <a:pt x="1683" y="277"/>
                </a:cubicBezTo>
                <a:lnTo>
                  <a:pt x="1684" y="276"/>
                </a:lnTo>
                <a:close/>
                <a:moveTo>
                  <a:pt x="1687" y="324"/>
                </a:moveTo>
                <a:cubicBezTo>
                  <a:pt x="1687" y="324"/>
                  <a:pt x="1688" y="325"/>
                  <a:pt x="1688" y="325"/>
                </a:cubicBezTo>
                <a:cubicBezTo>
                  <a:pt x="1689" y="324"/>
                  <a:pt x="1689" y="324"/>
                  <a:pt x="1689" y="324"/>
                </a:cubicBezTo>
                <a:lnTo>
                  <a:pt x="1687" y="324"/>
                </a:lnTo>
                <a:close/>
                <a:moveTo>
                  <a:pt x="1703" y="332"/>
                </a:moveTo>
                <a:cubicBezTo>
                  <a:pt x="1702" y="331"/>
                  <a:pt x="1702" y="331"/>
                  <a:pt x="1702" y="331"/>
                </a:cubicBezTo>
                <a:cubicBezTo>
                  <a:pt x="1702" y="332"/>
                  <a:pt x="1702" y="332"/>
                  <a:pt x="1702" y="332"/>
                </a:cubicBezTo>
                <a:cubicBezTo>
                  <a:pt x="1701" y="332"/>
                  <a:pt x="1701" y="332"/>
                  <a:pt x="1701" y="332"/>
                </a:cubicBezTo>
                <a:cubicBezTo>
                  <a:pt x="1701" y="333"/>
                  <a:pt x="1701" y="333"/>
                  <a:pt x="1701" y="333"/>
                </a:cubicBezTo>
                <a:lnTo>
                  <a:pt x="1703" y="332"/>
                </a:lnTo>
                <a:close/>
                <a:moveTo>
                  <a:pt x="1699" y="330"/>
                </a:moveTo>
                <a:cubicBezTo>
                  <a:pt x="1700" y="330"/>
                  <a:pt x="1700" y="330"/>
                  <a:pt x="1700" y="330"/>
                </a:cubicBezTo>
                <a:cubicBezTo>
                  <a:pt x="1700" y="330"/>
                  <a:pt x="1700" y="328"/>
                  <a:pt x="1700" y="328"/>
                </a:cubicBezTo>
                <a:lnTo>
                  <a:pt x="1699" y="330"/>
                </a:lnTo>
                <a:close/>
                <a:moveTo>
                  <a:pt x="1693" y="325"/>
                </a:moveTo>
                <a:cubicBezTo>
                  <a:pt x="1691" y="323"/>
                  <a:pt x="1691" y="323"/>
                  <a:pt x="1691" y="323"/>
                </a:cubicBezTo>
                <a:cubicBezTo>
                  <a:pt x="1691" y="325"/>
                  <a:pt x="1691" y="325"/>
                  <a:pt x="1691" y="325"/>
                </a:cubicBezTo>
                <a:cubicBezTo>
                  <a:pt x="1692" y="326"/>
                  <a:pt x="1692" y="326"/>
                  <a:pt x="1692" y="326"/>
                </a:cubicBezTo>
                <a:lnTo>
                  <a:pt x="1693" y="325"/>
                </a:lnTo>
                <a:close/>
                <a:moveTo>
                  <a:pt x="1698" y="352"/>
                </a:moveTo>
                <a:cubicBezTo>
                  <a:pt x="1700" y="351"/>
                  <a:pt x="1700" y="351"/>
                  <a:pt x="1700" y="351"/>
                </a:cubicBezTo>
                <a:cubicBezTo>
                  <a:pt x="1701" y="351"/>
                  <a:pt x="1701" y="351"/>
                  <a:pt x="1701" y="351"/>
                </a:cubicBezTo>
                <a:cubicBezTo>
                  <a:pt x="1703" y="353"/>
                  <a:pt x="1703" y="353"/>
                  <a:pt x="1703" y="353"/>
                </a:cubicBezTo>
                <a:cubicBezTo>
                  <a:pt x="1703" y="351"/>
                  <a:pt x="1703" y="351"/>
                  <a:pt x="1703" y="351"/>
                </a:cubicBezTo>
                <a:cubicBezTo>
                  <a:pt x="1705" y="350"/>
                  <a:pt x="1705" y="350"/>
                  <a:pt x="1705" y="350"/>
                </a:cubicBezTo>
                <a:cubicBezTo>
                  <a:pt x="1706" y="351"/>
                  <a:pt x="1706" y="351"/>
                  <a:pt x="1706" y="351"/>
                </a:cubicBezTo>
                <a:cubicBezTo>
                  <a:pt x="1705" y="349"/>
                  <a:pt x="1705" y="349"/>
                  <a:pt x="1705" y="349"/>
                </a:cubicBezTo>
                <a:cubicBezTo>
                  <a:pt x="1703" y="349"/>
                  <a:pt x="1703" y="349"/>
                  <a:pt x="1703" y="349"/>
                </a:cubicBezTo>
                <a:cubicBezTo>
                  <a:pt x="1703" y="348"/>
                  <a:pt x="1703" y="348"/>
                  <a:pt x="1703" y="348"/>
                </a:cubicBezTo>
                <a:cubicBezTo>
                  <a:pt x="1701" y="347"/>
                  <a:pt x="1701" y="347"/>
                  <a:pt x="1701" y="347"/>
                </a:cubicBezTo>
                <a:cubicBezTo>
                  <a:pt x="1701" y="348"/>
                  <a:pt x="1701" y="348"/>
                  <a:pt x="1701" y="348"/>
                </a:cubicBezTo>
                <a:cubicBezTo>
                  <a:pt x="1700" y="349"/>
                  <a:pt x="1700" y="349"/>
                  <a:pt x="1700" y="349"/>
                </a:cubicBezTo>
                <a:cubicBezTo>
                  <a:pt x="1697" y="351"/>
                  <a:pt x="1697" y="351"/>
                  <a:pt x="1697" y="351"/>
                </a:cubicBezTo>
                <a:lnTo>
                  <a:pt x="1698" y="352"/>
                </a:lnTo>
                <a:close/>
                <a:moveTo>
                  <a:pt x="1655" y="629"/>
                </a:moveTo>
                <a:cubicBezTo>
                  <a:pt x="1656" y="627"/>
                  <a:pt x="1656" y="627"/>
                  <a:pt x="1656" y="627"/>
                </a:cubicBezTo>
                <a:cubicBezTo>
                  <a:pt x="1654" y="625"/>
                  <a:pt x="1654" y="625"/>
                  <a:pt x="1654" y="625"/>
                </a:cubicBezTo>
                <a:cubicBezTo>
                  <a:pt x="1652" y="627"/>
                  <a:pt x="1652" y="627"/>
                  <a:pt x="1652" y="627"/>
                </a:cubicBezTo>
                <a:cubicBezTo>
                  <a:pt x="1650" y="627"/>
                  <a:pt x="1650" y="627"/>
                  <a:pt x="1650" y="627"/>
                </a:cubicBezTo>
                <a:cubicBezTo>
                  <a:pt x="1648" y="626"/>
                  <a:pt x="1648" y="626"/>
                  <a:pt x="1648" y="626"/>
                </a:cubicBezTo>
                <a:cubicBezTo>
                  <a:pt x="1646" y="628"/>
                  <a:pt x="1646" y="628"/>
                  <a:pt x="1646" y="628"/>
                </a:cubicBezTo>
                <a:cubicBezTo>
                  <a:pt x="1642" y="628"/>
                  <a:pt x="1642" y="628"/>
                  <a:pt x="1642" y="628"/>
                </a:cubicBezTo>
                <a:cubicBezTo>
                  <a:pt x="1638" y="629"/>
                  <a:pt x="1638" y="629"/>
                  <a:pt x="1638" y="629"/>
                </a:cubicBezTo>
                <a:cubicBezTo>
                  <a:pt x="1635" y="628"/>
                  <a:pt x="1635" y="628"/>
                  <a:pt x="1635" y="628"/>
                </a:cubicBezTo>
                <a:cubicBezTo>
                  <a:pt x="1633" y="627"/>
                  <a:pt x="1633" y="627"/>
                  <a:pt x="1633" y="627"/>
                </a:cubicBezTo>
                <a:cubicBezTo>
                  <a:pt x="1631" y="627"/>
                  <a:pt x="1631" y="627"/>
                  <a:pt x="1631" y="627"/>
                </a:cubicBezTo>
                <a:cubicBezTo>
                  <a:pt x="1630" y="628"/>
                  <a:pt x="1630" y="628"/>
                  <a:pt x="1630" y="628"/>
                </a:cubicBezTo>
                <a:cubicBezTo>
                  <a:pt x="1629" y="627"/>
                  <a:pt x="1629" y="627"/>
                  <a:pt x="1629" y="627"/>
                </a:cubicBezTo>
                <a:cubicBezTo>
                  <a:pt x="1627" y="629"/>
                  <a:pt x="1627" y="629"/>
                  <a:pt x="1627" y="629"/>
                </a:cubicBezTo>
                <a:cubicBezTo>
                  <a:pt x="1626" y="632"/>
                  <a:pt x="1626" y="632"/>
                  <a:pt x="1626" y="632"/>
                </a:cubicBezTo>
                <a:cubicBezTo>
                  <a:pt x="1628" y="634"/>
                  <a:pt x="1628" y="634"/>
                  <a:pt x="1628" y="634"/>
                </a:cubicBezTo>
                <a:cubicBezTo>
                  <a:pt x="1631" y="633"/>
                  <a:pt x="1631" y="633"/>
                  <a:pt x="1631" y="633"/>
                </a:cubicBezTo>
                <a:cubicBezTo>
                  <a:pt x="1634" y="636"/>
                  <a:pt x="1634" y="636"/>
                  <a:pt x="1634" y="636"/>
                </a:cubicBezTo>
                <a:cubicBezTo>
                  <a:pt x="1636" y="637"/>
                  <a:pt x="1636" y="637"/>
                  <a:pt x="1636" y="637"/>
                </a:cubicBezTo>
                <a:cubicBezTo>
                  <a:pt x="1638" y="639"/>
                  <a:pt x="1638" y="639"/>
                  <a:pt x="1638" y="639"/>
                </a:cubicBezTo>
                <a:cubicBezTo>
                  <a:pt x="1643" y="640"/>
                  <a:pt x="1643" y="640"/>
                  <a:pt x="1643" y="640"/>
                </a:cubicBezTo>
                <a:cubicBezTo>
                  <a:pt x="1644" y="640"/>
                  <a:pt x="1644" y="640"/>
                  <a:pt x="1644" y="640"/>
                </a:cubicBezTo>
                <a:cubicBezTo>
                  <a:pt x="1646" y="641"/>
                  <a:pt x="1646" y="641"/>
                  <a:pt x="1646" y="641"/>
                </a:cubicBezTo>
                <a:cubicBezTo>
                  <a:pt x="1646" y="643"/>
                  <a:pt x="1646" y="643"/>
                  <a:pt x="1646" y="643"/>
                </a:cubicBezTo>
                <a:cubicBezTo>
                  <a:pt x="1651" y="645"/>
                  <a:pt x="1651" y="645"/>
                  <a:pt x="1651" y="645"/>
                </a:cubicBezTo>
                <a:cubicBezTo>
                  <a:pt x="1653" y="644"/>
                  <a:pt x="1653" y="644"/>
                  <a:pt x="1653" y="644"/>
                </a:cubicBezTo>
                <a:cubicBezTo>
                  <a:pt x="1653" y="642"/>
                  <a:pt x="1653" y="642"/>
                  <a:pt x="1653" y="642"/>
                </a:cubicBezTo>
                <a:cubicBezTo>
                  <a:pt x="1654" y="641"/>
                  <a:pt x="1654" y="641"/>
                  <a:pt x="1654" y="641"/>
                </a:cubicBezTo>
                <a:cubicBezTo>
                  <a:pt x="1653" y="638"/>
                  <a:pt x="1653" y="638"/>
                  <a:pt x="1653" y="638"/>
                </a:cubicBezTo>
                <a:cubicBezTo>
                  <a:pt x="1652" y="636"/>
                  <a:pt x="1652" y="636"/>
                  <a:pt x="1652" y="636"/>
                </a:cubicBezTo>
                <a:cubicBezTo>
                  <a:pt x="1653" y="631"/>
                  <a:pt x="1653" y="631"/>
                  <a:pt x="1653" y="631"/>
                </a:cubicBezTo>
                <a:lnTo>
                  <a:pt x="1655" y="629"/>
                </a:lnTo>
                <a:close/>
                <a:moveTo>
                  <a:pt x="1728" y="616"/>
                </a:moveTo>
                <a:cubicBezTo>
                  <a:pt x="1726" y="617"/>
                  <a:pt x="1726" y="617"/>
                  <a:pt x="1726" y="617"/>
                </a:cubicBezTo>
                <a:cubicBezTo>
                  <a:pt x="1727" y="617"/>
                  <a:pt x="1727" y="617"/>
                  <a:pt x="1727" y="617"/>
                </a:cubicBezTo>
                <a:cubicBezTo>
                  <a:pt x="1729" y="617"/>
                  <a:pt x="1729" y="617"/>
                  <a:pt x="1729" y="617"/>
                </a:cubicBezTo>
                <a:cubicBezTo>
                  <a:pt x="1730" y="618"/>
                  <a:pt x="1730" y="618"/>
                  <a:pt x="1730" y="618"/>
                </a:cubicBezTo>
                <a:cubicBezTo>
                  <a:pt x="1730" y="619"/>
                  <a:pt x="1730" y="619"/>
                  <a:pt x="1730" y="619"/>
                </a:cubicBezTo>
                <a:cubicBezTo>
                  <a:pt x="1731" y="619"/>
                  <a:pt x="1731" y="619"/>
                  <a:pt x="1731" y="619"/>
                </a:cubicBezTo>
                <a:cubicBezTo>
                  <a:pt x="1732" y="620"/>
                  <a:pt x="1732" y="620"/>
                  <a:pt x="1732" y="620"/>
                </a:cubicBezTo>
                <a:cubicBezTo>
                  <a:pt x="1733" y="621"/>
                  <a:pt x="1733" y="621"/>
                  <a:pt x="1733" y="621"/>
                </a:cubicBezTo>
                <a:cubicBezTo>
                  <a:pt x="1734" y="622"/>
                  <a:pt x="1734" y="622"/>
                  <a:pt x="1734" y="622"/>
                </a:cubicBezTo>
                <a:cubicBezTo>
                  <a:pt x="1736" y="623"/>
                  <a:pt x="1736" y="623"/>
                  <a:pt x="1736" y="623"/>
                </a:cubicBezTo>
                <a:cubicBezTo>
                  <a:pt x="1737" y="623"/>
                  <a:pt x="1737" y="623"/>
                  <a:pt x="1737" y="623"/>
                </a:cubicBezTo>
                <a:cubicBezTo>
                  <a:pt x="1738" y="624"/>
                  <a:pt x="1738" y="624"/>
                  <a:pt x="1738" y="624"/>
                </a:cubicBezTo>
                <a:cubicBezTo>
                  <a:pt x="1739" y="626"/>
                  <a:pt x="1739" y="626"/>
                  <a:pt x="1739" y="626"/>
                </a:cubicBezTo>
                <a:cubicBezTo>
                  <a:pt x="1740" y="626"/>
                  <a:pt x="1740" y="626"/>
                  <a:pt x="1740" y="626"/>
                </a:cubicBezTo>
                <a:cubicBezTo>
                  <a:pt x="1739" y="627"/>
                  <a:pt x="1739" y="627"/>
                  <a:pt x="1739" y="627"/>
                </a:cubicBezTo>
                <a:cubicBezTo>
                  <a:pt x="1740" y="628"/>
                  <a:pt x="1740" y="628"/>
                  <a:pt x="1740" y="628"/>
                </a:cubicBezTo>
                <a:cubicBezTo>
                  <a:pt x="1741" y="629"/>
                  <a:pt x="1741" y="629"/>
                  <a:pt x="1741" y="629"/>
                </a:cubicBezTo>
                <a:cubicBezTo>
                  <a:pt x="1742" y="629"/>
                  <a:pt x="1742" y="629"/>
                  <a:pt x="1742" y="629"/>
                </a:cubicBezTo>
                <a:cubicBezTo>
                  <a:pt x="1743" y="629"/>
                  <a:pt x="1743" y="629"/>
                  <a:pt x="1743" y="629"/>
                </a:cubicBezTo>
                <a:cubicBezTo>
                  <a:pt x="1744" y="627"/>
                  <a:pt x="1744" y="627"/>
                  <a:pt x="1744" y="627"/>
                </a:cubicBezTo>
                <a:cubicBezTo>
                  <a:pt x="1742" y="627"/>
                  <a:pt x="1742" y="627"/>
                  <a:pt x="1742" y="627"/>
                </a:cubicBezTo>
                <a:cubicBezTo>
                  <a:pt x="1742" y="628"/>
                  <a:pt x="1742" y="628"/>
                  <a:pt x="1742" y="628"/>
                </a:cubicBezTo>
                <a:cubicBezTo>
                  <a:pt x="1740" y="626"/>
                  <a:pt x="1740" y="626"/>
                  <a:pt x="1740" y="626"/>
                </a:cubicBezTo>
                <a:cubicBezTo>
                  <a:pt x="1740" y="625"/>
                  <a:pt x="1740" y="625"/>
                  <a:pt x="1740" y="625"/>
                </a:cubicBezTo>
                <a:cubicBezTo>
                  <a:pt x="1740" y="624"/>
                  <a:pt x="1740" y="624"/>
                  <a:pt x="1740" y="624"/>
                </a:cubicBezTo>
                <a:cubicBezTo>
                  <a:pt x="1740" y="623"/>
                  <a:pt x="1740" y="623"/>
                  <a:pt x="1740" y="623"/>
                </a:cubicBezTo>
                <a:cubicBezTo>
                  <a:pt x="1739" y="621"/>
                  <a:pt x="1739" y="621"/>
                  <a:pt x="1739" y="621"/>
                </a:cubicBezTo>
                <a:cubicBezTo>
                  <a:pt x="1737" y="619"/>
                  <a:pt x="1737" y="619"/>
                  <a:pt x="1737" y="619"/>
                </a:cubicBezTo>
                <a:cubicBezTo>
                  <a:pt x="1737" y="619"/>
                  <a:pt x="1737" y="619"/>
                  <a:pt x="1737" y="619"/>
                </a:cubicBezTo>
                <a:cubicBezTo>
                  <a:pt x="1735" y="619"/>
                  <a:pt x="1735" y="619"/>
                  <a:pt x="1735" y="619"/>
                </a:cubicBezTo>
                <a:cubicBezTo>
                  <a:pt x="1735" y="619"/>
                  <a:pt x="1735" y="619"/>
                  <a:pt x="1735" y="619"/>
                </a:cubicBezTo>
                <a:cubicBezTo>
                  <a:pt x="1733" y="618"/>
                  <a:pt x="1733" y="618"/>
                  <a:pt x="1733" y="618"/>
                </a:cubicBezTo>
                <a:cubicBezTo>
                  <a:pt x="1732" y="617"/>
                  <a:pt x="1732" y="617"/>
                  <a:pt x="1732" y="617"/>
                </a:cubicBezTo>
                <a:cubicBezTo>
                  <a:pt x="1730" y="616"/>
                  <a:pt x="1730" y="616"/>
                  <a:pt x="1730" y="616"/>
                </a:cubicBezTo>
                <a:lnTo>
                  <a:pt x="1728" y="616"/>
                </a:lnTo>
                <a:close/>
                <a:moveTo>
                  <a:pt x="1736" y="656"/>
                </a:moveTo>
                <a:cubicBezTo>
                  <a:pt x="1736" y="658"/>
                  <a:pt x="1736" y="658"/>
                  <a:pt x="1736" y="658"/>
                </a:cubicBezTo>
                <a:cubicBezTo>
                  <a:pt x="1736" y="659"/>
                  <a:pt x="1736" y="659"/>
                  <a:pt x="1736" y="659"/>
                </a:cubicBezTo>
                <a:cubicBezTo>
                  <a:pt x="1736" y="661"/>
                  <a:pt x="1736" y="661"/>
                  <a:pt x="1736" y="661"/>
                </a:cubicBezTo>
                <a:cubicBezTo>
                  <a:pt x="1737" y="661"/>
                  <a:pt x="1737" y="661"/>
                  <a:pt x="1737" y="661"/>
                </a:cubicBezTo>
                <a:cubicBezTo>
                  <a:pt x="1741" y="661"/>
                  <a:pt x="1741" y="661"/>
                  <a:pt x="1741" y="661"/>
                </a:cubicBezTo>
                <a:cubicBezTo>
                  <a:pt x="1742" y="661"/>
                  <a:pt x="1742" y="661"/>
                  <a:pt x="1742" y="661"/>
                </a:cubicBezTo>
                <a:cubicBezTo>
                  <a:pt x="1743" y="661"/>
                  <a:pt x="1743" y="661"/>
                  <a:pt x="1743" y="661"/>
                </a:cubicBezTo>
                <a:cubicBezTo>
                  <a:pt x="1745" y="661"/>
                  <a:pt x="1745" y="661"/>
                  <a:pt x="1745" y="661"/>
                </a:cubicBezTo>
                <a:cubicBezTo>
                  <a:pt x="1747" y="663"/>
                  <a:pt x="1747" y="663"/>
                  <a:pt x="1747" y="663"/>
                </a:cubicBezTo>
                <a:cubicBezTo>
                  <a:pt x="1748" y="664"/>
                  <a:pt x="1748" y="664"/>
                  <a:pt x="1748" y="664"/>
                </a:cubicBezTo>
                <a:cubicBezTo>
                  <a:pt x="1750" y="664"/>
                  <a:pt x="1750" y="664"/>
                  <a:pt x="1750" y="664"/>
                </a:cubicBezTo>
                <a:cubicBezTo>
                  <a:pt x="1752" y="662"/>
                  <a:pt x="1752" y="662"/>
                  <a:pt x="1752" y="662"/>
                </a:cubicBezTo>
                <a:cubicBezTo>
                  <a:pt x="1755" y="663"/>
                  <a:pt x="1755" y="663"/>
                  <a:pt x="1755" y="663"/>
                </a:cubicBezTo>
                <a:cubicBezTo>
                  <a:pt x="1758" y="663"/>
                  <a:pt x="1758" y="663"/>
                  <a:pt x="1758" y="663"/>
                </a:cubicBezTo>
                <a:cubicBezTo>
                  <a:pt x="1761" y="663"/>
                  <a:pt x="1761" y="663"/>
                  <a:pt x="1761" y="663"/>
                </a:cubicBezTo>
                <a:cubicBezTo>
                  <a:pt x="1762" y="662"/>
                  <a:pt x="1762" y="662"/>
                  <a:pt x="1762" y="662"/>
                </a:cubicBezTo>
                <a:cubicBezTo>
                  <a:pt x="1763" y="660"/>
                  <a:pt x="1763" y="660"/>
                  <a:pt x="1763" y="660"/>
                </a:cubicBezTo>
                <a:cubicBezTo>
                  <a:pt x="1763" y="659"/>
                  <a:pt x="1763" y="659"/>
                  <a:pt x="1763" y="659"/>
                </a:cubicBezTo>
                <a:cubicBezTo>
                  <a:pt x="1763" y="658"/>
                  <a:pt x="1763" y="658"/>
                  <a:pt x="1763" y="658"/>
                </a:cubicBezTo>
                <a:cubicBezTo>
                  <a:pt x="1762" y="659"/>
                  <a:pt x="1762" y="659"/>
                  <a:pt x="1762" y="659"/>
                </a:cubicBezTo>
                <a:cubicBezTo>
                  <a:pt x="1762" y="660"/>
                  <a:pt x="1762" y="660"/>
                  <a:pt x="1762" y="660"/>
                </a:cubicBezTo>
                <a:cubicBezTo>
                  <a:pt x="1761" y="661"/>
                  <a:pt x="1761" y="661"/>
                  <a:pt x="1761" y="661"/>
                </a:cubicBezTo>
                <a:cubicBezTo>
                  <a:pt x="1760" y="660"/>
                  <a:pt x="1760" y="660"/>
                  <a:pt x="1760" y="660"/>
                </a:cubicBezTo>
                <a:cubicBezTo>
                  <a:pt x="1759" y="660"/>
                  <a:pt x="1759" y="660"/>
                  <a:pt x="1759" y="660"/>
                </a:cubicBezTo>
                <a:cubicBezTo>
                  <a:pt x="1758" y="660"/>
                  <a:pt x="1758" y="660"/>
                  <a:pt x="1758" y="660"/>
                </a:cubicBezTo>
                <a:cubicBezTo>
                  <a:pt x="1758" y="659"/>
                  <a:pt x="1758" y="659"/>
                  <a:pt x="1758" y="659"/>
                </a:cubicBezTo>
                <a:cubicBezTo>
                  <a:pt x="1758" y="658"/>
                  <a:pt x="1758" y="658"/>
                  <a:pt x="1758" y="658"/>
                </a:cubicBezTo>
                <a:cubicBezTo>
                  <a:pt x="1757" y="658"/>
                  <a:pt x="1757" y="658"/>
                  <a:pt x="1757" y="658"/>
                </a:cubicBezTo>
                <a:cubicBezTo>
                  <a:pt x="1754" y="658"/>
                  <a:pt x="1754" y="658"/>
                  <a:pt x="1754" y="658"/>
                </a:cubicBezTo>
                <a:cubicBezTo>
                  <a:pt x="1752" y="657"/>
                  <a:pt x="1752" y="657"/>
                  <a:pt x="1752" y="657"/>
                </a:cubicBezTo>
                <a:cubicBezTo>
                  <a:pt x="1749" y="657"/>
                  <a:pt x="1749" y="657"/>
                  <a:pt x="1749" y="657"/>
                </a:cubicBezTo>
                <a:cubicBezTo>
                  <a:pt x="1746" y="658"/>
                  <a:pt x="1746" y="658"/>
                  <a:pt x="1746" y="658"/>
                </a:cubicBezTo>
                <a:cubicBezTo>
                  <a:pt x="1745" y="659"/>
                  <a:pt x="1745" y="659"/>
                  <a:pt x="1745" y="659"/>
                </a:cubicBezTo>
                <a:cubicBezTo>
                  <a:pt x="1743" y="658"/>
                  <a:pt x="1743" y="658"/>
                  <a:pt x="1743" y="658"/>
                </a:cubicBezTo>
                <a:cubicBezTo>
                  <a:pt x="1742" y="657"/>
                  <a:pt x="1742" y="657"/>
                  <a:pt x="1742" y="657"/>
                </a:cubicBezTo>
                <a:cubicBezTo>
                  <a:pt x="1741" y="657"/>
                  <a:pt x="1741" y="657"/>
                  <a:pt x="1741" y="657"/>
                </a:cubicBezTo>
                <a:cubicBezTo>
                  <a:pt x="1742" y="657"/>
                  <a:pt x="1742" y="657"/>
                  <a:pt x="1742" y="657"/>
                </a:cubicBezTo>
                <a:cubicBezTo>
                  <a:pt x="1741" y="655"/>
                  <a:pt x="1741" y="655"/>
                  <a:pt x="1741" y="655"/>
                </a:cubicBezTo>
                <a:cubicBezTo>
                  <a:pt x="1740" y="656"/>
                  <a:pt x="1740" y="656"/>
                  <a:pt x="1740" y="656"/>
                </a:cubicBezTo>
                <a:cubicBezTo>
                  <a:pt x="1740" y="656"/>
                  <a:pt x="1740" y="656"/>
                  <a:pt x="1740" y="656"/>
                </a:cubicBezTo>
                <a:cubicBezTo>
                  <a:pt x="1741" y="656"/>
                  <a:pt x="1741" y="656"/>
                  <a:pt x="1741" y="656"/>
                </a:cubicBezTo>
                <a:cubicBezTo>
                  <a:pt x="1740" y="657"/>
                  <a:pt x="1740" y="657"/>
                  <a:pt x="1740" y="657"/>
                </a:cubicBezTo>
                <a:cubicBezTo>
                  <a:pt x="1738" y="657"/>
                  <a:pt x="1738" y="657"/>
                  <a:pt x="1738" y="657"/>
                </a:cubicBezTo>
                <a:cubicBezTo>
                  <a:pt x="1738" y="656"/>
                  <a:pt x="1738" y="656"/>
                  <a:pt x="1738" y="656"/>
                </a:cubicBezTo>
                <a:cubicBezTo>
                  <a:pt x="1738" y="655"/>
                  <a:pt x="1738" y="655"/>
                  <a:pt x="1738" y="655"/>
                </a:cubicBezTo>
                <a:cubicBezTo>
                  <a:pt x="1737" y="656"/>
                  <a:pt x="1737" y="656"/>
                  <a:pt x="1737" y="656"/>
                </a:cubicBezTo>
                <a:cubicBezTo>
                  <a:pt x="1738" y="657"/>
                  <a:pt x="1738" y="657"/>
                  <a:pt x="1738" y="657"/>
                </a:cubicBezTo>
                <a:cubicBezTo>
                  <a:pt x="1737" y="658"/>
                  <a:pt x="1737" y="658"/>
                  <a:pt x="1737" y="658"/>
                </a:cubicBezTo>
                <a:lnTo>
                  <a:pt x="1736" y="656"/>
                </a:lnTo>
                <a:close/>
                <a:moveTo>
                  <a:pt x="1735" y="615"/>
                </a:moveTo>
                <a:cubicBezTo>
                  <a:pt x="1734" y="614"/>
                  <a:pt x="1734" y="614"/>
                  <a:pt x="1734" y="614"/>
                </a:cubicBezTo>
                <a:cubicBezTo>
                  <a:pt x="1733" y="613"/>
                  <a:pt x="1733" y="613"/>
                  <a:pt x="1733" y="613"/>
                </a:cubicBezTo>
                <a:cubicBezTo>
                  <a:pt x="1733" y="614"/>
                  <a:pt x="1733" y="614"/>
                  <a:pt x="1733" y="614"/>
                </a:cubicBezTo>
                <a:cubicBezTo>
                  <a:pt x="1734" y="616"/>
                  <a:pt x="1734" y="616"/>
                  <a:pt x="1734" y="616"/>
                </a:cubicBezTo>
                <a:lnTo>
                  <a:pt x="1735" y="615"/>
                </a:lnTo>
                <a:close/>
                <a:moveTo>
                  <a:pt x="1705" y="630"/>
                </a:moveTo>
                <a:cubicBezTo>
                  <a:pt x="1705" y="631"/>
                  <a:pt x="1705" y="631"/>
                  <a:pt x="1705" y="631"/>
                </a:cubicBezTo>
                <a:cubicBezTo>
                  <a:pt x="1706" y="632"/>
                  <a:pt x="1706" y="632"/>
                  <a:pt x="1706" y="632"/>
                </a:cubicBezTo>
                <a:cubicBezTo>
                  <a:pt x="1707" y="633"/>
                  <a:pt x="1707" y="633"/>
                  <a:pt x="1707" y="633"/>
                </a:cubicBezTo>
                <a:cubicBezTo>
                  <a:pt x="1708" y="632"/>
                  <a:pt x="1708" y="632"/>
                  <a:pt x="1708" y="632"/>
                </a:cubicBezTo>
                <a:cubicBezTo>
                  <a:pt x="1709" y="632"/>
                  <a:pt x="1709" y="632"/>
                  <a:pt x="1709" y="632"/>
                </a:cubicBezTo>
                <a:cubicBezTo>
                  <a:pt x="1708" y="631"/>
                  <a:pt x="1708" y="631"/>
                  <a:pt x="1708" y="631"/>
                </a:cubicBezTo>
                <a:cubicBezTo>
                  <a:pt x="1707" y="630"/>
                  <a:pt x="1707" y="630"/>
                  <a:pt x="1707" y="630"/>
                </a:cubicBezTo>
                <a:cubicBezTo>
                  <a:pt x="1706" y="630"/>
                  <a:pt x="1706" y="630"/>
                  <a:pt x="1706" y="630"/>
                </a:cubicBezTo>
                <a:lnTo>
                  <a:pt x="1705" y="630"/>
                </a:lnTo>
                <a:close/>
                <a:moveTo>
                  <a:pt x="1729" y="645"/>
                </a:moveTo>
                <a:cubicBezTo>
                  <a:pt x="1729" y="646"/>
                  <a:pt x="1729" y="646"/>
                  <a:pt x="1729" y="646"/>
                </a:cubicBezTo>
                <a:cubicBezTo>
                  <a:pt x="1729" y="646"/>
                  <a:pt x="1729" y="646"/>
                  <a:pt x="1729" y="646"/>
                </a:cubicBezTo>
                <a:lnTo>
                  <a:pt x="1729" y="645"/>
                </a:lnTo>
                <a:close/>
                <a:moveTo>
                  <a:pt x="1729" y="649"/>
                </a:moveTo>
                <a:cubicBezTo>
                  <a:pt x="1729" y="650"/>
                  <a:pt x="1729" y="650"/>
                  <a:pt x="1729" y="650"/>
                </a:cubicBezTo>
                <a:cubicBezTo>
                  <a:pt x="1730" y="651"/>
                  <a:pt x="1730" y="651"/>
                  <a:pt x="1730" y="651"/>
                </a:cubicBezTo>
                <a:cubicBezTo>
                  <a:pt x="1731" y="649"/>
                  <a:pt x="1731" y="649"/>
                  <a:pt x="1731" y="649"/>
                </a:cubicBezTo>
                <a:cubicBezTo>
                  <a:pt x="1730" y="648"/>
                  <a:pt x="1730" y="648"/>
                  <a:pt x="1730" y="648"/>
                </a:cubicBezTo>
                <a:cubicBezTo>
                  <a:pt x="1729" y="647"/>
                  <a:pt x="1729" y="647"/>
                  <a:pt x="1729" y="647"/>
                </a:cubicBezTo>
                <a:cubicBezTo>
                  <a:pt x="1729" y="647"/>
                  <a:pt x="1729" y="647"/>
                  <a:pt x="1729" y="647"/>
                </a:cubicBezTo>
                <a:cubicBezTo>
                  <a:pt x="1728" y="648"/>
                  <a:pt x="1728" y="648"/>
                  <a:pt x="1728" y="648"/>
                </a:cubicBezTo>
                <a:lnTo>
                  <a:pt x="1729" y="649"/>
                </a:lnTo>
                <a:close/>
                <a:moveTo>
                  <a:pt x="1731" y="613"/>
                </a:moveTo>
                <a:cubicBezTo>
                  <a:pt x="1731" y="614"/>
                  <a:pt x="1731" y="614"/>
                  <a:pt x="1731" y="614"/>
                </a:cubicBezTo>
                <a:cubicBezTo>
                  <a:pt x="1731" y="615"/>
                  <a:pt x="1731" y="615"/>
                  <a:pt x="1731" y="615"/>
                </a:cubicBezTo>
                <a:cubicBezTo>
                  <a:pt x="1732" y="614"/>
                  <a:pt x="1732" y="614"/>
                  <a:pt x="1732" y="614"/>
                </a:cubicBezTo>
                <a:lnTo>
                  <a:pt x="1731" y="613"/>
                </a:lnTo>
                <a:close/>
                <a:moveTo>
                  <a:pt x="1753" y="641"/>
                </a:moveTo>
                <a:cubicBezTo>
                  <a:pt x="1754" y="641"/>
                  <a:pt x="1754" y="641"/>
                  <a:pt x="1754" y="641"/>
                </a:cubicBezTo>
                <a:cubicBezTo>
                  <a:pt x="1755" y="639"/>
                  <a:pt x="1755" y="639"/>
                  <a:pt x="1755" y="639"/>
                </a:cubicBezTo>
                <a:cubicBezTo>
                  <a:pt x="1755" y="638"/>
                  <a:pt x="1755" y="638"/>
                  <a:pt x="1755" y="638"/>
                </a:cubicBezTo>
                <a:cubicBezTo>
                  <a:pt x="1754" y="638"/>
                  <a:pt x="1754" y="638"/>
                  <a:pt x="1754" y="638"/>
                </a:cubicBezTo>
                <a:cubicBezTo>
                  <a:pt x="1752" y="639"/>
                  <a:pt x="1752" y="639"/>
                  <a:pt x="1752" y="639"/>
                </a:cubicBezTo>
                <a:lnTo>
                  <a:pt x="1753" y="641"/>
                </a:lnTo>
                <a:close/>
                <a:moveTo>
                  <a:pt x="1752" y="636"/>
                </a:moveTo>
                <a:cubicBezTo>
                  <a:pt x="1753" y="636"/>
                  <a:pt x="1753" y="636"/>
                  <a:pt x="1753" y="636"/>
                </a:cubicBezTo>
                <a:cubicBezTo>
                  <a:pt x="1752" y="635"/>
                  <a:pt x="1752" y="635"/>
                  <a:pt x="1752" y="635"/>
                </a:cubicBezTo>
                <a:lnTo>
                  <a:pt x="1752" y="636"/>
                </a:lnTo>
                <a:close/>
                <a:moveTo>
                  <a:pt x="1761" y="611"/>
                </a:moveTo>
                <a:cubicBezTo>
                  <a:pt x="1759" y="611"/>
                  <a:pt x="1759" y="611"/>
                  <a:pt x="1759" y="611"/>
                </a:cubicBezTo>
                <a:cubicBezTo>
                  <a:pt x="1758" y="612"/>
                  <a:pt x="1758" y="612"/>
                  <a:pt x="1758" y="612"/>
                </a:cubicBezTo>
                <a:cubicBezTo>
                  <a:pt x="1755" y="612"/>
                  <a:pt x="1755" y="612"/>
                  <a:pt x="1755" y="612"/>
                </a:cubicBezTo>
                <a:cubicBezTo>
                  <a:pt x="1755" y="614"/>
                  <a:pt x="1755" y="614"/>
                  <a:pt x="1755" y="614"/>
                </a:cubicBezTo>
                <a:cubicBezTo>
                  <a:pt x="1756" y="615"/>
                  <a:pt x="1756" y="615"/>
                  <a:pt x="1756" y="615"/>
                </a:cubicBezTo>
                <a:cubicBezTo>
                  <a:pt x="1757" y="615"/>
                  <a:pt x="1757" y="615"/>
                  <a:pt x="1757" y="615"/>
                </a:cubicBezTo>
                <a:cubicBezTo>
                  <a:pt x="1758" y="615"/>
                  <a:pt x="1758" y="615"/>
                  <a:pt x="1758" y="615"/>
                </a:cubicBezTo>
                <a:cubicBezTo>
                  <a:pt x="1758" y="614"/>
                  <a:pt x="1758" y="614"/>
                  <a:pt x="1758" y="614"/>
                </a:cubicBezTo>
                <a:cubicBezTo>
                  <a:pt x="1758" y="613"/>
                  <a:pt x="1758" y="613"/>
                  <a:pt x="1758" y="613"/>
                </a:cubicBezTo>
                <a:cubicBezTo>
                  <a:pt x="1760" y="613"/>
                  <a:pt x="1760" y="613"/>
                  <a:pt x="1760" y="613"/>
                </a:cubicBezTo>
                <a:cubicBezTo>
                  <a:pt x="1760" y="614"/>
                  <a:pt x="1760" y="614"/>
                  <a:pt x="1760" y="614"/>
                </a:cubicBezTo>
                <a:cubicBezTo>
                  <a:pt x="1759" y="615"/>
                  <a:pt x="1759" y="615"/>
                  <a:pt x="1759" y="615"/>
                </a:cubicBezTo>
                <a:cubicBezTo>
                  <a:pt x="1758" y="615"/>
                  <a:pt x="1758" y="615"/>
                  <a:pt x="1758" y="615"/>
                </a:cubicBezTo>
                <a:cubicBezTo>
                  <a:pt x="1760" y="616"/>
                  <a:pt x="1760" y="616"/>
                  <a:pt x="1760" y="616"/>
                </a:cubicBezTo>
                <a:cubicBezTo>
                  <a:pt x="1762" y="616"/>
                  <a:pt x="1762" y="616"/>
                  <a:pt x="1762" y="616"/>
                </a:cubicBezTo>
                <a:cubicBezTo>
                  <a:pt x="1762" y="614"/>
                  <a:pt x="1762" y="614"/>
                  <a:pt x="1762" y="614"/>
                </a:cubicBezTo>
                <a:cubicBezTo>
                  <a:pt x="1761" y="612"/>
                  <a:pt x="1761" y="612"/>
                  <a:pt x="1761" y="612"/>
                </a:cubicBezTo>
                <a:cubicBezTo>
                  <a:pt x="1761" y="612"/>
                  <a:pt x="1761" y="612"/>
                  <a:pt x="1761" y="612"/>
                </a:cubicBezTo>
                <a:cubicBezTo>
                  <a:pt x="1761" y="611"/>
                  <a:pt x="1761" y="611"/>
                  <a:pt x="1761" y="611"/>
                </a:cubicBezTo>
                <a:close/>
                <a:moveTo>
                  <a:pt x="1754" y="599"/>
                </a:moveTo>
                <a:cubicBezTo>
                  <a:pt x="1753" y="599"/>
                  <a:pt x="1753" y="599"/>
                  <a:pt x="1753" y="599"/>
                </a:cubicBezTo>
                <a:cubicBezTo>
                  <a:pt x="1752" y="600"/>
                  <a:pt x="1752" y="600"/>
                  <a:pt x="1752" y="600"/>
                </a:cubicBezTo>
                <a:cubicBezTo>
                  <a:pt x="1754" y="600"/>
                  <a:pt x="1754" y="600"/>
                  <a:pt x="1754" y="600"/>
                </a:cubicBezTo>
                <a:cubicBezTo>
                  <a:pt x="1756" y="600"/>
                  <a:pt x="1756" y="600"/>
                  <a:pt x="1756" y="600"/>
                </a:cubicBezTo>
                <a:cubicBezTo>
                  <a:pt x="1756" y="599"/>
                  <a:pt x="1756" y="599"/>
                  <a:pt x="1756" y="599"/>
                </a:cubicBezTo>
                <a:cubicBezTo>
                  <a:pt x="1755" y="598"/>
                  <a:pt x="1755" y="598"/>
                  <a:pt x="1755" y="598"/>
                </a:cubicBezTo>
                <a:lnTo>
                  <a:pt x="1754" y="599"/>
                </a:lnTo>
                <a:close/>
                <a:moveTo>
                  <a:pt x="1760" y="634"/>
                </a:moveTo>
                <a:cubicBezTo>
                  <a:pt x="1760" y="633"/>
                  <a:pt x="1760" y="633"/>
                  <a:pt x="1760" y="633"/>
                </a:cubicBezTo>
                <a:cubicBezTo>
                  <a:pt x="1758" y="633"/>
                  <a:pt x="1758" y="633"/>
                  <a:pt x="1758" y="633"/>
                </a:cubicBezTo>
                <a:cubicBezTo>
                  <a:pt x="1758" y="634"/>
                  <a:pt x="1758" y="634"/>
                  <a:pt x="1758" y="634"/>
                </a:cubicBezTo>
                <a:cubicBezTo>
                  <a:pt x="1759" y="635"/>
                  <a:pt x="1759" y="635"/>
                  <a:pt x="1759" y="635"/>
                </a:cubicBezTo>
                <a:lnTo>
                  <a:pt x="1760" y="634"/>
                </a:lnTo>
                <a:close/>
                <a:moveTo>
                  <a:pt x="1753" y="596"/>
                </a:moveTo>
                <a:cubicBezTo>
                  <a:pt x="1751" y="596"/>
                  <a:pt x="1751" y="596"/>
                  <a:pt x="1751" y="596"/>
                </a:cubicBezTo>
                <a:cubicBezTo>
                  <a:pt x="1751" y="597"/>
                  <a:pt x="1751" y="597"/>
                  <a:pt x="1751" y="597"/>
                </a:cubicBezTo>
                <a:cubicBezTo>
                  <a:pt x="1753" y="597"/>
                  <a:pt x="1753" y="597"/>
                  <a:pt x="1753" y="597"/>
                </a:cubicBezTo>
                <a:cubicBezTo>
                  <a:pt x="1754" y="597"/>
                  <a:pt x="1754" y="597"/>
                  <a:pt x="1754" y="597"/>
                </a:cubicBezTo>
                <a:cubicBezTo>
                  <a:pt x="1754" y="596"/>
                  <a:pt x="1754" y="596"/>
                  <a:pt x="1754" y="596"/>
                </a:cubicBezTo>
                <a:lnTo>
                  <a:pt x="1753" y="596"/>
                </a:lnTo>
                <a:close/>
                <a:moveTo>
                  <a:pt x="1756" y="625"/>
                </a:moveTo>
                <a:cubicBezTo>
                  <a:pt x="1757" y="626"/>
                  <a:pt x="1757" y="626"/>
                  <a:pt x="1757" y="626"/>
                </a:cubicBezTo>
                <a:cubicBezTo>
                  <a:pt x="1759" y="625"/>
                  <a:pt x="1759" y="625"/>
                  <a:pt x="1759" y="625"/>
                </a:cubicBezTo>
                <a:cubicBezTo>
                  <a:pt x="1759" y="623"/>
                  <a:pt x="1759" y="623"/>
                  <a:pt x="1759" y="623"/>
                </a:cubicBezTo>
                <a:cubicBezTo>
                  <a:pt x="1759" y="621"/>
                  <a:pt x="1759" y="621"/>
                  <a:pt x="1759" y="621"/>
                </a:cubicBezTo>
                <a:cubicBezTo>
                  <a:pt x="1758" y="621"/>
                  <a:pt x="1758" y="621"/>
                  <a:pt x="1758" y="621"/>
                </a:cubicBezTo>
                <a:cubicBezTo>
                  <a:pt x="1757" y="620"/>
                  <a:pt x="1757" y="620"/>
                  <a:pt x="1757" y="620"/>
                </a:cubicBezTo>
                <a:cubicBezTo>
                  <a:pt x="1756" y="621"/>
                  <a:pt x="1756" y="621"/>
                  <a:pt x="1756" y="621"/>
                </a:cubicBezTo>
                <a:cubicBezTo>
                  <a:pt x="1756" y="621"/>
                  <a:pt x="1756" y="621"/>
                  <a:pt x="1756" y="621"/>
                </a:cubicBezTo>
                <a:cubicBezTo>
                  <a:pt x="1757" y="622"/>
                  <a:pt x="1757" y="622"/>
                  <a:pt x="1757" y="622"/>
                </a:cubicBezTo>
                <a:cubicBezTo>
                  <a:pt x="1757" y="624"/>
                  <a:pt x="1757" y="624"/>
                  <a:pt x="1757" y="624"/>
                </a:cubicBezTo>
                <a:cubicBezTo>
                  <a:pt x="1756" y="624"/>
                  <a:pt x="1756" y="624"/>
                  <a:pt x="1756" y="624"/>
                </a:cubicBezTo>
                <a:lnTo>
                  <a:pt x="1756" y="625"/>
                </a:lnTo>
                <a:close/>
                <a:moveTo>
                  <a:pt x="1584" y="590"/>
                </a:moveTo>
                <a:cubicBezTo>
                  <a:pt x="1584" y="589"/>
                  <a:pt x="1584" y="589"/>
                  <a:pt x="1584" y="589"/>
                </a:cubicBezTo>
                <a:cubicBezTo>
                  <a:pt x="1585" y="588"/>
                  <a:pt x="1585" y="588"/>
                  <a:pt x="1585" y="588"/>
                </a:cubicBezTo>
                <a:cubicBezTo>
                  <a:pt x="1584" y="588"/>
                  <a:pt x="1584" y="588"/>
                  <a:pt x="1584" y="588"/>
                </a:cubicBezTo>
                <a:cubicBezTo>
                  <a:pt x="1584" y="589"/>
                  <a:pt x="1584" y="589"/>
                  <a:pt x="1584" y="589"/>
                </a:cubicBezTo>
                <a:cubicBezTo>
                  <a:pt x="1583" y="589"/>
                  <a:pt x="1583" y="589"/>
                  <a:pt x="1583" y="589"/>
                </a:cubicBezTo>
                <a:cubicBezTo>
                  <a:pt x="1583" y="590"/>
                  <a:pt x="1583" y="590"/>
                  <a:pt x="1583" y="590"/>
                </a:cubicBezTo>
                <a:lnTo>
                  <a:pt x="1584" y="590"/>
                </a:lnTo>
                <a:close/>
                <a:moveTo>
                  <a:pt x="1585" y="575"/>
                </a:moveTo>
                <a:cubicBezTo>
                  <a:pt x="1586" y="577"/>
                  <a:pt x="1586" y="577"/>
                  <a:pt x="1586" y="577"/>
                </a:cubicBezTo>
                <a:cubicBezTo>
                  <a:pt x="1587" y="578"/>
                  <a:pt x="1587" y="578"/>
                  <a:pt x="1587" y="578"/>
                </a:cubicBezTo>
                <a:cubicBezTo>
                  <a:pt x="1587" y="578"/>
                  <a:pt x="1587" y="578"/>
                  <a:pt x="1587" y="578"/>
                </a:cubicBezTo>
                <a:cubicBezTo>
                  <a:pt x="1587" y="579"/>
                  <a:pt x="1587" y="579"/>
                  <a:pt x="1587" y="579"/>
                </a:cubicBezTo>
                <a:cubicBezTo>
                  <a:pt x="1587" y="580"/>
                  <a:pt x="1587" y="580"/>
                  <a:pt x="1587" y="580"/>
                </a:cubicBezTo>
                <a:cubicBezTo>
                  <a:pt x="1589" y="581"/>
                  <a:pt x="1589" y="581"/>
                  <a:pt x="1589" y="581"/>
                </a:cubicBezTo>
                <a:cubicBezTo>
                  <a:pt x="1588" y="582"/>
                  <a:pt x="1588" y="582"/>
                  <a:pt x="1588" y="582"/>
                </a:cubicBezTo>
                <a:cubicBezTo>
                  <a:pt x="1589" y="582"/>
                  <a:pt x="1589" y="582"/>
                  <a:pt x="1589" y="582"/>
                </a:cubicBezTo>
                <a:cubicBezTo>
                  <a:pt x="1590" y="583"/>
                  <a:pt x="1590" y="583"/>
                  <a:pt x="1590" y="583"/>
                </a:cubicBezTo>
                <a:cubicBezTo>
                  <a:pt x="1589" y="583"/>
                  <a:pt x="1589" y="583"/>
                  <a:pt x="1589" y="583"/>
                </a:cubicBezTo>
                <a:cubicBezTo>
                  <a:pt x="1588" y="584"/>
                  <a:pt x="1588" y="584"/>
                  <a:pt x="1588" y="584"/>
                </a:cubicBezTo>
                <a:cubicBezTo>
                  <a:pt x="1589" y="585"/>
                  <a:pt x="1589" y="585"/>
                  <a:pt x="1589" y="585"/>
                </a:cubicBezTo>
                <a:cubicBezTo>
                  <a:pt x="1592" y="586"/>
                  <a:pt x="1592" y="586"/>
                  <a:pt x="1592" y="586"/>
                </a:cubicBezTo>
                <a:cubicBezTo>
                  <a:pt x="1594" y="585"/>
                  <a:pt x="1594" y="585"/>
                  <a:pt x="1594" y="585"/>
                </a:cubicBezTo>
                <a:cubicBezTo>
                  <a:pt x="1595" y="582"/>
                  <a:pt x="1595" y="582"/>
                  <a:pt x="1595" y="582"/>
                </a:cubicBezTo>
                <a:cubicBezTo>
                  <a:pt x="1595" y="579"/>
                  <a:pt x="1595" y="579"/>
                  <a:pt x="1595" y="579"/>
                </a:cubicBezTo>
                <a:cubicBezTo>
                  <a:pt x="1596" y="575"/>
                  <a:pt x="1596" y="575"/>
                  <a:pt x="1596" y="575"/>
                </a:cubicBezTo>
                <a:cubicBezTo>
                  <a:pt x="1595" y="571"/>
                  <a:pt x="1595" y="571"/>
                  <a:pt x="1595" y="571"/>
                </a:cubicBezTo>
                <a:cubicBezTo>
                  <a:pt x="1595" y="568"/>
                  <a:pt x="1595" y="568"/>
                  <a:pt x="1595" y="568"/>
                </a:cubicBezTo>
                <a:cubicBezTo>
                  <a:pt x="1595" y="565"/>
                  <a:pt x="1595" y="565"/>
                  <a:pt x="1595" y="565"/>
                </a:cubicBezTo>
                <a:cubicBezTo>
                  <a:pt x="1594" y="565"/>
                  <a:pt x="1594" y="565"/>
                  <a:pt x="1594" y="565"/>
                </a:cubicBezTo>
                <a:cubicBezTo>
                  <a:pt x="1593" y="567"/>
                  <a:pt x="1593" y="567"/>
                  <a:pt x="1593" y="567"/>
                </a:cubicBezTo>
                <a:cubicBezTo>
                  <a:pt x="1594" y="568"/>
                  <a:pt x="1594" y="568"/>
                  <a:pt x="1594" y="568"/>
                </a:cubicBezTo>
                <a:cubicBezTo>
                  <a:pt x="1594" y="570"/>
                  <a:pt x="1594" y="570"/>
                  <a:pt x="1594" y="570"/>
                </a:cubicBezTo>
                <a:cubicBezTo>
                  <a:pt x="1593" y="570"/>
                  <a:pt x="1593" y="570"/>
                  <a:pt x="1593" y="570"/>
                </a:cubicBezTo>
                <a:cubicBezTo>
                  <a:pt x="1592" y="569"/>
                  <a:pt x="1592" y="569"/>
                  <a:pt x="1592" y="569"/>
                </a:cubicBezTo>
                <a:cubicBezTo>
                  <a:pt x="1590" y="570"/>
                  <a:pt x="1590" y="570"/>
                  <a:pt x="1590" y="570"/>
                </a:cubicBezTo>
                <a:cubicBezTo>
                  <a:pt x="1587" y="571"/>
                  <a:pt x="1587" y="571"/>
                  <a:pt x="1587" y="571"/>
                </a:cubicBezTo>
                <a:cubicBezTo>
                  <a:pt x="1586" y="573"/>
                  <a:pt x="1586" y="573"/>
                  <a:pt x="1586" y="573"/>
                </a:cubicBezTo>
                <a:cubicBezTo>
                  <a:pt x="1587" y="575"/>
                  <a:pt x="1587" y="575"/>
                  <a:pt x="1587" y="575"/>
                </a:cubicBezTo>
                <a:cubicBezTo>
                  <a:pt x="1587" y="575"/>
                  <a:pt x="1587" y="575"/>
                  <a:pt x="1587" y="575"/>
                </a:cubicBezTo>
                <a:lnTo>
                  <a:pt x="1585" y="575"/>
                </a:lnTo>
                <a:close/>
                <a:moveTo>
                  <a:pt x="1585" y="597"/>
                </a:moveTo>
                <a:cubicBezTo>
                  <a:pt x="1585" y="598"/>
                  <a:pt x="1585" y="598"/>
                  <a:pt x="1585" y="598"/>
                </a:cubicBezTo>
                <a:cubicBezTo>
                  <a:pt x="1586" y="600"/>
                  <a:pt x="1586" y="600"/>
                  <a:pt x="1586" y="600"/>
                </a:cubicBezTo>
                <a:cubicBezTo>
                  <a:pt x="1586" y="602"/>
                  <a:pt x="1586" y="602"/>
                  <a:pt x="1586" y="602"/>
                </a:cubicBezTo>
                <a:cubicBezTo>
                  <a:pt x="1585" y="603"/>
                  <a:pt x="1585" y="603"/>
                  <a:pt x="1585" y="603"/>
                </a:cubicBezTo>
                <a:cubicBezTo>
                  <a:pt x="1585" y="605"/>
                  <a:pt x="1585" y="605"/>
                  <a:pt x="1585" y="605"/>
                </a:cubicBezTo>
                <a:cubicBezTo>
                  <a:pt x="1587" y="605"/>
                  <a:pt x="1587" y="605"/>
                  <a:pt x="1587" y="605"/>
                </a:cubicBezTo>
                <a:cubicBezTo>
                  <a:pt x="1587" y="606"/>
                  <a:pt x="1587" y="606"/>
                  <a:pt x="1587" y="606"/>
                </a:cubicBezTo>
                <a:cubicBezTo>
                  <a:pt x="1586" y="607"/>
                  <a:pt x="1586" y="607"/>
                  <a:pt x="1586" y="607"/>
                </a:cubicBezTo>
                <a:cubicBezTo>
                  <a:pt x="1585" y="611"/>
                  <a:pt x="1585" y="611"/>
                  <a:pt x="1585" y="611"/>
                </a:cubicBezTo>
                <a:cubicBezTo>
                  <a:pt x="1586" y="612"/>
                  <a:pt x="1586" y="612"/>
                  <a:pt x="1586" y="612"/>
                </a:cubicBezTo>
                <a:cubicBezTo>
                  <a:pt x="1587" y="616"/>
                  <a:pt x="1587" y="616"/>
                  <a:pt x="1587" y="616"/>
                </a:cubicBezTo>
                <a:cubicBezTo>
                  <a:pt x="1589" y="618"/>
                  <a:pt x="1589" y="618"/>
                  <a:pt x="1589" y="618"/>
                </a:cubicBezTo>
                <a:cubicBezTo>
                  <a:pt x="1589" y="617"/>
                  <a:pt x="1589" y="617"/>
                  <a:pt x="1589" y="617"/>
                </a:cubicBezTo>
                <a:cubicBezTo>
                  <a:pt x="1590" y="618"/>
                  <a:pt x="1590" y="618"/>
                  <a:pt x="1590" y="618"/>
                </a:cubicBezTo>
                <a:cubicBezTo>
                  <a:pt x="1592" y="617"/>
                  <a:pt x="1592" y="617"/>
                  <a:pt x="1592" y="617"/>
                </a:cubicBezTo>
                <a:cubicBezTo>
                  <a:pt x="1592" y="615"/>
                  <a:pt x="1592" y="615"/>
                  <a:pt x="1592" y="615"/>
                </a:cubicBezTo>
                <a:cubicBezTo>
                  <a:pt x="1593" y="613"/>
                  <a:pt x="1593" y="613"/>
                  <a:pt x="1593" y="613"/>
                </a:cubicBezTo>
                <a:cubicBezTo>
                  <a:pt x="1595" y="614"/>
                  <a:pt x="1595" y="614"/>
                  <a:pt x="1595" y="614"/>
                </a:cubicBezTo>
                <a:cubicBezTo>
                  <a:pt x="1596" y="615"/>
                  <a:pt x="1596" y="615"/>
                  <a:pt x="1596" y="615"/>
                </a:cubicBezTo>
                <a:cubicBezTo>
                  <a:pt x="1597" y="615"/>
                  <a:pt x="1597" y="615"/>
                  <a:pt x="1597" y="615"/>
                </a:cubicBezTo>
                <a:cubicBezTo>
                  <a:pt x="1598" y="613"/>
                  <a:pt x="1598" y="613"/>
                  <a:pt x="1598" y="613"/>
                </a:cubicBezTo>
                <a:cubicBezTo>
                  <a:pt x="1598" y="610"/>
                  <a:pt x="1598" y="610"/>
                  <a:pt x="1598" y="610"/>
                </a:cubicBezTo>
                <a:cubicBezTo>
                  <a:pt x="1598" y="608"/>
                  <a:pt x="1598" y="608"/>
                  <a:pt x="1598" y="608"/>
                </a:cubicBezTo>
                <a:cubicBezTo>
                  <a:pt x="1598" y="604"/>
                  <a:pt x="1598" y="604"/>
                  <a:pt x="1598" y="604"/>
                </a:cubicBezTo>
                <a:cubicBezTo>
                  <a:pt x="1598" y="601"/>
                  <a:pt x="1598" y="601"/>
                  <a:pt x="1598" y="601"/>
                </a:cubicBezTo>
                <a:cubicBezTo>
                  <a:pt x="1596" y="598"/>
                  <a:pt x="1596" y="598"/>
                  <a:pt x="1596" y="598"/>
                </a:cubicBezTo>
                <a:cubicBezTo>
                  <a:pt x="1598" y="597"/>
                  <a:pt x="1598" y="597"/>
                  <a:pt x="1598" y="597"/>
                </a:cubicBezTo>
                <a:cubicBezTo>
                  <a:pt x="1598" y="595"/>
                  <a:pt x="1598" y="595"/>
                  <a:pt x="1598" y="595"/>
                </a:cubicBezTo>
                <a:cubicBezTo>
                  <a:pt x="1598" y="593"/>
                  <a:pt x="1598" y="593"/>
                  <a:pt x="1598" y="593"/>
                </a:cubicBezTo>
                <a:cubicBezTo>
                  <a:pt x="1597" y="592"/>
                  <a:pt x="1597" y="592"/>
                  <a:pt x="1597" y="592"/>
                </a:cubicBezTo>
                <a:cubicBezTo>
                  <a:pt x="1595" y="589"/>
                  <a:pt x="1595" y="589"/>
                  <a:pt x="1595" y="589"/>
                </a:cubicBezTo>
                <a:cubicBezTo>
                  <a:pt x="1594" y="590"/>
                  <a:pt x="1594" y="590"/>
                  <a:pt x="1594" y="590"/>
                </a:cubicBezTo>
                <a:cubicBezTo>
                  <a:pt x="1593" y="588"/>
                  <a:pt x="1593" y="588"/>
                  <a:pt x="1593" y="588"/>
                </a:cubicBezTo>
                <a:cubicBezTo>
                  <a:pt x="1591" y="588"/>
                  <a:pt x="1591" y="588"/>
                  <a:pt x="1591" y="588"/>
                </a:cubicBezTo>
                <a:cubicBezTo>
                  <a:pt x="1587" y="593"/>
                  <a:pt x="1587" y="593"/>
                  <a:pt x="1587" y="593"/>
                </a:cubicBezTo>
                <a:cubicBezTo>
                  <a:pt x="1586" y="593"/>
                  <a:pt x="1586" y="593"/>
                  <a:pt x="1586" y="593"/>
                </a:cubicBezTo>
                <a:cubicBezTo>
                  <a:pt x="1583" y="592"/>
                  <a:pt x="1583" y="592"/>
                  <a:pt x="1583" y="592"/>
                </a:cubicBezTo>
                <a:cubicBezTo>
                  <a:pt x="1583" y="594"/>
                  <a:pt x="1583" y="594"/>
                  <a:pt x="1583" y="594"/>
                </a:cubicBezTo>
                <a:cubicBezTo>
                  <a:pt x="1583" y="595"/>
                  <a:pt x="1583" y="595"/>
                  <a:pt x="1583" y="595"/>
                </a:cubicBezTo>
                <a:lnTo>
                  <a:pt x="1585" y="597"/>
                </a:lnTo>
                <a:close/>
                <a:moveTo>
                  <a:pt x="1448" y="367"/>
                </a:moveTo>
                <a:cubicBezTo>
                  <a:pt x="1447" y="368"/>
                  <a:pt x="1447" y="368"/>
                  <a:pt x="1447" y="368"/>
                </a:cubicBezTo>
                <a:cubicBezTo>
                  <a:pt x="1446" y="369"/>
                  <a:pt x="1446" y="369"/>
                  <a:pt x="1446" y="369"/>
                </a:cubicBezTo>
                <a:cubicBezTo>
                  <a:pt x="1446" y="369"/>
                  <a:pt x="1446" y="369"/>
                  <a:pt x="1446" y="369"/>
                </a:cubicBezTo>
                <a:cubicBezTo>
                  <a:pt x="1447" y="370"/>
                  <a:pt x="1447" y="370"/>
                  <a:pt x="1447" y="370"/>
                </a:cubicBezTo>
                <a:cubicBezTo>
                  <a:pt x="1449" y="368"/>
                  <a:pt x="1449" y="368"/>
                  <a:pt x="1449" y="368"/>
                </a:cubicBezTo>
                <a:lnTo>
                  <a:pt x="1448" y="367"/>
                </a:lnTo>
                <a:close/>
                <a:moveTo>
                  <a:pt x="1605" y="569"/>
                </a:moveTo>
                <a:cubicBezTo>
                  <a:pt x="1605" y="568"/>
                  <a:pt x="1605" y="568"/>
                  <a:pt x="1605" y="568"/>
                </a:cubicBezTo>
                <a:cubicBezTo>
                  <a:pt x="1604" y="567"/>
                  <a:pt x="1604" y="567"/>
                  <a:pt x="1604" y="567"/>
                </a:cubicBezTo>
                <a:cubicBezTo>
                  <a:pt x="1603" y="567"/>
                  <a:pt x="1603" y="567"/>
                  <a:pt x="1603" y="567"/>
                </a:cubicBezTo>
                <a:cubicBezTo>
                  <a:pt x="1601" y="568"/>
                  <a:pt x="1601" y="568"/>
                  <a:pt x="1601" y="568"/>
                </a:cubicBezTo>
                <a:cubicBezTo>
                  <a:pt x="1600" y="569"/>
                  <a:pt x="1600" y="569"/>
                  <a:pt x="1600" y="569"/>
                </a:cubicBezTo>
                <a:cubicBezTo>
                  <a:pt x="1601" y="569"/>
                  <a:pt x="1601" y="569"/>
                  <a:pt x="1601" y="569"/>
                </a:cubicBezTo>
                <a:cubicBezTo>
                  <a:pt x="1603" y="569"/>
                  <a:pt x="1603" y="569"/>
                  <a:pt x="1603" y="569"/>
                </a:cubicBezTo>
                <a:lnTo>
                  <a:pt x="1605" y="569"/>
                </a:lnTo>
                <a:close/>
                <a:moveTo>
                  <a:pt x="1446" y="389"/>
                </a:moveTo>
                <a:cubicBezTo>
                  <a:pt x="1448" y="387"/>
                  <a:pt x="1448" y="387"/>
                  <a:pt x="1448" y="387"/>
                </a:cubicBezTo>
                <a:cubicBezTo>
                  <a:pt x="1446" y="387"/>
                  <a:pt x="1446" y="387"/>
                  <a:pt x="1446" y="387"/>
                </a:cubicBezTo>
                <a:lnTo>
                  <a:pt x="1446" y="389"/>
                </a:lnTo>
                <a:close/>
                <a:moveTo>
                  <a:pt x="1705" y="621"/>
                </a:moveTo>
                <a:cubicBezTo>
                  <a:pt x="1706" y="620"/>
                  <a:pt x="1706" y="620"/>
                  <a:pt x="1706" y="620"/>
                </a:cubicBezTo>
                <a:cubicBezTo>
                  <a:pt x="1706" y="618"/>
                  <a:pt x="1706" y="618"/>
                  <a:pt x="1706" y="618"/>
                </a:cubicBezTo>
                <a:cubicBezTo>
                  <a:pt x="1705" y="619"/>
                  <a:pt x="1705" y="619"/>
                  <a:pt x="1705" y="619"/>
                </a:cubicBezTo>
                <a:cubicBezTo>
                  <a:pt x="1704" y="620"/>
                  <a:pt x="1704" y="620"/>
                  <a:pt x="1704" y="620"/>
                </a:cubicBezTo>
                <a:cubicBezTo>
                  <a:pt x="1704" y="621"/>
                  <a:pt x="1704" y="621"/>
                  <a:pt x="1704" y="621"/>
                </a:cubicBezTo>
                <a:cubicBezTo>
                  <a:pt x="1705" y="621"/>
                  <a:pt x="1705" y="621"/>
                  <a:pt x="1705" y="621"/>
                </a:cubicBezTo>
                <a:close/>
                <a:moveTo>
                  <a:pt x="1696" y="606"/>
                </a:moveTo>
                <a:cubicBezTo>
                  <a:pt x="1694" y="607"/>
                  <a:pt x="1694" y="607"/>
                  <a:pt x="1694" y="607"/>
                </a:cubicBezTo>
                <a:cubicBezTo>
                  <a:pt x="1694" y="608"/>
                  <a:pt x="1694" y="608"/>
                  <a:pt x="1694" y="608"/>
                </a:cubicBezTo>
                <a:cubicBezTo>
                  <a:pt x="1695" y="608"/>
                  <a:pt x="1695" y="608"/>
                  <a:pt x="1695" y="608"/>
                </a:cubicBezTo>
                <a:cubicBezTo>
                  <a:pt x="1695" y="609"/>
                  <a:pt x="1695" y="609"/>
                  <a:pt x="1695" y="609"/>
                </a:cubicBezTo>
                <a:cubicBezTo>
                  <a:pt x="1697" y="611"/>
                  <a:pt x="1697" y="611"/>
                  <a:pt x="1697" y="611"/>
                </a:cubicBezTo>
                <a:cubicBezTo>
                  <a:pt x="1699" y="611"/>
                  <a:pt x="1699" y="611"/>
                  <a:pt x="1699" y="611"/>
                </a:cubicBezTo>
                <a:cubicBezTo>
                  <a:pt x="1699" y="611"/>
                  <a:pt x="1699" y="611"/>
                  <a:pt x="1699" y="611"/>
                </a:cubicBezTo>
                <a:cubicBezTo>
                  <a:pt x="1699" y="610"/>
                  <a:pt x="1699" y="610"/>
                  <a:pt x="1699" y="610"/>
                </a:cubicBezTo>
                <a:cubicBezTo>
                  <a:pt x="1697" y="610"/>
                  <a:pt x="1697" y="610"/>
                  <a:pt x="1697" y="610"/>
                </a:cubicBezTo>
                <a:cubicBezTo>
                  <a:pt x="1696" y="608"/>
                  <a:pt x="1696" y="608"/>
                  <a:pt x="1696" y="608"/>
                </a:cubicBezTo>
                <a:cubicBezTo>
                  <a:pt x="1696" y="606"/>
                  <a:pt x="1696" y="606"/>
                  <a:pt x="1696" y="606"/>
                </a:cubicBezTo>
                <a:close/>
                <a:moveTo>
                  <a:pt x="1702" y="624"/>
                </a:moveTo>
                <a:cubicBezTo>
                  <a:pt x="1702" y="626"/>
                  <a:pt x="1702" y="626"/>
                  <a:pt x="1702" y="626"/>
                </a:cubicBezTo>
                <a:cubicBezTo>
                  <a:pt x="1703" y="627"/>
                  <a:pt x="1703" y="627"/>
                  <a:pt x="1703" y="627"/>
                </a:cubicBezTo>
                <a:cubicBezTo>
                  <a:pt x="1704" y="627"/>
                  <a:pt x="1704" y="627"/>
                  <a:pt x="1704" y="627"/>
                </a:cubicBezTo>
                <a:cubicBezTo>
                  <a:pt x="1704" y="626"/>
                  <a:pt x="1704" y="626"/>
                  <a:pt x="1704" y="626"/>
                </a:cubicBezTo>
                <a:cubicBezTo>
                  <a:pt x="1704" y="626"/>
                  <a:pt x="1704" y="626"/>
                  <a:pt x="1704" y="626"/>
                </a:cubicBezTo>
                <a:cubicBezTo>
                  <a:pt x="1704" y="627"/>
                  <a:pt x="1704" y="627"/>
                  <a:pt x="1704" y="627"/>
                </a:cubicBezTo>
                <a:cubicBezTo>
                  <a:pt x="1706" y="628"/>
                  <a:pt x="1706" y="628"/>
                  <a:pt x="1706" y="628"/>
                </a:cubicBezTo>
                <a:cubicBezTo>
                  <a:pt x="1707" y="628"/>
                  <a:pt x="1707" y="628"/>
                  <a:pt x="1707" y="628"/>
                </a:cubicBezTo>
                <a:cubicBezTo>
                  <a:pt x="1707" y="627"/>
                  <a:pt x="1707" y="627"/>
                  <a:pt x="1707" y="627"/>
                </a:cubicBezTo>
                <a:cubicBezTo>
                  <a:pt x="1707" y="627"/>
                  <a:pt x="1707" y="627"/>
                  <a:pt x="1707" y="627"/>
                </a:cubicBezTo>
                <a:cubicBezTo>
                  <a:pt x="1707" y="626"/>
                  <a:pt x="1707" y="626"/>
                  <a:pt x="1707" y="626"/>
                </a:cubicBezTo>
                <a:cubicBezTo>
                  <a:pt x="1706" y="625"/>
                  <a:pt x="1706" y="625"/>
                  <a:pt x="1706" y="625"/>
                </a:cubicBezTo>
                <a:cubicBezTo>
                  <a:pt x="1706" y="624"/>
                  <a:pt x="1706" y="624"/>
                  <a:pt x="1706" y="624"/>
                </a:cubicBezTo>
                <a:cubicBezTo>
                  <a:pt x="1706" y="623"/>
                  <a:pt x="1706" y="623"/>
                  <a:pt x="1706" y="623"/>
                </a:cubicBezTo>
                <a:cubicBezTo>
                  <a:pt x="1704" y="622"/>
                  <a:pt x="1704" y="622"/>
                  <a:pt x="1704" y="622"/>
                </a:cubicBezTo>
                <a:cubicBezTo>
                  <a:pt x="1704" y="624"/>
                  <a:pt x="1704" y="624"/>
                  <a:pt x="1704" y="624"/>
                </a:cubicBezTo>
                <a:cubicBezTo>
                  <a:pt x="1704" y="624"/>
                  <a:pt x="1704" y="624"/>
                  <a:pt x="1704" y="624"/>
                </a:cubicBezTo>
                <a:lnTo>
                  <a:pt x="1702" y="624"/>
                </a:lnTo>
                <a:close/>
                <a:moveTo>
                  <a:pt x="1609" y="574"/>
                </a:moveTo>
                <a:cubicBezTo>
                  <a:pt x="1610" y="574"/>
                  <a:pt x="1610" y="574"/>
                  <a:pt x="1610" y="574"/>
                </a:cubicBezTo>
                <a:cubicBezTo>
                  <a:pt x="1610" y="574"/>
                  <a:pt x="1610" y="574"/>
                  <a:pt x="1610" y="574"/>
                </a:cubicBezTo>
                <a:lnTo>
                  <a:pt x="1609" y="574"/>
                </a:lnTo>
                <a:close/>
                <a:moveTo>
                  <a:pt x="1645" y="549"/>
                </a:moveTo>
                <a:cubicBezTo>
                  <a:pt x="1643" y="549"/>
                  <a:pt x="1643" y="549"/>
                  <a:pt x="1643" y="549"/>
                </a:cubicBezTo>
                <a:cubicBezTo>
                  <a:pt x="1645" y="551"/>
                  <a:pt x="1645" y="551"/>
                  <a:pt x="1645" y="551"/>
                </a:cubicBezTo>
                <a:lnTo>
                  <a:pt x="1645" y="549"/>
                </a:lnTo>
                <a:close/>
                <a:moveTo>
                  <a:pt x="1603" y="249"/>
                </a:moveTo>
                <a:cubicBezTo>
                  <a:pt x="1601" y="249"/>
                  <a:pt x="1601" y="249"/>
                  <a:pt x="1601" y="249"/>
                </a:cubicBezTo>
                <a:cubicBezTo>
                  <a:pt x="1600" y="251"/>
                  <a:pt x="1600" y="251"/>
                  <a:pt x="1600" y="251"/>
                </a:cubicBezTo>
                <a:cubicBezTo>
                  <a:pt x="1601" y="251"/>
                  <a:pt x="1601" y="251"/>
                  <a:pt x="1601" y="251"/>
                </a:cubicBezTo>
                <a:lnTo>
                  <a:pt x="1603" y="249"/>
                </a:lnTo>
                <a:close/>
                <a:moveTo>
                  <a:pt x="1611" y="677"/>
                </a:moveTo>
                <a:cubicBezTo>
                  <a:pt x="1611" y="677"/>
                  <a:pt x="1611" y="677"/>
                  <a:pt x="1611" y="677"/>
                </a:cubicBezTo>
                <a:cubicBezTo>
                  <a:pt x="1612" y="679"/>
                  <a:pt x="1612" y="679"/>
                  <a:pt x="1612" y="679"/>
                </a:cubicBezTo>
                <a:cubicBezTo>
                  <a:pt x="1614" y="678"/>
                  <a:pt x="1614" y="678"/>
                  <a:pt x="1614" y="678"/>
                </a:cubicBezTo>
                <a:cubicBezTo>
                  <a:pt x="1613" y="677"/>
                  <a:pt x="1613" y="677"/>
                  <a:pt x="1613" y="677"/>
                </a:cubicBezTo>
                <a:lnTo>
                  <a:pt x="1611" y="677"/>
                </a:lnTo>
                <a:close/>
                <a:moveTo>
                  <a:pt x="1669" y="567"/>
                </a:moveTo>
                <a:cubicBezTo>
                  <a:pt x="1667" y="566"/>
                  <a:pt x="1667" y="566"/>
                  <a:pt x="1667" y="566"/>
                </a:cubicBezTo>
                <a:cubicBezTo>
                  <a:pt x="1667" y="566"/>
                  <a:pt x="1664" y="566"/>
                  <a:pt x="1664" y="566"/>
                </a:cubicBezTo>
                <a:cubicBezTo>
                  <a:pt x="1666" y="567"/>
                  <a:pt x="1666" y="567"/>
                  <a:pt x="1666" y="567"/>
                </a:cubicBezTo>
                <a:lnTo>
                  <a:pt x="1669" y="567"/>
                </a:lnTo>
                <a:close/>
                <a:moveTo>
                  <a:pt x="1665" y="565"/>
                </a:moveTo>
                <a:cubicBezTo>
                  <a:pt x="1667" y="564"/>
                  <a:pt x="1667" y="564"/>
                  <a:pt x="1667" y="564"/>
                </a:cubicBezTo>
                <a:cubicBezTo>
                  <a:pt x="1662" y="564"/>
                  <a:pt x="1662" y="564"/>
                  <a:pt x="1662" y="564"/>
                </a:cubicBezTo>
                <a:lnTo>
                  <a:pt x="1665" y="565"/>
                </a:lnTo>
                <a:close/>
                <a:moveTo>
                  <a:pt x="1667" y="562"/>
                </a:moveTo>
                <a:cubicBezTo>
                  <a:pt x="1666" y="562"/>
                  <a:pt x="1666" y="562"/>
                  <a:pt x="1666" y="562"/>
                </a:cubicBezTo>
                <a:cubicBezTo>
                  <a:pt x="1662" y="562"/>
                  <a:pt x="1662" y="562"/>
                  <a:pt x="1662" y="562"/>
                </a:cubicBezTo>
                <a:cubicBezTo>
                  <a:pt x="1663" y="563"/>
                  <a:pt x="1663" y="563"/>
                  <a:pt x="1663" y="563"/>
                </a:cubicBezTo>
                <a:cubicBezTo>
                  <a:pt x="1665" y="563"/>
                  <a:pt x="1665" y="563"/>
                  <a:pt x="1665" y="563"/>
                </a:cubicBezTo>
                <a:lnTo>
                  <a:pt x="1667" y="562"/>
                </a:lnTo>
                <a:close/>
                <a:moveTo>
                  <a:pt x="1843" y="656"/>
                </a:moveTo>
                <a:cubicBezTo>
                  <a:pt x="1844" y="655"/>
                  <a:pt x="1844" y="655"/>
                  <a:pt x="1844" y="655"/>
                </a:cubicBezTo>
                <a:cubicBezTo>
                  <a:pt x="1844" y="654"/>
                  <a:pt x="1844" y="654"/>
                  <a:pt x="1844" y="654"/>
                </a:cubicBezTo>
                <a:cubicBezTo>
                  <a:pt x="1843" y="654"/>
                  <a:pt x="1843" y="654"/>
                  <a:pt x="1843" y="654"/>
                </a:cubicBezTo>
                <a:cubicBezTo>
                  <a:pt x="1839" y="656"/>
                  <a:pt x="1839" y="656"/>
                  <a:pt x="1839" y="656"/>
                </a:cubicBezTo>
                <a:cubicBezTo>
                  <a:pt x="1835" y="658"/>
                  <a:pt x="1835" y="658"/>
                  <a:pt x="1835" y="658"/>
                </a:cubicBezTo>
                <a:cubicBezTo>
                  <a:pt x="1832" y="658"/>
                  <a:pt x="1832" y="658"/>
                  <a:pt x="1832" y="658"/>
                </a:cubicBezTo>
                <a:cubicBezTo>
                  <a:pt x="1830" y="657"/>
                  <a:pt x="1830" y="657"/>
                  <a:pt x="1830" y="657"/>
                </a:cubicBezTo>
                <a:cubicBezTo>
                  <a:pt x="1828" y="657"/>
                  <a:pt x="1828" y="657"/>
                  <a:pt x="1828" y="657"/>
                </a:cubicBezTo>
                <a:cubicBezTo>
                  <a:pt x="1828" y="658"/>
                  <a:pt x="1828" y="658"/>
                  <a:pt x="1828" y="658"/>
                </a:cubicBezTo>
                <a:cubicBezTo>
                  <a:pt x="1828" y="660"/>
                  <a:pt x="1828" y="660"/>
                  <a:pt x="1828" y="660"/>
                </a:cubicBezTo>
                <a:cubicBezTo>
                  <a:pt x="1826" y="660"/>
                  <a:pt x="1826" y="660"/>
                  <a:pt x="1826" y="660"/>
                </a:cubicBezTo>
                <a:cubicBezTo>
                  <a:pt x="1824" y="659"/>
                  <a:pt x="1824" y="659"/>
                  <a:pt x="1824" y="659"/>
                </a:cubicBezTo>
                <a:cubicBezTo>
                  <a:pt x="1823" y="661"/>
                  <a:pt x="1823" y="661"/>
                  <a:pt x="1823" y="661"/>
                </a:cubicBezTo>
                <a:cubicBezTo>
                  <a:pt x="1822" y="661"/>
                  <a:pt x="1822" y="661"/>
                  <a:pt x="1822" y="661"/>
                </a:cubicBezTo>
                <a:cubicBezTo>
                  <a:pt x="1822" y="663"/>
                  <a:pt x="1822" y="663"/>
                  <a:pt x="1822" y="663"/>
                </a:cubicBezTo>
                <a:cubicBezTo>
                  <a:pt x="1823" y="665"/>
                  <a:pt x="1823" y="665"/>
                  <a:pt x="1823" y="665"/>
                </a:cubicBezTo>
                <a:cubicBezTo>
                  <a:pt x="1826" y="667"/>
                  <a:pt x="1826" y="667"/>
                  <a:pt x="1826" y="667"/>
                </a:cubicBezTo>
                <a:cubicBezTo>
                  <a:pt x="1828" y="667"/>
                  <a:pt x="1828" y="667"/>
                  <a:pt x="1828" y="667"/>
                </a:cubicBezTo>
                <a:cubicBezTo>
                  <a:pt x="1829" y="667"/>
                  <a:pt x="1829" y="667"/>
                  <a:pt x="1829" y="667"/>
                </a:cubicBezTo>
                <a:cubicBezTo>
                  <a:pt x="1831" y="666"/>
                  <a:pt x="1831" y="666"/>
                  <a:pt x="1831" y="666"/>
                </a:cubicBezTo>
                <a:cubicBezTo>
                  <a:pt x="1833" y="666"/>
                  <a:pt x="1833" y="666"/>
                  <a:pt x="1833" y="666"/>
                </a:cubicBezTo>
                <a:cubicBezTo>
                  <a:pt x="1835" y="664"/>
                  <a:pt x="1835" y="664"/>
                  <a:pt x="1835" y="664"/>
                </a:cubicBezTo>
                <a:cubicBezTo>
                  <a:pt x="1837" y="663"/>
                  <a:pt x="1837" y="663"/>
                  <a:pt x="1837" y="663"/>
                </a:cubicBezTo>
                <a:cubicBezTo>
                  <a:pt x="1839" y="663"/>
                  <a:pt x="1839" y="663"/>
                  <a:pt x="1839" y="663"/>
                </a:cubicBezTo>
                <a:cubicBezTo>
                  <a:pt x="1839" y="661"/>
                  <a:pt x="1839" y="661"/>
                  <a:pt x="1839" y="661"/>
                </a:cubicBezTo>
                <a:cubicBezTo>
                  <a:pt x="1839" y="660"/>
                  <a:pt x="1839" y="660"/>
                  <a:pt x="1839" y="660"/>
                </a:cubicBezTo>
                <a:cubicBezTo>
                  <a:pt x="1841" y="657"/>
                  <a:pt x="1841" y="657"/>
                  <a:pt x="1841" y="657"/>
                </a:cubicBezTo>
                <a:lnTo>
                  <a:pt x="1843" y="656"/>
                </a:lnTo>
                <a:close/>
                <a:moveTo>
                  <a:pt x="1776" y="644"/>
                </a:moveTo>
                <a:cubicBezTo>
                  <a:pt x="1775" y="645"/>
                  <a:pt x="1775" y="645"/>
                  <a:pt x="1775" y="645"/>
                </a:cubicBezTo>
                <a:cubicBezTo>
                  <a:pt x="1776" y="645"/>
                  <a:pt x="1776" y="645"/>
                  <a:pt x="1776" y="645"/>
                </a:cubicBezTo>
                <a:cubicBezTo>
                  <a:pt x="1777" y="645"/>
                  <a:pt x="1777" y="645"/>
                  <a:pt x="1777" y="645"/>
                </a:cubicBezTo>
                <a:cubicBezTo>
                  <a:pt x="1776" y="644"/>
                  <a:pt x="1776" y="644"/>
                  <a:pt x="1776" y="644"/>
                </a:cubicBezTo>
                <a:close/>
                <a:moveTo>
                  <a:pt x="1749" y="634"/>
                </a:moveTo>
                <a:cubicBezTo>
                  <a:pt x="1750" y="634"/>
                  <a:pt x="1750" y="634"/>
                  <a:pt x="1750" y="634"/>
                </a:cubicBezTo>
                <a:cubicBezTo>
                  <a:pt x="1751" y="635"/>
                  <a:pt x="1751" y="635"/>
                  <a:pt x="1751" y="635"/>
                </a:cubicBezTo>
                <a:cubicBezTo>
                  <a:pt x="1751" y="634"/>
                  <a:pt x="1751" y="634"/>
                  <a:pt x="1751" y="634"/>
                </a:cubicBezTo>
                <a:cubicBezTo>
                  <a:pt x="1750" y="633"/>
                  <a:pt x="1750" y="633"/>
                  <a:pt x="1750" y="633"/>
                </a:cubicBezTo>
                <a:lnTo>
                  <a:pt x="1749" y="634"/>
                </a:lnTo>
                <a:close/>
                <a:moveTo>
                  <a:pt x="1649" y="556"/>
                </a:moveTo>
                <a:cubicBezTo>
                  <a:pt x="1648" y="554"/>
                  <a:pt x="1648" y="554"/>
                  <a:pt x="1648" y="554"/>
                </a:cubicBezTo>
                <a:cubicBezTo>
                  <a:pt x="1646" y="552"/>
                  <a:pt x="1646" y="552"/>
                  <a:pt x="1646" y="552"/>
                </a:cubicBezTo>
                <a:lnTo>
                  <a:pt x="1649" y="556"/>
                </a:lnTo>
                <a:close/>
                <a:moveTo>
                  <a:pt x="1642" y="539"/>
                </a:moveTo>
                <a:cubicBezTo>
                  <a:pt x="1641" y="539"/>
                  <a:pt x="1641" y="540"/>
                  <a:pt x="1641" y="540"/>
                </a:cubicBezTo>
                <a:cubicBezTo>
                  <a:pt x="1641" y="543"/>
                  <a:pt x="1641" y="543"/>
                  <a:pt x="1641" y="543"/>
                </a:cubicBezTo>
                <a:cubicBezTo>
                  <a:pt x="1642" y="543"/>
                  <a:pt x="1642" y="543"/>
                  <a:pt x="1642" y="543"/>
                </a:cubicBezTo>
                <a:cubicBezTo>
                  <a:pt x="1643" y="544"/>
                  <a:pt x="1643" y="544"/>
                  <a:pt x="1643" y="544"/>
                </a:cubicBezTo>
                <a:cubicBezTo>
                  <a:pt x="1645" y="544"/>
                  <a:pt x="1645" y="544"/>
                  <a:pt x="1645" y="544"/>
                </a:cubicBezTo>
                <a:lnTo>
                  <a:pt x="1642" y="539"/>
                </a:lnTo>
                <a:close/>
                <a:moveTo>
                  <a:pt x="1650" y="551"/>
                </a:moveTo>
                <a:cubicBezTo>
                  <a:pt x="1648" y="549"/>
                  <a:pt x="1648" y="549"/>
                  <a:pt x="1648" y="549"/>
                </a:cubicBezTo>
                <a:cubicBezTo>
                  <a:pt x="1647" y="549"/>
                  <a:pt x="1647" y="549"/>
                  <a:pt x="1647" y="549"/>
                </a:cubicBezTo>
                <a:cubicBezTo>
                  <a:pt x="1649" y="551"/>
                  <a:pt x="1649" y="551"/>
                  <a:pt x="1649" y="551"/>
                </a:cubicBezTo>
                <a:lnTo>
                  <a:pt x="1650" y="551"/>
                </a:lnTo>
                <a:close/>
                <a:moveTo>
                  <a:pt x="1643" y="548"/>
                </a:moveTo>
                <a:cubicBezTo>
                  <a:pt x="1643" y="548"/>
                  <a:pt x="1643" y="548"/>
                  <a:pt x="1643" y="548"/>
                </a:cubicBezTo>
                <a:cubicBezTo>
                  <a:pt x="1642" y="545"/>
                  <a:pt x="1642" y="545"/>
                  <a:pt x="1642" y="545"/>
                </a:cubicBezTo>
                <a:cubicBezTo>
                  <a:pt x="1640" y="543"/>
                  <a:pt x="1640" y="543"/>
                  <a:pt x="1640" y="543"/>
                </a:cubicBezTo>
                <a:cubicBezTo>
                  <a:pt x="1641" y="545"/>
                  <a:pt x="1641" y="545"/>
                  <a:pt x="1641" y="545"/>
                </a:cubicBezTo>
                <a:cubicBezTo>
                  <a:pt x="1641" y="546"/>
                  <a:pt x="1641" y="546"/>
                  <a:pt x="1641" y="546"/>
                </a:cubicBezTo>
                <a:lnTo>
                  <a:pt x="1643" y="548"/>
                </a:lnTo>
                <a:close/>
                <a:moveTo>
                  <a:pt x="1646" y="546"/>
                </a:moveTo>
                <a:cubicBezTo>
                  <a:pt x="1646" y="547"/>
                  <a:pt x="1646" y="547"/>
                  <a:pt x="1646" y="547"/>
                </a:cubicBezTo>
                <a:cubicBezTo>
                  <a:pt x="1647" y="548"/>
                  <a:pt x="1647" y="548"/>
                  <a:pt x="1647" y="548"/>
                </a:cubicBezTo>
                <a:lnTo>
                  <a:pt x="1646" y="546"/>
                </a:lnTo>
                <a:close/>
                <a:moveTo>
                  <a:pt x="1771" y="653"/>
                </a:moveTo>
                <a:cubicBezTo>
                  <a:pt x="1771" y="652"/>
                  <a:pt x="1771" y="652"/>
                  <a:pt x="1771" y="652"/>
                </a:cubicBezTo>
                <a:cubicBezTo>
                  <a:pt x="1771" y="653"/>
                  <a:pt x="1771" y="653"/>
                  <a:pt x="1771" y="653"/>
                </a:cubicBezTo>
                <a:cubicBezTo>
                  <a:pt x="1771" y="654"/>
                  <a:pt x="1771" y="654"/>
                  <a:pt x="1771" y="654"/>
                </a:cubicBezTo>
                <a:lnTo>
                  <a:pt x="1771" y="653"/>
                </a:lnTo>
                <a:close/>
                <a:moveTo>
                  <a:pt x="1781" y="648"/>
                </a:moveTo>
                <a:cubicBezTo>
                  <a:pt x="1781" y="647"/>
                  <a:pt x="1781" y="647"/>
                  <a:pt x="1781" y="647"/>
                </a:cubicBezTo>
                <a:cubicBezTo>
                  <a:pt x="1781" y="646"/>
                  <a:pt x="1781" y="646"/>
                  <a:pt x="1781" y="646"/>
                </a:cubicBezTo>
                <a:cubicBezTo>
                  <a:pt x="1780" y="647"/>
                  <a:pt x="1780" y="647"/>
                  <a:pt x="1780" y="647"/>
                </a:cubicBezTo>
                <a:cubicBezTo>
                  <a:pt x="1778" y="648"/>
                  <a:pt x="1778" y="648"/>
                  <a:pt x="1778" y="648"/>
                </a:cubicBezTo>
                <a:cubicBezTo>
                  <a:pt x="1776" y="649"/>
                  <a:pt x="1776" y="649"/>
                  <a:pt x="1776" y="649"/>
                </a:cubicBezTo>
                <a:cubicBezTo>
                  <a:pt x="1775" y="651"/>
                  <a:pt x="1775" y="651"/>
                  <a:pt x="1775" y="651"/>
                </a:cubicBezTo>
                <a:cubicBezTo>
                  <a:pt x="1776" y="651"/>
                  <a:pt x="1776" y="651"/>
                  <a:pt x="1776" y="651"/>
                </a:cubicBezTo>
                <a:cubicBezTo>
                  <a:pt x="1775" y="652"/>
                  <a:pt x="1775" y="652"/>
                  <a:pt x="1775" y="652"/>
                </a:cubicBezTo>
                <a:cubicBezTo>
                  <a:pt x="1776" y="653"/>
                  <a:pt x="1776" y="653"/>
                  <a:pt x="1776" y="653"/>
                </a:cubicBezTo>
                <a:cubicBezTo>
                  <a:pt x="1777" y="653"/>
                  <a:pt x="1777" y="653"/>
                  <a:pt x="1777" y="653"/>
                </a:cubicBezTo>
                <a:cubicBezTo>
                  <a:pt x="1778" y="651"/>
                  <a:pt x="1778" y="651"/>
                  <a:pt x="1778" y="651"/>
                </a:cubicBezTo>
                <a:cubicBezTo>
                  <a:pt x="1779" y="650"/>
                  <a:pt x="1779" y="650"/>
                  <a:pt x="1779" y="650"/>
                </a:cubicBezTo>
                <a:cubicBezTo>
                  <a:pt x="1780" y="650"/>
                  <a:pt x="1780" y="650"/>
                  <a:pt x="1780" y="650"/>
                </a:cubicBezTo>
                <a:cubicBezTo>
                  <a:pt x="1780" y="650"/>
                  <a:pt x="1780" y="650"/>
                  <a:pt x="1780" y="650"/>
                </a:cubicBezTo>
                <a:cubicBezTo>
                  <a:pt x="1780" y="649"/>
                  <a:pt x="1780" y="649"/>
                  <a:pt x="1780" y="649"/>
                </a:cubicBezTo>
                <a:lnTo>
                  <a:pt x="1781" y="648"/>
                </a:lnTo>
                <a:close/>
                <a:moveTo>
                  <a:pt x="1744" y="640"/>
                </a:moveTo>
                <a:cubicBezTo>
                  <a:pt x="1744" y="638"/>
                  <a:pt x="1744" y="638"/>
                  <a:pt x="1744" y="638"/>
                </a:cubicBezTo>
                <a:cubicBezTo>
                  <a:pt x="1743" y="639"/>
                  <a:pt x="1743" y="639"/>
                  <a:pt x="1743" y="639"/>
                </a:cubicBezTo>
                <a:lnTo>
                  <a:pt x="1744" y="640"/>
                </a:lnTo>
                <a:close/>
                <a:moveTo>
                  <a:pt x="1744" y="617"/>
                </a:moveTo>
                <a:cubicBezTo>
                  <a:pt x="1743" y="616"/>
                  <a:pt x="1743" y="616"/>
                  <a:pt x="1743" y="616"/>
                </a:cubicBezTo>
                <a:cubicBezTo>
                  <a:pt x="1742" y="616"/>
                  <a:pt x="1742" y="616"/>
                  <a:pt x="1742" y="616"/>
                </a:cubicBezTo>
                <a:cubicBezTo>
                  <a:pt x="1743" y="618"/>
                  <a:pt x="1743" y="618"/>
                  <a:pt x="1743" y="618"/>
                </a:cubicBezTo>
                <a:cubicBezTo>
                  <a:pt x="1744" y="618"/>
                  <a:pt x="1744" y="618"/>
                  <a:pt x="1744" y="618"/>
                </a:cubicBezTo>
                <a:cubicBezTo>
                  <a:pt x="1744" y="619"/>
                  <a:pt x="1744" y="619"/>
                  <a:pt x="1744" y="619"/>
                </a:cubicBezTo>
                <a:cubicBezTo>
                  <a:pt x="1745" y="619"/>
                  <a:pt x="1745" y="619"/>
                  <a:pt x="1745" y="619"/>
                </a:cubicBezTo>
                <a:cubicBezTo>
                  <a:pt x="1745" y="617"/>
                  <a:pt x="1745" y="617"/>
                  <a:pt x="1745" y="617"/>
                </a:cubicBezTo>
                <a:lnTo>
                  <a:pt x="1744" y="617"/>
                </a:lnTo>
                <a:close/>
                <a:moveTo>
                  <a:pt x="1742" y="637"/>
                </a:moveTo>
                <a:cubicBezTo>
                  <a:pt x="1742" y="637"/>
                  <a:pt x="1743" y="637"/>
                  <a:pt x="1743" y="637"/>
                </a:cubicBezTo>
                <a:cubicBezTo>
                  <a:pt x="1743" y="636"/>
                  <a:pt x="1743" y="636"/>
                  <a:pt x="1743" y="636"/>
                </a:cubicBezTo>
                <a:cubicBezTo>
                  <a:pt x="1742" y="636"/>
                  <a:pt x="1742" y="636"/>
                  <a:pt x="1742" y="636"/>
                </a:cubicBezTo>
                <a:lnTo>
                  <a:pt x="1742" y="637"/>
                </a:lnTo>
                <a:close/>
                <a:moveTo>
                  <a:pt x="1745" y="630"/>
                </a:moveTo>
                <a:cubicBezTo>
                  <a:pt x="1745" y="630"/>
                  <a:pt x="1745" y="630"/>
                  <a:pt x="1745" y="630"/>
                </a:cubicBezTo>
                <a:cubicBezTo>
                  <a:pt x="1745" y="631"/>
                  <a:pt x="1745" y="631"/>
                  <a:pt x="1745" y="631"/>
                </a:cubicBezTo>
                <a:cubicBezTo>
                  <a:pt x="1748" y="633"/>
                  <a:pt x="1748" y="633"/>
                  <a:pt x="1748" y="633"/>
                </a:cubicBezTo>
                <a:cubicBezTo>
                  <a:pt x="1748" y="633"/>
                  <a:pt x="1748" y="633"/>
                  <a:pt x="1748" y="633"/>
                </a:cubicBezTo>
                <a:cubicBezTo>
                  <a:pt x="1748" y="632"/>
                  <a:pt x="1748" y="632"/>
                  <a:pt x="1748" y="632"/>
                </a:cubicBezTo>
                <a:cubicBezTo>
                  <a:pt x="1747" y="631"/>
                  <a:pt x="1747" y="631"/>
                  <a:pt x="1747" y="631"/>
                </a:cubicBezTo>
                <a:cubicBezTo>
                  <a:pt x="1746" y="629"/>
                  <a:pt x="1746" y="629"/>
                  <a:pt x="1746" y="629"/>
                </a:cubicBezTo>
                <a:lnTo>
                  <a:pt x="1745" y="630"/>
                </a:lnTo>
                <a:close/>
                <a:moveTo>
                  <a:pt x="1749" y="602"/>
                </a:moveTo>
                <a:cubicBezTo>
                  <a:pt x="1748" y="602"/>
                  <a:pt x="1748" y="602"/>
                  <a:pt x="1748" y="602"/>
                </a:cubicBezTo>
                <a:cubicBezTo>
                  <a:pt x="1747" y="602"/>
                  <a:pt x="1747" y="602"/>
                  <a:pt x="1747" y="602"/>
                </a:cubicBezTo>
                <a:cubicBezTo>
                  <a:pt x="1746" y="603"/>
                  <a:pt x="1746" y="603"/>
                  <a:pt x="1746" y="603"/>
                </a:cubicBezTo>
                <a:cubicBezTo>
                  <a:pt x="1746" y="604"/>
                  <a:pt x="1746" y="604"/>
                  <a:pt x="1746" y="604"/>
                </a:cubicBezTo>
                <a:cubicBezTo>
                  <a:pt x="1747" y="605"/>
                  <a:pt x="1747" y="605"/>
                  <a:pt x="1747" y="605"/>
                </a:cubicBezTo>
                <a:cubicBezTo>
                  <a:pt x="1748" y="605"/>
                  <a:pt x="1748" y="605"/>
                  <a:pt x="1748" y="605"/>
                </a:cubicBezTo>
                <a:cubicBezTo>
                  <a:pt x="1749" y="605"/>
                  <a:pt x="1749" y="605"/>
                  <a:pt x="1749" y="605"/>
                </a:cubicBezTo>
                <a:cubicBezTo>
                  <a:pt x="1750" y="603"/>
                  <a:pt x="1750" y="603"/>
                  <a:pt x="1750" y="603"/>
                </a:cubicBezTo>
                <a:cubicBezTo>
                  <a:pt x="1751" y="602"/>
                  <a:pt x="1751" y="602"/>
                  <a:pt x="1751" y="602"/>
                </a:cubicBezTo>
                <a:cubicBezTo>
                  <a:pt x="1750" y="602"/>
                  <a:pt x="1750" y="602"/>
                  <a:pt x="1750" y="602"/>
                </a:cubicBezTo>
                <a:lnTo>
                  <a:pt x="1749" y="602"/>
                </a:lnTo>
                <a:close/>
                <a:moveTo>
                  <a:pt x="1750" y="640"/>
                </a:moveTo>
                <a:cubicBezTo>
                  <a:pt x="1751" y="641"/>
                  <a:pt x="1751" y="641"/>
                  <a:pt x="1751" y="641"/>
                </a:cubicBezTo>
                <a:cubicBezTo>
                  <a:pt x="1751" y="640"/>
                  <a:pt x="1751" y="640"/>
                  <a:pt x="1751" y="640"/>
                </a:cubicBezTo>
                <a:cubicBezTo>
                  <a:pt x="1751" y="639"/>
                  <a:pt x="1751" y="639"/>
                  <a:pt x="1751" y="639"/>
                </a:cubicBezTo>
                <a:cubicBezTo>
                  <a:pt x="1750" y="639"/>
                  <a:pt x="1750" y="639"/>
                  <a:pt x="1750" y="639"/>
                </a:cubicBezTo>
                <a:lnTo>
                  <a:pt x="1750" y="640"/>
                </a:lnTo>
                <a:close/>
                <a:moveTo>
                  <a:pt x="1744" y="645"/>
                </a:moveTo>
                <a:cubicBezTo>
                  <a:pt x="1744" y="644"/>
                  <a:pt x="1744" y="644"/>
                  <a:pt x="1744" y="644"/>
                </a:cubicBezTo>
                <a:cubicBezTo>
                  <a:pt x="1743" y="644"/>
                  <a:pt x="1743" y="644"/>
                  <a:pt x="1743" y="644"/>
                </a:cubicBezTo>
                <a:cubicBezTo>
                  <a:pt x="1742" y="645"/>
                  <a:pt x="1742" y="645"/>
                  <a:pt x="1742" y="645"/>
                </a:cubicBezTo>
                <a:cubicBezTo>
                  <a:pt x="1743" y="645"/>
                  <a:pt x="1743" y="645"/>
                  <a:pt x="1743" y="645"/>
                </a:cubicBezTo>
                <a:lnTo>
                  <a:pt x="1744" y="645"/>
                </a:lnTo>
                <a:close/>
                <a:moveTo>
                  <a:pt x="1741" y="634"/>
                </a:moveTo>
                <a:cubicBezTo>
                  <a:pt x="1741" y="635"/>
                  <a:pt x="1741" y="635"/>
                  <a:pt x="1741" y="635"/>
                </a:cubicBezTo>
                <a:cubicBezTo>
                  <a:pt x="1742" y="634"/>
                  <a:pt x="1742" y="634"/>
                  <a:pt x="1742" y="634"/>
                </a:cubicBezTo>
                <a:cubicBezTo>
                  <a:pt x="1742" y="633"/>
                  <a:pt x="1742" y="633"/>
                  <a:pt x="1742" y="633"/>
                </a:cubicBezTo>
                <a:lnTo>
                  <a:pt x="1741" y="634"/>
                </a:lnTo>
                <a:close/>
                <a:moveTo>
                  <a:pt x="1764" y="632"/>
                </a:moveTo>
                <a:cubicBezTo>
                  <a:pt x="1765" y="633"/>
                  <a:pt x="1765" y="633"/>
                  <a:pt x="1765" y="633"/>
                </a:cubicBezTo>
                <a:cubicBezTo>
                  <a:pt x="1766" y="633"/>
                  <a:pt x="1766" y="633"/>
                  <a:pt x="1766" y="633"/>
                </a:cubicBezTo>
                <a:cubicBezTo>
                  <a:pt x="1766" y="632"/>
                  <a:pt x="1766" y="632"/>
                  <a:pt x="1766" y="632"/>
                </a:cubicBezTo>
                <a:cubicBezTo>
                  <a:pt x="1767" y="632"/>
                  <a:pt x="1767" y="632"/>
                  <a:pt x="1767" y="632"/>
                </a:cubicBezTo>
                <a:cubicBezTo>
                  <a:pt x="1767" y="631"/>
                  <a:pt x="1767" y="631"/>
                  <a:pt x="1767" y="631"/>
                </a:cubicBezTo>
                <a:cubicBezTo>
                  <a:pt x="1767" y="631"/>
                  <a:pt x="1767" y="631"/>
                  <a:pt x="1767" y="631"/>
                </a:cubicBezTo>
                <a:cubicBezTo>
                  <a:pt x="1766" y="631"/>
                  <a:pt x="1766" y="631"/>
                  <a:pt x="1766" y="631"/>
                </a:cubicBezTo>
                <a:cubicBezTo>
                  <a:pt x="1765" y="630"/>
                  <a:pt x="1765" y="630"/>
                  <a:pt x="1765" y="630"/>
                </a:cubicBezTo>
                <a:cubicBezTo>
                  <a:pt x="1764" y="630"/>
                  <a:pt x="1764" y="630"/>
                  <a:pt x="1764" y="630"/>
                </a:cubicBezTo>
                <a:cubicBezTo>
                  <a:pt x="1762" y="632"/>
                  <a:pt x="1762" y="632"/>
                  <a:pt x="1762" y="632"/>
                </a:cubicBezTo>
                <a:cubicBezTo>
                  <a:pt x="1762" y="632"/>
                  <a:pt x="1762" y="632"/>
                  <a:pt x="1762" y="632"/>
                </a:cubicBezTo>
                <a:cubicBezTo>
                  <a:pt x="1763" y="632"/>
                  <a:pt x="1763" y="632"/>
                  <a:pt x="1763" y="632"/>
                </a:cubicBezTo>
                <a:lnTo>
                  <a:pt x="1764" y="632"/>
                </a:lnTo>
                <a:close/>
                <a:moveTo>
                  <a:pt x="1762" y="646"/>
                </a:moveTo>
                <a:cubicBezTo>
                  <a:pt x="1762" y="646"/>
                  <a:pt x="1764" y="645"/>
                  <a:pt x="1764" y="645"/>
                </a:cubicBezTo>
                <a:cubicBezTo>
                  <a:pt x="1764" y="644"/>
                  <a:pt x="1764" y="644"/>
                  <a:pt x="1764" y="644"/>
                </a:cubicBezTo>
                <a:cubicBezTo>
                  <a:pt x="1763" y="644"/>
                  <a:pt x="1763" y="644"/>
                  <a:pt x="1763" y="644"/>
                </a:cubicBezTo>
                <a:cubicBezTo>
                  <a:pt x="1762" y="645"/>
                  <a:pt x="1762" y="645"/>
                  <a:pt x="1762" y="645"/>
                </a:cubicBezTo>
                <a:cubicBezTo>
                  <a:pt x="1761" y="645"/>
                  <a:pt x="1761" y="645"/>
                  <a:pt x="1761" y="645"/>
                </a:cubicBezTo>
                <a:lnTo>
                  <a:pt x="1762" y="646"/>
                </a:lnTo>
                <a:close/>
                <a:moveTo>
                  <a:pt x="1770" y="655"/>
                </a:moveTo>
                <a:cubicBezTo>
                  <a:pt x="1770" y="657"/>
                  <a:pt x="1770" y="657"/>
                  <a:pt x="1770" y="657"/>
                </a:cubicBezTo>
                <a:cubicBezTo>
                  <a:pt x="1771" y="659"/>
                  <a:pt x="1771" y="659"/>
                  <a:pt x="1771" y="659"/>
                </a:cubicBezTo>
                <a:cubicBezTo>
                  <a:pt x="1771" y="658"/>
                  <a:pt x="1771" y="658"/>
                  <a:pt x="1771" y="658"/>
                </a:cubicBezTo>
                <a:cubicBezTo>
                  <a:pt x="1772" y="657"/>
                  <a:pt x="1772" y="657"/>
                  <a:pt x="1772" y="657"/>
                </a:cubicBezTo>
                <a:cubicBezTo>
                  <a:pt x="1771" y="655"/>
                  <a:pt x="1771" y="655"/>
                  <a:pt x="1771" y="655"/>
                </a:cubicBezTo>
                <a:cubicBezTo>
                  <a:pt x="1771" y="654"/>
                  <a:pt x="1771" y="654"/>
                  <a:pt x="1771" y="654"/>
                </a:cubicBezTo>
                <a:lnTo>
                  <a:pt x="1770" y="655"/>
                </a:lnTo>
                <a:close/>
                <a:moveTo>
                  <a:pt x="1742" y="593"/>
                </a:moveTo>
                <a:cubicBezTo>
                  <a:pt x="1742" y="593"/>
                  <a:pt x="1742" y="593"/>
                  <a:pt x="1742" y="593"/>
                </a:cubicBezTo>
                <a:cubicBezTo>
                  <a:pt x="1741" y="595"/>
                  <a:pt x="1741" y="595"/>
                  <a:pt x="1741" y="595"/>
                </a:cubicBezTo>
                <a:cubicBezTo>
                  <a:pt x="1742" y="595"/>
                  <a:pt x="1742" y="595"/>
                  <a:pt x="1742" y="595"/>
                </a:cubicBezTo>
                <a:cubicBezTo>
                  <a:pt x="1743" y="595"/>
                  <a:pt x="1743" y="595"/>
                  <a:pt x="1743" y="595"/>
                </a:cubicBezTo>
                <a:cubicBezTo>
                  <a:pt x="1744" y="595"/>
                  <a:pt x="1744" y="595"/>
                  <a:pt x="1744" y="595"/>
                </a:cubicBezTo>
                <a:cubicBezTo>
                  <a:pt x="1744" y="594"/>
                  <a:pt x="1744" y="594"/>
                  <a:pt x="1744" y="594"/>
                </a:cubicBezTo>
                <a:lnTo>
                  <a:pt x="1742" y="593"/>
                </a:lnTo>
                <a:close/>
                <a:moveTo>
                  <a:pt x="1546" y="327"/>
                </a:moveTo>
                <a:cubicBezTo>
                  <a:pt x="1547" y="326"/>
                  <a:pt x="1547" y="326"/>
                  <a:pt x="1547" y="326"/>
                </a:cubicBezTo>
                <a:cubicBezTo>
                  <a:pt x="1546" y="326"/>
                  <a:pt x="1546" y="326"/>
                  <a:pt x="1546" y="326"/>
                </a:cubicBezTo>
                <a:lnTo>
                  <a:pt x="1546" y="327"/>
                </a:lnTo>
                <a:close/>
                <a:moveTo>
                  <a:pt x="1114" y="318"/>
                </a:moveTo>
                <a:cubicBezTo>
                  <a:pt x="1115" y="317"/>
                  <a:pt x="1115" y="317"/>
                  <a:pt x="1115" y="317"/>
                </a:cubicBezTo>
                <a:cubicBezTo>
                  <a:pt x="1115" y="315"/>
                  <a:pt x="1115" y="315"/>
                  <a:pt x="1115" y="315"/>
                </a:cubicBezTo>
                <a:cubicBezTo>
                  <a:pt x="1114" y="315"/>
                  <a:pt x="1114" y="315"/>
                  <a:pt x="1114" y="315"/>
                </a:cubicBezTo>
                <a:cubicBezTo>
                  <a:pt x="1113" y="316"/>
                  <a:pt x="1113" y="316"/>
                  <a:pt x="1113" y="316"/>
                </a:cubicBezTo>
                <a:cubicBezTo>
                  <a:pt x="1112" y="317"/>
                  <a:pt x="1112" y="317"/>
                  <a:pt x="1112" y="317"/>
                </a:cubicBezTo>
                <a:cubicBezTo>
                  <a:pt x="1113" y="319"/>
                  <a:pt x="1113" y="319"/>
                  <a:pt x="1113" y="319"/>
                </a:cubicBezTo>
                <a:cubicBezTo>
                  <a:pt x="1113" y="319"/>
                  <a:pt x="1113" y="319"/>
                  <a:pt x="1113" y="319"/>
                </a:cubicBezTo>
                <a:lnTo>
                  <a:pt x="1114" y="318"/>
                </a:lnTo>
                <a:close/>
                <a:moveTo>
                  <a:pt x="1137" y="307"/>
                </a:moveTo>
                <a:cubicBezTo>
                  <a:pt x="1137" y="307"/>
                  <a:pt x="1137" y="307"/>
                  <a:pt x="1137" y="307"/>
                </a:cubicBezTo>
                <a:cubicBezTo>
                  <a:pt x="1138" y="308"/>
                  <a:pt x="1138" y="308"/>
                  <a:pt x="1138" y="308"/>
                </a:cubicBezTo>
                <a:cubicBezTo>
                  <a:pt x="1139" y="308"/>
                  <a:pt x="1139" y="308"/>
                  <a:pt x="1139" y="308"/>
                </a:cubicBezTo>
                <a:cubicBezTo>
                  <a:pt x="1138" y="307"/>
                  <a:pt x="1138" y="307"/>
                  <a:pt x="1138" y="307"/>
                </a:cubicBezTo>
                <a:lnTo>
                  <a:pt x="1137" y="307"/>
                </a:lnTo>
                <a:close/>
                <a:moveTo>
                  <a:pt x="1123" y="325"/>
                </a:moveTo>
                <a:cubicBezTo>
                  <a:pt x="1124" y="325"/>
                  <a:pt x="1124" y="325"/>
                  <a:pt x="1124" y="325"/>
                </a:cubicBezTo>
                <a:cubicBezTo>
                  <a:pt x="1125" y="325"/>
                  <a:pt x="1125" y="325"/>
                  <a:pt x="1125" y="325"/>
                </a:cubicBezTo>
                <a:cubicBezTo>
                  <a:pt x="1126" y="325"/>
                  <a:pt x="1126" y="325"/>
                  <a:pt x="1126" y="325"/>
                </a:cubicBezTo>
                <a:cubicBezTo>
                  <a:pt x="1127" y="324"/>
                  <a:pt x="1127" y="324"/>
                  <a:pt x="1127" y="324"/>
                </a:cubicBezTo>
                <a:cubicBezTo>
                  <a:pt x="1126" y="323"/>
                  <a:pt x="1126" y="323"/>
                  <a:pt x="1126" y="323"/>
                </a:cubicBezTo>
                <a:cubicBezTo>
                  <a:pt x="1125" y="323"/>
                  <a:pt x="1125" y="323"/>
                  <a:pt x="1125" y="323"/>
                </a:cubicBezTo>
                <a:lnTo>
                  <a:pt x="1123" y="325"/>
                </a:lnTo>
                <a:close/>
                <a:moveTo>
                  <a:pt x="1128" y="321"/>
                </a:moveTo>
                <a:cubicBezTo>
                  <a:pt x="1130" y="321"/>
                  <a:pt x="1130" y="321"/>
                  <a:pt x="1130" y="321"/>
                </a:cubicBezTo>
                <a:cubicBezTo>
                  <a:pt x="1126" y="319"/>
                  <a:pt x="1126" y="319"/>
                  <a:pt x="1126" y="319"/>
                </a:cubicBezTo>
                <a:cubicBezTo>
                  <a:pt x="1125" y="319"/>
                  <a:pt x="1125" y="319"/>
                  <a:pt x="1125" y="319"/>
                </a:cubicBezTo>
                <a:cubicBezTo>
                  <a:pt x="1125" y="319"/>
                  <a:pt x="1125" y="319"/>
                  <a:pt x="1125" y="319"/>
                </a:cubicBezTo>
                <a:cubicBezTo>
                  <a:pt x="1127" y="321"/>
                  <a:pt x="1127" y="321"/>
                  <a:pt x="1127" y="321"/>
                </a:cubicBezTo>
                <a:lnTo>
                  <a:pt x="1128" y="321"/>
                </a:lnTo>
                <a:close/>
                <a:moveTo>
                  <a:pt x="1147" y="287"/>
                </a:moveTo>
                <a:cubicBezTo>
                  <a:pt x="1147" y="288"/>
                  <a:pt x="1147" y="288"/>
                  <a:pt x="1147" y="288"/>
                </a:cubicBezTo>
                <a:cubicBezTo>
                  <a:pt x="1147" y="287"/>
                  <a:pt x="1147" y="287"/>
                  <a:pt x="1147" y="287"/>
                </a:cubicBezTo>
                <a:close/>
                <a:moveTo>
                  <a:pt x="1148" y="284"/>
                </a:moveTo>
                <a:cubicBezTo>
                  <a:pt x="1148" y="284"/>
                  <a:pt x="1148" y="284"/>
                  <a:pt x="1148" y="284"/>
                </a:cubicBezTo>
                <a:cubicBezTo>
                  <a:pt x="1148" y="285"/>
                  <a:pt x="1148" y="285"/>
                  <a:pt x="1148" y="285"/>
                </a:cubicBezTo>
                <a:cubicBezTo>
                  <a:pt x="1148" y="285"/>
                  <a:pt x="1148" y="285"/>
                  <a:pt x="1148" y="285"/>
                </a:cubicBezTo>
                <a:lnTo>
                  <a:pt x="1148" y="284"/>
                </a:lnTo>
                <a:close/>
                <a:moveTo>
                  <a:pt x="1077" y="244"/>
                </a:moveTo>
                <a:cubicBezTo>
                  <a:pt x="1079" y="243"/>
                  <a:pt x="1079" y="243"/>
                  <a:pt x="1079" y="243"/>
                </a:cubicBezTo>
                <a:cubicBezTo>
                  <a:pt x="1080" y="241"/>
                  <a:pt x="1080" y="241"/>
                  <a:pt x="1080" y="241"/>
                </a:cubicBezTo>
                <a:cubicBezTo>
                  <a:pt x="1079" y="241"/>
                  <a:pt x="1079" y="241"/>
                  <a:pt x="1079" y="241"/>
                </a:cubicBezTo>
                <a:cubicBezTo>
                  <a:pt x="1078" y="242"/>
                  <a:pt x="1078" y="242"/>
                  <a:pt x="1078" y="242"/>
                </a:cubicBezTo>
                <a:cubicBezTo>
                  <a:pt x="1076" y="244"/>
                  <a:pt x="1076" y="244"/>
                  <a:pt x="1076" y="244"/>
                </a:cubicBezTo>
                <a:lnTo>
                  <a:pt x="1077" y="244"/>
                </a:lnTo>
                <a:close/>
                <a:moveTo>
                  <a:pt x="1149" y="281"/>
                </a:moveTo>
                <a:cubicBezTo>
                  <a:pt x="1149" y="282"/>
                  <a:pt x="1149" y="282"/>
                  <a:pt x="1149" y="282"/>
                </a:cubicBezTo>
                <a:cubicBezTo>
                  <a:pt x="1149" y="281"/>
                  <a:pt x="1149" y="281"/>
                  <a:pt x="1149" y="281"/>
                </a:cubicBezTo>
                <a:cubicBezTo>
                  <a:pt x="1150" y="281"/>
                  <a:pt x="1150" y="281"/>
                  <a:pt x="1150" y="281"/>
                </a:cubicBezTo>
                <a:cubicBezTo>
                  <a:pt x="1149" y="281"/>
                  <a:pt x="1149" y="281"/>
                  <a:pt x="1149" y="281"/>
                </a:cubicBezTo>
                <a:close/>
                <a:moveTo>
                  <a:pt x="1077" y="242"/>
                </a:moveTo>
                <a:cubicBezTo>
                  <a:pt x="1078" y="241"/>
                  <a:pt x="1078" y="241"/>
                  <a:pt x="1078" y="241"/>
                </a:cubicBezTo>
                <a:cubicBezTo>
                  <a:pt x="1079" y="240"/>
                  <a:pt x="1079" y="240"/>
                  <a:pt x="1079" y="240"/>
                </a:cubicBezTo>
                <a:cubicBezTo>
                  <a:pt x="1078" y="240"/>
                  <a:pt x="1078" y="240"/>
                  <a:pt x="1078" y="240"/>
                </a:cubicBezTo>
                <a:cubicBezTo>
                  <a:pt x="1076" y="242"/>
                  <a:pt x="1076" y="242"/>
                  <a:pt x="1076" y="242"/>
                </a:cubicBezTo>
                <a:cubicBezTo>
                  <a:pt x="1076" y="242"/>
                  <a:pt x="1076" y="243"/>
                  <a:pt x="1076" y="243"/>
                </a:cubicBezTo>
                <a:lnTo>
                  <a:pt x="1077" y="242"/>
                </a:lnTo>
                <a:close/>
                <a:moveTo>
                  <a:pt x="1068" y="221"/>
                </a:moveTo>
                <a:cubicBezTo>
                  <a:pt x="1067" y="222"/>
                  <a:pt x="1067" y="222"/>
                  <a:pt x="1067" y="222"/>
                </a:cubicBezTo>
                <a:cubicBezTo>
                  <a:pt x="1068" y="223"/>
                  <a:pt x="1068" y="223"/>
                  <a:pt x="1068" y="223"/>
                </a:cubicBezTo>
                <a:cubicBezTo>
                  <a:pt x="1069" y="222"/>
                  <a:pt x="1069" y="222"/>
                  <a:pt x="1069" y="222"/>
                </a:cubicBezTo>
                <a:cubicBezTo>
                  <a:pt x="1069" y="221"/>
                  <a:pt x="1069" y="221"/>
                  <a:pt x="1069" y="221"/>
                </a:cubicBezTo>
                <a:cubicBezTo>
                  <a:pt x="1068" y="221"/>
                  <a:pt x="1068" y="221"/>
                  <a:pt x="1068" y="221"/>
                </a:cubicBezTo>
                <a:close/>
                <a:moveTo>
                  <a:pt x="1091" y="307"/>
                </a:moveTo>
                <a:cubicBezTo>
                  <a:pt x="1092" y="308"/>
                  <a:pt x="1092" y="308"/>
                  <a:pt x="1092" y="308"/>
                </a:cubicBezTo>
                <a:cubicBezTo>
                  <a:pt x="1093" y="307"/>
                  <a:pt x="1093" y="307"/>
                  <a:pt x="1093" y="307"/>
                </a:cubicBezTo>
                <a:cubicBezTo>
                  <a:pt x="1093" y="306"/>
                  <a:pt x="1093" y="306"/>
                  <a:pt x="1093" y="306"/>
                </a:cubicBezTo>
                <a:cubicBezTo>
                  <a:pt x="1091" y="306"/>
                  <a:pt x="1091" y="306"/>
                  <a:pt x="1091" y="306"/>
                </a:cubicBezTo>
                <a:cubicBezTo>
                  <a:pt x="1090" y="306"/>
                  <a:pt x="1090" y="306"/>
                  <a:pt x="1090" y="306"/>
                </a:cubicBezTo>
                <a:cubicBezTo>
                  <a:pt x="1091" y="307"/>
                  <a:pt x="1091" y="307"/>
                  <a:pt x="1091" y="307"/>
                </a:cubicBezTo>
                <a:close/>
                <a:moveTo>
                  <a:pt x="1107" y="306"/>
                </a:moveTo>
                <a:cubicBezTo>
                  <a:pt x="1108" y="305"/>
                  <a:pt x="1108" y="305"/>
                  <a:pt x="1108" y="305"/>
                </a:cubicBezTo>
                <a:cubicBezTo>
                  <a:pt x="1108" y="304"/>
                  <a:pt x="1108" y="304"/>
                  <a:pt x="1108" y="304"/>
                </a:cubicBezTo>
                <a:cubicBezTo>
                  <a:pt x="1106" y="304"/>
                  <a:pt x="1106" y="304"/>
                  <a:pt x="1106" y="304"/>
                </a:cubicBezTo>
                <a:cubicBezTo>
                  <a:pt x="1105" y="305"/>
                  <a:pt x="1105" y="305"/>
                  <a:pt x="1105" y="305"/>
                </a:cubicBezTo>
                <a:cubicBezTo>
                  <a:pt x="1106" y="306"/>
                  <a:pt x="1106" y="306"/>
                  <a:pt x="1106" y="306"/>
                </a:cubicBezTo>
                <a:lnTo>
                  <a:pt x="1107" y="306"/>
                </a:lnTo>
                <a:close/>
                <a:moveTo>
                  <a:pt x="1103" y="305"/>
                </a:moveTo>
                <a:cubicBezTo>
                  <a:pt x="1102" y="304"/>
                  <a:pt x="1102" y="304"/>
                  <a:pt x="1102" y="304"/>
                </a:cubicBezTo>
                <a:cubicBezTo>
                  <a:pt x="1101" y="305"/>
                  <a:pt x="1101" y="305"/>
                  <a:pt x="1101" y="305"/>
                </a:cubicBezTo>
                <a:cubicBezTo>
                  <a:pt x="1102" y="306"/>
                  <a:pt x="1102" y="306"/>
                  <a:pt x="1102" y="306"/>
                </a:cubicBezTo>
                <a:cubicBezTo>
                  <a:pt x="1103" y="306"/>
                  <a:pt x="1103" y="306"/>
                  <a:pt x="1103" y="306"/>
                </a:cubicBezTo>
                <a:lnTo>
                  <a:pt x="1103" y="305"/>
                </a:lnTo>
                <a:close/>
                <a:moveTo>
                  <a:pt x="2157" y="95"/>
                </a:moveTo>
                <a:cubicBezTo>
                  <a:pt x="2158" y="93"/>
                  <a:pt x="2158" y="93"/>
                  <a:pt x="2158" y="93"/>
                </a:cubicBezTo>
                <a:cubicBezTo>
                  <a:pt x="2157" y="88"/>
                  <a:pt x="2157" y="88"/>
                  <a:pt x="2157" y="88"/>
                </a:cubicBezTo>
                <a:cubicBezTo>
                  <a:pt x="2156" y="85"/>
                  <a:pt x="2156" y="85"/>
                  <a:pt x="2156" y="85"/>
                </a:cubicBezTo>
                <a:cubicBezTo>
                  <a:pt x="2155" y="85"/>
                  <a:pt x="2155" y="85"/>
                  <a:pt x="2155" y="85"/>
                </a:cubicBezTo>
                <a:cubicBezTo>
                  <a:pt x="2155" y="89"/>
                  <a:pt x="2155" y="89"/>
                  <a:pt x="2155" y="89"/>
                </a:cubicBezTo>
                <a:cubicBezTo>
                  <a:pt x="2156" y="91"/>
                  <a:pt x="2156" y="91"/>
                  <a:pt x="2156" y="91"/>
                </a:cubicBezTo>
                <a:cubicBezTo>
                  <a:pt x="2156" y="94"/>
                  <a:pt x="2156" y="94"/>
                  <a:pt x="2156" y="94"/>
                </a:cubicBezTo>
                <a:lnTo>
                  <a:pt x="2157" y="95"/>
                </a:lnTo>
                <a:close/>
                <a:moveTo>
                  <a:pt x="1355" y="6"/>
                </a:moveTo>
                <a:cubicBezTo>
                  <a:pt x="1355" y="7"/>
                  <a:pt x="1355" y="7"/>
                  <a:pt x="1355" y="7"/>
                </a:cubicBezTo>
                <a:cubicBezTo>
                  <a:pt x="1356" y="8"/>
                  <a:pt x="1356" y="8"/>
                  <a:pt x="1356" y="8"/>
                </a:cubicBezTo>
                <a:cubicBezTo>
                  <a:pt x="1357" y="8"/>
                  <a:pt x="1357" y="8"/>
                  <a:pt x="1357" y="8"/>
                </a:cubicBezTo>
                <a:cubicBezTo>
                  <a:pt x="1356" y="6"/>
                  <a:pt x="1356" y="6"/>
                  <a:pt x="1356" y="6"/>
                </a:cubicBezTo>
                <a:lnTo>
                  <a:pt x="1355" y="6"/>
                </a:lnTo>
                <a:close/>
                <a:moveTo>
                  <a:pt x="1307" y="143"/>
                </a:moveTo>
                <a:cubicBezTo>
                  <a:pt x="1308" y="143"/>
                  <a:pt x="1308" y="143"/>
                  <a:pt x="1308" y="143"/>
                </a:cubicBezTo>
                <a:cubicBezTo>
                  <a:pt x="1311" y="141"/>
                  <a:pt x="1311" y="141"/>
                  <a:pt x="1311" y="141"/>
                </a:cubicBezTo>
                <a:cubicBezTo>
                  <a:pt x="1311" y="136"/>
                  <a:pt x="1311" y="136"/>
                  <a:pt x="1311" y="136"/>
                </a:cubicBezTo>
                <a:cubicBezTo>
                  <a:pt x="1309" y="134"/>
                  <a:pt x="1309" y="134"/>
                  <a:pt x="1309" y="134"/>
                </a:cubicBezTo>
                <a:cubicBezTo>
                  <a:pt x="1309" y="132"/>
                  <a:pt x="1309" y="132"/>
                  <a:pt x="1309" y="132"/>
                </a:cubicBezTo>
                <a:cubicBezTo>
                  <a:pt x="1307" y="132"/>
                  <a:pt x="1307" y="132"/>
                  <a:pt x="1307" y="132"/>
                </a:cubicBezTo>
                <a:cubicBezTo>
                  <a:pt x="1301" y="135"/>
                  <a:pt x="1301" y="135"/>
                  <a:pt x="1301" y="135"/>
                </a:cubicBezTo>
                <a:cubicBezTo>
                  <a:pt x="1296" y="136"/>
                  <a:pt x="1296" y="136"/>
                  <a:pt x="1296" y="136"/>
                </a:cubicBezTo>
                <a:cubicBezTo>
                  <a:pt x="1294" y="137"/>
                  <a:pt x="1294" y="137"/>
                  <a:pt x="1294" y="137"/>
                </a:cubicBezTo>
                <a:cubicBezTo>
                  <a:pt x="1292" y="138"/>
                  <a:pt x="1292" y="138"/>
                  <a:pt x="1292" y="138"/>
                </a:cubicBezTo>
                <a:cubicBezTo>
                  <a:pt x="1291" y="140"/>
                  <a:pt x="1291" y="140"/>
                  <a:pt x="1291" y="140"/>
                </a:cubicBezTo>
                <a:cubicBezTo>
                  <a:pt x="1289" y="141"/>
                  <a:pt x="1289" y="141"/>
                  <a:pt x="1289" y="141"/>
                </a:cubicBezTo>
                <a:cubicBezTo>
                  <a:pt x="1289" y="142"/>
                  <a:pt x="1289" y="142"/>
                  <a:pt x="1289" y="142"/>
                </a:cubicBezTo>
                <a:cubicBezTo>
                  <a:pt x="1288" y="143"/>
                  <a:pt x="1288" y="143"/>
                  <a:pt x="1288" y="143"/>
                </a:cubicBezTo>
                <a:cubicBezTo>
                  <a:pt x="1288" y="144"/>
                  <a:pt x="1288" y="144"/>
                  <a:pt x="1288" y="144"/>
                </a:cubicBezTo>
                <a:cubicBezTo>
                  <a:pt x="1291" y="144"/>
                  <a:pt x="1291" y="144"/>
                  <a:pt x="1291" y="144"/>
                </a:cubicBezTo>
                <a:cubicBezTo>
                  <a:pt x="1295" y="143"/>
                  <a:pt x="1295" y="143"/>
                  <a:pt x="1295" y="143"/>
                </a:cubicBezTo>
                <a:cubicBezTo>
                  <a:pt x="1299" y="144"/>
                  <a:pt x="1299" y="144"/>
                  <a:pt x="1299" y="144"/>
                </a:cubicBezTo>
                <a:cubicBezTo>
                  <a:pt x="1301" y="143"/>
                  <a:pt x="1301" y="143"/>
                  <a:pt x="1301" y="143"/>
                </a:cubicBezTo>
                <a:cubicBezTo>
                  <a:pt x="1303" y="142"/>
                  <a:pt x="1303" y="142"/>
                  <a:pt x="1303" y="142"/>
                </a:cubicBezTo>
                <a:cubicBezTo>
                  <a:pt x="1305" y="144"/>
                  <a:pt x="1305" y="144"/>
                  <a:pt x="1305" y="144"/>
                </a:cubicBezTo>
                <a:lnTo>
                  <a:pt x="1307" y="143"/>
                </a:lnTo>
                <a:close/>
                <a:moveTo>
                  <a:pt x="1357" y="45"/>
                </a:moveTo>
                <a:cubicBezTo>
                  <a:pt x="1357" y="46"/>
                  <a:pt x="1357" y="46"/>
                  <a:pt x="1357" y="46"/>
                </a:cubicBezTo>
                <a:cubicBezTo>
                  <a:pt x="1357" y="49"/>
                  <a:pt x="1357" y="49"/>
                  <a:pt x="1357" y="49"/>
                </a:cubicBezTo>
                <a:cubicBezTo>
                  <a:pt x="1357" y="51"/>
                  <a:pt x="1357" y="51"/>
                  <a:pt x="1357" y="51"/>
                </a:cubicBezTo>
                <a:cubicBezTo>
                  <a:pt x="1359" y="52"/>
                  <a:pt x="1359" y="52"/>
                  <a:pt x="1359" y="52"/>
                </a:cubicBezTo>
                <a:cubicBezTo>
                  <a:pt x="1360" y="51"/>
                  <a:pt x="1360" y="51"/>
                  <a:pt x="1360" y="51"/>
                </a:cubicBezTo>
                <a:cubicBezTo>
                  <a:pt x="1360" y="50"/>
                  <a:pt x="1360" y="50"/>
                  <a:pt x="1360" y="50"/>
                </a:cubicBezTo>
                <a:cubicBezTo>
                  <a:pt x="1361" y="49"/>
                  <a:pt x="1361" y="49"/>
                  <a:pt x="1361" y="49"/>
                </a:cubicBezTo>
                <a:cubicBezTo>
                  <a:pt x="1361" y="47"/>
                  <a:pt x="1361" y="47"/>
                  <a:pt x="1361" y="47"/>
                </a:cubicBezTo>
                <a:cubicBezTo>
                  <a:pt x="1359" y="45"/>
                  <a:pt x="1359" y="45"/>
                  <a:pt x="1359" y="45"/>
                </a:cubicBezTo>
                <a:lnTo>
                  <a:pt x="1357" y="45"/>
                </a:lnTo>
                <a:close/>
                <a:moveTo>
                  <a:pt x="1359" y="12"/>
                </a:moveTo>
                <a:cubicBezTo>
                  <a:pt x="1360" y="11"/>
                  <a:pt x="1360" y="11"/>
                  <a:pt x="1360" y="11"/>
                </a:cubicBezTo>
                <a:cubicBezTo>
                  <a:pt x="1359" y="10"/>
                  <a:pt x="1359" y="10"/>
                  <a:pt x="1359" y="10"/>
                </a:cubicBezTo>
                <a:cubicBezTo>
                  <a:pt x="1358" y="10"/>
                  <a:pt x="1358" y="10"/>
                  <a:pt x="1358" y="10"/>
                </a:cubicBezTo>
                <a:cubicBezTo>
                  <a:pt x="1357" y="10"/>
                  <a:pt x="1357" y="10"/>
                  <a:pt x="1357" y="10"/>
                </a:cubicBezTo>
                <a:cubicBezTo>
                  <a:pt x="1357" y="12"/>
                  <a:pt x="1357" y="12"/>
                  <a:pt x="1357" y="12"/>
                </a:cubicBezTo>
                <a:cubicBezTo>
                  <a:pt x="1357" y="12"/>
                  <a:pt x="1357" y="12"/>
                  <a:pt x="1357" y="12"/>
                </a:cubicBezTo>
                <a:lnTo>
                  <a:pt x="1359" y="12"/>
                </a:lnTo>
                <a:close/>
                <a:moveTo>
                  <a:pt x="1067" y="219"/>
                </a:moveTo>
                <a:cubicBezTo>
                  <a:pt x="1067" y="220"/>
                  <a:pt x="1067" y="220"/>
                  <a:pt x="1067" y="220"/>
                </a:cubicBezTo>
                <a:cubicBezTo>
                  <a:pt x="1069" y="220"/>
                  <a:pt x="1069" y="220"/>
                  <a:pt x="1069" y="220"/>
                </a:cubicBezTo>
                <a:cubicBezTo>
                  <a:pt x="1069" y="219"/>
                  <a:pt x="1069" y="219"/>
                  <a:pt x="1069" y="219"/>
                </a:cubicBezTo>
                <a:cubicBezTo>
                  <a:pt x="1068" y="218"/>
                  <a:pt x="1068" y="218"/>
                  <a:pt x="1068" y="218"/>
                </a:cubicBezTo>
                <a:lnTo>
                  <a:pt x="1067" y="219"/>
                </a:lnTo>
                <a:close/>
                <a:moveTo>
                  <a:pt x="2161" y="93"/>
                </a:moveTo>
                <a:cubicBezTo>
                  <a:pt x="2160" y="91"/>
                  <a:pt x="2160" y="91"/>
                  <a:pt x="2160" y="91"/>
                </a:cubicBezTo>
                <a:cubicBezTo>
                  <a:pt x="2159" y="91"/>
                  <a:pt x="2159" y="91"/>
                  <a:pt x="2159" y="91"/>
                </a:cubicBezTo>
                <a:cubicBezTo>
                  <a:pt x="2159" y="93"/>
                  <a:pt x="2159" y="93"/>
                  <a:pt x="2159" y="93"/>
                </a:cubicBezTo>
                <a:cubicBezTo>
                  <a:pt x="2160" y="95"/>
                  <a:pt x="2160" y="95"/>
                  <a:pt x="2160" y="95"/>
                </a:cubicBezTo>
                <a:lnTo>
                  <a:pt x="2161" y="93"/>
                </a:lnTo>
                <a:close/>
                <a:moveTo>
                  <a:pt x="1151" y="278"/>
                </a:moveTo>
                <a:cubicBezTo>
                  <a:pt x="1151" y="277"/>
                  <a:pt x="1151" y="277"/>
                  <a:pt x="1151" y="277"/>
                </a:cubicBezTo>
                <a:cubicBezTo>
                  <a:pt x="1149" y="277"/>
                  <a:pt x="1149" y="277"/>
                  <a:pt x="1149" y="277"/>
                </a:cubicBezTo>
                <a:cubicBezTo>
                  <a:pt x="1148" y="276"/>
                  <a:pt x="1148" y="276"/>
                  <a:pt x="1148" y="276"/>
                </a:cubicBezTo>
                <a:cubicBezTo>
                  <a:pt x="1147" y="277"/>
                  <a:pt x="1147" y="277"/>
                  <a:pt x="1147" y="277"/>
                </a:cubicBezTo>
                <a:cubicBezTo>
                  <a:pt x="1147" y="278"/>
                  <a:pt x="1147" y="278"/>
                  <a:pt x="1147" y="278"/>
                </a:cubicBezTo>
                <a:cubicBezTo>
                  <a:pt x="1149" y="278"/>
                  <a:pt x="1149" y="278"/>
                  <a:pt x="1149" y="278"/>
                </a:cubicBezTo>
                <a:cubicBezTo>
                  <a:pt x="1149" y="279"/>
                  <a:pt x="1149" y="279"/>
                  <a:pt x="1149" y="279"/>
                </a:cubicBezTo>
                <a:cubicBezTo>
                  <a:pt x="1151" y="279"/>
                  <a:pt x="1151" y="279"/>
                  <a:pt x="1151" y="279"/>
                </a:cubicBezTo>
                <a:lnTo>
                  <a:pt x="1151" y="278"/>
                </a:lnTo>
                <a:close/>
                <a:moveTo>
                  <a:pt x="1155" y="274"/>
                </a:moveTo>
                <a:cubicBezTo>
                  <a:pt x="1155" y="275"/>
                  <a:pt x="1155" y="275"/>
                  <a:pt x="1155" y="275"/>
                </a:cubicBezTo>
                <a:cubicBezTo>
                  <a:pt x="1156" y="275"/>
                  <a:pt x="1156" y="275"/>
                  <a:pt x="1156" y="275"/>
                </a:cubicBezTo>
                <a:cubicBezTo>
                  <a:pt x="1156" y="273"/>
                  <a:pt x="1156" y="273"/>
                  <a:pt x="1156" y="273"/>
                </a:cubicBezTo>
                <a:lnTo>
                  <a:pt x="1155" y="274"/>
                </a:lnTo>
                <a:close/>
                <a:moveTo>
                  <a:pt x="1159" y="266"/>
                </a:moveTo>
                <a:cubicBezTo>
                  <a:pt x="1158" y="265"/>
                  <a:pt x="1158" y="265"/>
                  <a:pt x="1158" y="265"/>
                </a:cubicBezTo>
                <a:cubicBezTo>
                  <a:pt x="1156" y="264"/>
                  <a:pt x="1156" y="264"/>
                  <a:pt x="1156" y="264"/>
                </a:cubicBezTo>
                <a:cubicBezTo>
                  <a:pt x="1155" y="263"/>
                  <a:pt x="1155" y="263"/>
                  <a:pt x="1155" y="263"/>
                </a:cubicBezTo>
                <a:cubicBezTo>
                  <a:pt x="1155" y="263"/>
                  <a:pt x="1155" y="263"/>
                  <a:pt x="1155" y="263"/>
                </a:cubicBezTo>
                <a:cubicBezTo>
                  <a:pt x="1155" y="264"/>
                  <a:pt x="1155" y="264"/>
                  <a:pt x="1155" y="264"/>
                </a:cubicBezTo>
                <a:cubicBezTo>
                  <a:pt x="1156" y="265"/>
                  <a:pt x="1156" y="265"/>
                  <a:pt x="1156" y="265"/>
                </a:cubicBezTo>
                <a:cubicBezTo>
                  <a:pt x="1158" y="266"/>
                  <a:pt x="1158" y="266"/>
                  <a:pt x="1158" y="266"/>
                </a:cubicBezTo>
                <a:cubicBezTo>
                  <a:pt x="1158" y="267"/>
                  <a:pt x="1158" y="267"/>
                  <a:pt x="1158" y="267"/>
                </a:cubicBezTo>
                <a:lnTo>
                  <a:pt x="1159" y="266"/>
                </a:lnTo>
                <a:close/>
                <a:moveTo>
                  <a:pt x="1311" y="131"/>
                </a:moveTo>
                <a:cubicBezTo>
                  <a:pt x="1310" y="131"/>
                  <a:pt x="1310" y="131"/>
                  <a:pt x="1310" y="131"/>
                </a:cubicBezTo>
                <a:cubicBezTo>
                  <a:pt x="1310" y="131"/>
                  <a:pt x="1310" y="131"/>
                  <a:pt x="1310" y="131"/>
                </a:cubicBezTo>
                <a:cubicBezTo>
                  <a:pt x="1310" y="133"/>
                  <a:pt x="1310" y="133"/>
                  <a:pt x="1310" y="133"/>
                </a:cubicBezTo>
                <a:cubicBezTo>
                  <a:pt x="1311" y="133"/>
                  <a:pt x="1311" y="133"/>
                  <a:pt x="1311" y="133"/>
                </a:cubicBezTo>
                <a:cubicBezTo>
                  <a:pt x="1311" y="133"/>
                  <a:pt x="1311" y="133"/>
                  <a:pt x="1311" y="133"/>
                </a:cubicBezTo>
                <a:lnTo>
                  <a:pt x="1311" y="131"/>
                </a:lnTo>
                <a:close/>
                <a:moveTo>
                  <a:pt x="1293" y="136"/>
                </a:moveTo>
                <a:cubicBezTo>
                  <a:pt x="1294" y="135"/>
                  <a:pt x="1294" y="135"/>
                  <a:pt x="1294" y="135"/>
                </a:cubicBezTo>
                <a:cubicBezTo>
                  <a:pt x="1293" y="136"/>
                  <a:pt x="1293" y="136"/>
                  <a:pt x="1293" y="136"/>
                </a:cubicBezTo>
                <a:cubicBezTo>
                  <a:pt x="1292" y="137"/>
                  <a:pt x="1292" y="137"/>
                  <a:pt x="1292" y="137"/>
                </a:cubicBezTo>
                <a:cubicBezTo>
                  <a:pt x="1292" y="137"/>
                  <a:pt x="1292" y="137"/>
                  <a:pt x="1292" y="137"/>
                </a:cubicBezTo>
                <a:lnTo>
                  <a:pt x="1293" y="136"/>
                </a:lnTo>
                <a:close/>
                <a:moveTo>
                  <a:pt x="1301" y="145"/>
                </a:moveTo>
                <a:cubicBezTo>
                  <a:pt x="1302" y="145"/>
                  <a:pt x="1302" y="145"/>
                  <a:pt x="1302" y="145"/>
                </a:cubicBezTo>
                <a:cubicBezTo>
                  <a:pt x="1303" y="145"/>
                  <a:pt x="1303" y="145"/>
                  <a:pt x="1303" y="145"/>
                </a:cubicBezTo>
                <a:cubicBezTo>
                  <a:pt x="1303" y="144"/>
                  <a:pt x="1303" y="144"/>
                  <a:pt x="1303" y="144"/>
                </a:cubicBezTo>
                <a:cubicBezTo>
                  <a:pt x="1301" y="144"/>
                  <a:pt x="1301" y="144"/>
                  <a:pt x="1301" y="144"/>
                </a:cubicBezTo>
                <a:cubicBezTo>
                  <a:pt x="1301" y="144"/>
                  <a:pt x="1301" y="145"/>
                  <a:pt x="1301" y="145"/>
                </a:cubicBezTo>
                <a:close/>
                <a:moveTo>
                  <a:pt x="1078" y="124"/>
                </a:moveTo>
                <a:cubicBezTo>
                  <a:pt x="1079" y="123"/>
                  <a:pt x="1079" y="123"/>
                  <a:pt x="1079" y="123"/>
                </a:cubicBezTo>
                <a:cubicBezTo>
                  <a:pt x="1077" y="121"/>
                  <a:pt x="1077" y="121"/>
                  <a:pt x="1077" y="121"/>
                </a:cubicBezTo>
                <a:cubicBezTo>
                  <a:pt x="1076" y="121"/>
                  <a:pt x="1076" y="121"/>
                  <a:pt x="1076" y="121"/>
                </a:cubicBezTo>
                <a:cubicBezTo>
                  <a:pt x="1076" y="122"/>
                  <a:pt x="1076" y="122"/>
                  <a:pt x="1076" y="122"/>
                </a:cubicBezTo>
                <a:cubicBezTo>
                  <a:pt x="1077" y="123"/>
                  <a:pt x="1077" y="123"/>
                  <a:pt x="1077" y="123"/>
                </a:cubicBezTo>
                <a:lnTo>
                  <a:pt x="1078" y="124"/>
                </a:lnTo>
                <a:close/>
                <a:moveTo>
                  <a:pt x="1085" y="32"/>
                </a:moveTo>
                <a:cubicBezTo>
                  <a:pt x="1086" y="32"/>
                  <a:pt x="1086" y="32"/>
                  <a:pt x="1086" y="32"/>
                </a:cubicBezTo>
                <a:cubicBezTo>
                  <a:pt x="1086" y="31"/>
                  <a:pt x="1086" y="31"/>
                  <a:pt x="1086" y="31"/>
                </a:cubicBezTo>
                <a:cubicBezTo>
                  <a:pt x="1085" y="31"/>
                  <a:pt x="1085" y="31"/>
                  <a:pt x="1085" y="31"/>
                </a:cubicBezTo>
                <a:lnTo>
                  <a:pt x="1085" y="32"/>
                </a:lnTo>
                <a:close/>
                <a:moveTo>
                  <a:pt x="1089" y="66"/>
                </a:moveTo>
                <a:cubicBezTo>
                  <a:pt x="1088" y="66"/>
                  <a:pt x="1088" y="66"/>
                  <a:pt x="1088" y="66"/>
                </a:cubicBezTo>
                <a:cubicBezTo>
                  <a:pt x="1087" y="67"/>
                  <a:pt x="1087" y="67"/>
                  <a:pt x="1087" y="67"/>
                </a:cubicBezTo>
                <a:cubicBezTo>
                  <a:pt x="1087" y="67"/>
                  <a:pt x="1088" y="68"/>
                  <a:pt x="1088" y="67"/>
                </a:cubicBezTo>
                <a:cubicBezTo>
                  <a:pt x="1089" y="67"/>
                  <a:pt x="1089" y="67"/>
                  <a:pt x="1089" y="67"/>
                </a:cubicBezTo>
                <a:lnTo>
                  <a:pt x="1089" y="66"/>
                </a:lnTo>
                <a:close/>
                <a:moveTo>
                  <a:pt x="1090" y="30"/>
                </a:moveTo>
                <a:cubicBezTo>
                  <a:pt x="1090" y="30"/>
                  <a:pt x="1090" y="30"/>
                  <a:pt x="1090" y="30"/>
                </a:cubicBezTo>
                <a:cubicBezTo>
                  <a:pt x="1091" y="29"/>
                  <a:pt x="1091" y="29"/>
                  <a:pt x="1091" y="29"/>
                </a:cubicBezTo>
                <a:cubicBezTo>
                  <a:pt x="1089" y="27"/>
                  <a:pt x="1089" y="27"/>
                  <a:pt x="1089" y="27"/>
                </a:cubicBezTo>
                <a:cubicBezTo>
                  <a:pt x="1087" y="27"/>
                  <a:pt x="1087" y="27"/>
                  <a:pt x="1087" y="27"/>
                </a:cubicBezTo>
                <a:cubicBezTo>
                  <a:pt x="1086" y="28"/>
                  <a:pt x="1086" y="28"/>
                  <a:pt x="1086" y="28"/>
                </a:cubicBezTo>
                <a:cubicBezTo>
                  <a:pt x="1084" y="26"/>
                  <a:pt x="1084" y="26"/>
                  <a:pt x="1084" y="26"/>
                </a:cubicBezTo>
                <a:cubicBezTo>
                  <a:pt x="1083" y="26"/>
                  <a:pt x="1083" y="26"/>
                  <a:pt x="1083" y="26"/>
                </a:cubicBezTo>
                <a:cubicBezTo>
                  <a:pt x="1082" y="27"/>
                  <a:pt x="1082" y="27"/>
                  <a:pt x="1082" y="27"/>
                </a:cubicBezTo>
                <a:cubicBezTo>
                  <a:pt x="1082" y="28"/>
                  <a:pt x="1082" y="28"/>
                  <a:pt x="1082" y="28"/>
                </a:cubicBezTo>
                <a:cubicBezTo>
                  <a:pt x="1084" y="28"/>
                  <a:pt x="1084" y="28"/>
                  <a:pt x="1084" y="28"/>
                </a:cubicBezTo>
                <a:cubicBezTo>
                  <a:pt x="1085" y="29"/>
                  <a:pt x="1085" y="29"/>
                  <a:pt x="1085" y="29"/>
                </a:cubicBezTo>
                <a:cubicBezTo>
                  <a:pt x="1088" y="29"/>
                  <a:pt x="1088" y="29"/>
                  <a:pt x="1088" y="29"/>
                </a:cubicBezTo>
                <a:lnTo>
                  <a:pt x="1090" y="30"/>
                </a:lnTo>
                <a:close/>
                <a:moveTo>
                  <a:pt x="1085" y="72"/>
                </a:moveTo>
                <a:cubicBezTo>
                  <a:pt x="1084" y="74"/>
                  <a:pt x="1084" y="74"/>
                  <a:pt x="1084" y="74"/>
                </a:cubicBezTo>
                <a:cubicBezTo>
                  <a:pt x="1083" y="74"/>
                  <a:pt x="1083" y="74"/>
                  <a:pt x="1083" y="74"/>
                </a:cubicBezTo>
                <a:cubicBezTo>
                  <a:pt x="1084" y="75"/>
                  <a:pt x="1084" y="75"/>
                  <a:pt x="1084" y="75"/>
                </a:cubicBezTo>
                <a:cubicBezTo>
                  <a:pt x="1084" y="76"/>
                  <a:pt x="1084" y="76"/>
                  <a:pt x="1084" y="76"/>
                </a:cubicBezTo>
                <a:cubicBezTo>
                  <a:pt x="1084" y="76"/>
                  <a:pt x="1084" y="76"/>
                  <a:pt x="1084" y="76"/>
                </a:cubicBezTo>
                <a:cubicBezTo>
                  <a:pt x="1085" y="76"/>
                  <a:pt x="1085" y="76"/>
                  <a:pt x="1085" y="76"/>
                </a:cubicBezTo>
                <a:cubicBezTo>
                  <a:pt x="1088" y="73"/>
                  <a:pt x="1088" y="73"/>
                  <a:pt x="1088" y="73"/>
                </a:cubicBezTo>
                <a:cubicBezTo>
                  <a:pt x="1090" y="72"/>
                  <a:pt x="1090" y="72"/>
                  <a:pt x="1090" y="72"/>
                </a:cubicBezTo>
                <a:cubicBezTo>
                  <a:pt x="1090" y="71"/>
                  <a:pt x="1090" y="71"/>
                  <a:pt x="1090" y="71"/>
                </a:cubicBezTo>
                <a:cubicBezTo>
                  <a:pt x="1088" y="71"/>
                  <a:pt x="1088" y="71"/>
                  <a:pt x="1088" y="71"/>
                </a:cubicBezTo>
                <a:cubicBezTo>
                  <a:pt x="1086" y="72"/>
                  <a:pt x="1086" y="72"/>
                  <a:pt x="1086" y="72"/>
                </a:cubicBezTo>
                <a:lnTo>
                  <a:pt x="1085" y="72"/>
                </a:lnTo>
                <a:close/>
                <a:moveTo>
                  <a:pt x="1102" y="123"/>
                </a:moveTo>
                <a:cubicBezTo>
                  <a:pt x="1103" y="124"/>
                  <a:pt x="1103" y="124"/>
                  <a:pt x="1103" y="124"/>
                </a:cubicBezTo>
                <a:cubicBezTo>
                  <a:pt x="1103" y="123"/>
                  <a:pt x="1103" y="123"/>
                  <a:pt x="1103" y="123"/>
                </a:cubicBezTo>
                <a:cubicBezTo>
                  <a:pt x="1102" y="122"/>
                  <a:pt x="1102" y="122"/>
                  <a:pt x="1102" y="122"/>
                </a:cubicBezTo>
                <a:cubicBezTo>
                  <a:pt x="1102" y="121"/>
                  <a:pt x="1102" y="121"/>
                  <a:pt x="1102" y="121"/>
                </a:cubicBezTo>
                <a:lnTo>
                  <a:pt x="1102" y="123"/>
                </a:lnTo>
                <a:close/>
                <a:moveTo>
                  <a:pt x="1100" y="117"/>
                </a:moveTo>
                <a:cubicBezTo>
                  <a:pt x="1100" y="118"/>
                  <a:pt x="1100" y="118"/>
                  <a:pt x="1100" y="118"/>
                </a:cubicBezTo>
                <a:cubicBezTo>
                  <a:pt x="1102" y="119"/>
                  <a:pt x="1102" y="119"/>
                  <a:pt x="1102" y="119"/>
                </a:cubicBezTo>
                <a:cubicBezTo>
                  <a:pt x="1103" y="119"/>
                  <a:pt x="1103" y="119"/>
                  <a:pt x="1103" y="119"/>
                </a:cubicBezTo>
                <a:cubicBezTo>
                  <a:pt x="1102" y="117"/>
                  <a:pt x="1102" y="117"/>
                  <a:pt x="1102" y="117"/>
                </a:cubicBezTo>
                <a:cubicBezTo>
                  <a:pt x="1102" y="117"/>
                  <a:pt x="1100" y="117"/>
                  <a:pt x="1100" y="117"/>
                </a:cubicBezTo>
                <a:close/>
                <a:moveTo>
                  <a:pt x="1087" y="77"/>
                </a:moveTo>
                <a:cubicBezTo>
                  <a:pt x="1088" y="77"/>
                  <a:pt x="1088" y="77"/>
                  <a:pt x="1088" y="77"/>
                </a:cubicBezTo>
                <a:cubicBezTo>
                  <a:pt x="1087" y="76"/>
                  <a:pt x="1087" y="76"/>
                  <a:pt x="1087" y="76"/>
                </a:cubicBezTo>
                <a:cubicBezTo>
                  <a:pt x="1086" y="77"/>
                  <a:pt x="1086" y="77"/>
                  <a:pt x="1086" y="77"/>
                </a:cubicBezTo>
                <a:lnTo>
                  <a:pt x="1087" y="77"/>
                </a:lnTo>
                <a:close/>
                <a:moveTo>
                  <a:pt x="1084" y="65"/>
                </a:moveTo>
                <a:cubicBezTo>
                  <a:pt x="1085" y="66"/>
                  <a:pt x="1085" y="66"/>
                  <a:pt x="1085" y="66"/>
                </a:cubicBezTo>
                <a:cubicBezTo>
                  <a:pt x="1086" y="66"/>
                  <a:pt x="1086" y="66"/>
                  <a:pt x="1086" y="66"/>
                </a:cubicBezTo>
                <a:cubicBezTo>
                  <a:pt x="1087" y="65"/>
                  <a:pt x="1087" y="65"/>
                  <a:pt x="1087" y="65"/>
                </a:cubicBezTo>
                <a:cubicBezTo>
                  <a:pt x="1086" y="65"/>
                  <a:pt x="1086" y="65"/>
                  <a:pt x="1086" y="65"/>
                </a:cubicBezTo>
                <a:lnTo>
                  <a:pt x="1084" y="65"/>
                </a:lnTo>
                <a:close/>
                <a:moveTo>
                  <a:pt x="1089" y="75"/>
                </a:moveTo>
                <a:cubicBezTo>
                  <a:pt x="1089" y="74"/>
                  <a:pt x="1089" y="74"/>
                  <a:pt x="1089" y="74"/>
                </a:cubicBezTo>
                <a:cubicBezTo>
                  <a:pt x="1088" y="75"/>
                  <a:pt x="1088" y="75"/>
                  <a:pt x="1088" y="75"/>
                </a:cubicBezTo>
                <a:cubicBezTo>
                  <a:pt x="1088" y="75"/>
                  <a:pt x="1088" y="75"/>
                  <a:pt x="1088" y="75"/>
                </a:cubicBezTo>
                <a:lnTo>
                  <a:pt x="1089" y="75"/>
                </a:lnTo>
                <a:close/>
                <a:moveTo>
                  <a:pt x="1086" y="61"/>
                </a:moveTo>
                <a:cubicBezTo>
                  <a:pt x="1085" y="61"/>
                  <a:pt x="1085" y="61"/>
                  <a:pt x="1085" y="61"/>
                </a:cubicBezTo>
                <a:cubicBezTo>
                  <a:pt x="1085" y="62"/>
                  <a:pt x="1085" y="62"/>
                  <a:pt x="1085" y="62"/>
                </a:cubicBezTo>
                <a:cubicBezTo>
                  <a:pt x="1086" y="62"/>
                  <a:pt x="1086" y="62"/>
                  <a:pt x="1086" y="62"/>
                </a:cubicBezTo>
                <a:lnTo>
                  <a:pt x="1086" y="61"/>
                </a:lnTo>
                <a:close/>
                <a:moveTo>
                  <a:pt x="1083" y="77"/>
                </a:moveTo>
                <a:cubicBezTo>
                  <a:pt x="1083" y="78"/>
                  <a:pt x="1083" y="78"/>
                  <a:pt x="1083" y="78"/>
                </a:cubicBezTo>
                <a:cubicBezTo>
                  <a:pt x="1084" y="78"/>
                  <a:pt x="1084" y="78"/>
                  <a:pt x="1084" y="78"/>
                </a:cubicBezTo>
                <a:cubicBezTo>
                  <a:pt x="1085" y="77"/>
                  <a:pt x="1085" y="77"/>
                  <a:pt x="1085" y="77"/>
                </a:cubicBezTo>
                <a:cubicBezTo>
                  <a:pt x="1084" y="77"/>
                  <a:pt x="1084" y="77"/>
                  <a:pt x="1084" y="77"/>
                </a:cubicBezTo>
                <a:lnTo>
                  <a:pt x="1083" y="77"/>
                </a:lnTo>
                <a:close/>
                <a:moveTo>
                  <a:pt x="1095" y="111"/>
                </a:moveTo>
                <a:cubicBezTo>
                  <a:pt x="1096" y="111"/>
                  <a:pt x="1096" y="111"/>
                  <a:pt x="1096" y="111"/>
                </a:cubicBezTo>
                <a:cubicBezTo>
                  <a:pt x="1098" y="111"/>
                  <a:pt x="1098" y="111"/>
                  <a:pt x="1098" y="111"/>
                </a:cubicBezTo>
                <a:cubicBezTo>
                  <a:pt x="1099" y="109"/>
                  <a:pt x="1099" y="109"/>
                  <a:pt x="1099" y="109"/>
                </a:cubicBezTo>
                <a:cubicBezTo>
                  <a:pt x="1099" y="107"/>
                  <a:pt x="1099" y="107"/>
                  <a:pt x="1099" y="107"/>
                </a:cubicBezTo>
                <a:cubicBezTo>
                  <a:pt x="1097" y="107"/>
                  <a:pt x="1097" y="107"/>
                  <a:pt x="1097" y="107"/>
                </a:cubicBezTo>
                <a:cubicBezTo>
                  <a:pt x="1096" y="107"/>
                  <a:pt x="1096" y="107"/>
                  <a:pt x="1096" y="107"/>
                </a:cubicBezTo>
                <a:lnTo>
                  <a:pt x="1095" y="111"/>
                </a:lnTo>
                <a:close/>
                <a:moveTo>
                  <a:pt x="1091" y="171"/>
                </a:moveTo>
                <a:cubicBezTo>
                  <a:pt x="1088" y="171"/>
                  <a:pt x="1088" y="171"/>
                  <a:pt x="1088" y="171"/>
                </a:cubicBezTo>
                <a:cubicBezTo>
                  <a:pt x="1087" y="171"/>
                  <a:pt x="1087" y="171"/>
                  <a:pt x="1087" y="171"/>
                </a:cubicBezTo>
                <a:cubicBezTo>
                  <a:pt x="1087" y="172"/>
                  <a:pt x="1087" y="172"/>
                  <a:pt x="1087" y="172"/>
                </a:cubicBezTo>
                <a:cubicBezTo>
                  <a:pt x="1088" y="173"/>
                  <a:pt x="1088" y="173"/>
                  <a:pt x="1088" y="173"/>
                </a:cubicBezTo>
                <a:cubicBezTo>
                  <a:pt x="1091" y="172"/>
                  <a:pt x="1091" y="172"/>
                  <a:pt x="1091" y="172"/>
                </a:cubicBezTo>
                <a:lnTo>
                  <a:pt x="1091" y="171"/>
                </a:lnTo>
                <a:close/>
                <a:moveTo>
                  <a:pt x="1091" y="163"/>
                </a:moveTo>
                <a:cubicBezTo>
                  <a:pt x="1092" y="162"/>
                  <a:pt x="1092" y="162"/>
                  <a:pt x="1092" y="162"/>
                </a:cubicBezTo>
                <a:cubicBezTo>
                  <a:pt x="1090" y="162"/>
                  <a:pt x="1090" y="162"/>
                  <a:pt x="1090" y="162"/>
                </a:cubicBezTo>
                <a:cubicBezTo>
                  <a:pt x="1088" y="162"/>
                  <a:pt x="1088" y="162"/>
                  <a:pt x="1088" y="162"/>
                </a:cubicBezTo>
                <a:cubicBezTo>
                  <a:pt x="1089" y="163"/>
                  <a:pt x="1089" y="163"/>
                  <a:pt x="1089" y="163"/>
                </a:cubicBezTo>
                <a:lnTo>
                  <a:pt x="1091" y="163"/>
                </a:lnTo>
                <a:close/>
                <a:moveTo>
                  <a:pt x="1099" y="100"/>
                </a:moveTo>
                <a:cubicBezTo>
                  <a:pt x="1097" y="100"/>
                  <a:pt x="1097" y="100"/>
                  <a:pt x="1097" y="100"/>
                </a:cubicBezTo>
                <a:cubicBezTo>
                  <a:pt x="1096" y="99"/>
                  <a:pt x="1096" y="99"/>
                  <a:pt x="1096" y="99"/>
                </a:cubicBezTo>
                <a:cubicBezTo>
                  <a:pt x="1095" y="100"/>
                  <a:pt x="1095" y="100"/>
                  <a:pt x="1095" y="100"/>
                </a:cubicBezTo>
                <a:cubicBezTo>
                  <a:pt x="1094" y="102"/>
                  <a:pt x="1094" y="102"/>
                  <a:pt x="1094" y="102"/>
                </a:cubicBezTo>
                <a:cubicBezTo>
                  <a:pt x="1095" y="103"/>
                  <a:pt x="1095" y="103"/>
                  <a:pt x="1095" y="103"/>
                </a:cubicBezTo>
                <a:cubicBezTo>
                  <a:pt x="1096" y="103"/>
                  <a:pt x="1096" y="103"/>
                  <a:pt x="1096" y="103"/>
                </a:cubicBezTo>
                <a:cubicBezTo>
                  <a:pt x="1098" y="102"/>
                  <a:pt x="1098" y="102"/>
                  <a:pt x="1098" y="102"/>
                </a:cubicBezTo>
                <a:cubicBezTo>
                  <a:pt x="1099" y="101"/>
                  <a:pt x="1099" y="101"/>
                  <a:pt x="1099" y="101"/>
                </a:cubicBezTo>
                <a:lnTo>
                  <a:pt x="1099" y="100"/>
                </a:lnTo>
                <a:close/>
                <a:moveTo>
                  <a:pt x="2155" y="84"/>
                </a:moveTo>
                <a:cubicBezTo>
                  <a:pt x="2155" y="82"/>
                  <a:pt x="2155" y="82"/>
                  <a:pt x="2155" y="82"/>
                </a:cubicBezTo>
                <a:cubicBezTo>
                  <a:pt x="2153" y="81"/>
                  <a:pt x="2153" y="81"/>
                  <a:pt x="2153" y="81"/>
                </a:cubicBezTo>
                <a:cubicBezTo>
                  <a:pt x="2153" y="81"/>
                  <a:pt x="2153" y="81"/>
                  <a:pt x="2153" y="81"/>
                </a:cubicBezTo>
                <a:cubicBezTo>
                  <a:pt x="2154" y="83"/>
                  <a:pt x="2154" y="83"/>
                  <a:pt x="2154" y="83"/>
                </a:cubicBezTo>
                <a:lnTo>
                  <a:pt x="2155" y="84"/>
                </a:lnTo>
                <a:close/>
                <a:moveTo>
                  <a:pt x="1074" y="140"/>
                </a:moveTo>
                <a:cubicBezTo>
                  <a:pt x="1073" y="140"/>
                  <a:pt x="1073" y="140"/>
                  <a:pt x="1073" y="140"/>
                </a:cubicBezTo>
                <a:cubicBezTo>
                  <a:pt x="1074" y="142"/>
                  <a:pt x="1074" y="142"/>
                  <a:pt x="1074" y="142"/>
                </a:cubicBezTo>
                <a:cubicBezTo>
                  <a:pt x="1079" y="143"/>
                  <a:pt x="1079" y="143"/>
                  <a:pt x="1079" y="143"/>
                </a:cubicBezTo>
                <a:cubicBezTo>
                  <a:pt x="1080" y="144"/>
                  <a:pt x="1080" y="144"/>
                  <a:pt x="1080" y="144"/>
                </a:cubicBezTo>
                <a:cubicBezTo>
                  <a:pt x="1081" y="145"/>
                  <a:pt x="1081" y="145"/>
                  <a:pt x="1081" y="145"/>
                </a:cubicBezTo>
                <a:cubicBezTo>
                  <a:pt x="1084" y="143"/>
                  <a:pt x="1084" y="143"/>
                  <a:pt x="1084" y="143"/>
                </a:cubicBezTo>
                <a:cubicBezTo>
                  <a:pt x="1082" y="145"/>
                  <a:pt x="1082" y="145"/>
                  <a:pt x="1082" y="145"/>
                </a:cubicBezTo>
                <a:cubicBezTo>
                  <a:pt x="1080" y="146"/>
                  <a:pt x="1080" y="146"/>
                  <a:pt x="1080" y="146"/>
                </a:cubicBezTo>
                <a:cubicBezTo>
                  <a:pt x="1077" y="144"/>
                  <a:pt x="1077" y="144"/>
                  <a:pt x="1077" y="144"/>
                </a:cubicBezTo>
                <a:cubicBezTo>
                  <a:pt x="1076" y="145"/>
                  <a:pt x="1076" y="145"/>
                  <a:pt x="1076" y="145"/>
                </a:cubicBezTo>
                <a:cubicBezTo>
                  <a:pt x="1076" y="147"/>
                  <a:pt x="1076" y="147"/>
                  <a:pt x="1076" y="147"/>
                </a:cubicBezTo>
                <a:cubicBezTo>
                  <a:pt x="1077" y="147"/>
                  <a:pt x="1077" y="147"/>
                  <a:pt x="1077" y="147"/>
                </a:cubicBezTo>
                <a:cubicBezTo>
                  <a:pt x="1080" y="148"/>
                  <a:pt x="1080" y="148"/>
                  <a:pt x="1080" y="148"/>
                </a:cubicBezTo>
                <a:cubicBezTo>
                  <a:pt x="1081" y="149"/>
                  <a:pt x="1081" y="149"/>
                  <a:pt x="1081" y="149"/>
                </a:cubicBezTo>
                <a:cubicBezTo>
                  <a:pt x="1083" y="150"/>
                  <a:pt x="1083" y="150"/>
                  <a:pt x="1083" y="150"/>
                </a:cubicBezTo>
                <a:cubicBezTo>
                  <a:pt x="1084" y="149"/>
                  <a:pt x="1084" y="149"/>
                  <a:pt x="1084" y="149"/>
                </a:cubicBezTo>
                <a:cubicBezTo>
                  <a:pt x="1089" y="148"/>
                  <a:pt x="1089" y="148"/>
                  <a:pt x="1089" y="148"/>
                </a:cubicBezTo>
                <a:cubicBezTo>
                  <a:pt x="1092" y="148"/>
                  <a:pt x="1092" y="148"/>
                  <a:pt x="1092" y="148"/>
                </a:cubicBezTo>
                <a:cubicBezTo>
                  <a:pt x="1096" y="145"/>
                  <a:pt x="1096" y="145"/>
                  <a:pt x="1096" y="145"/>
                </a:cubicBezTo>
                <a:cubicBezTo>
                  <a:pt x="1095" y="142"/>
                  <a:pt x="1095" y="142"/>
                  <a:pt x="1095" y="142"/>
                </a:cubicBezTo>
                <a:cubicBezTo>
                  <a:pt x="1094" y="139"/>
                  <a:pt x="1094" y="139"/>
                  <a:pt x="1094" y="139"/>
                </a:cubicBezTo>
                <a:cubicBezTo>
                  <a:pt x="1092" y="139"/>
                  <a:pt x="1092" y="139"/>
                  <a:pt x="1092" y="139"/>
                </a:cubicBezTo>
                <a:cubicBezTo>
                  <a:pt x="1090" y="138"/>
                  <a:pt x="1090" y="138"/>
                  <a:pt x="1090" y="138"/>
                </a:cubicBezTo>
                <a:cubicBezTo>
                  <a:pt x="1089" y="133"/>
                  <a:pt x="1089" y="133"/>
                  <a:pt x="1089" y="133"/>
                </a:cubicBezTo>
                <a:cubicBezTo>
                  <a:pt x="1087" y="130"/>
                  <a:pt x="1087" y="130"/>
                  <a:pt x="1087" y="130"/>
                </a:cubicBezTo>
                <a:cubicBezTo>
                  <a:pt x="1084" y="129"/>
                  <a:pt x="1084" y="129"/>
                  <a:pt x="1084" y="129"/>
                </a:cubicBezTo>
                <a:cubicBezTo>
                  <a:pt x="1082" y="127"/>
                  <a:pt x="1082" y="127"/>
                  <a:pt x="1082" y="127"/>
                </a:cubicBezTo>
                <a:cubicBezTo>
                  <a:pt x="1079" y="127"/>
                  <a:pt x="1079" y="127"/>
                  <a:pt x="1079" y="127"/>
                </a:cubicBezTo>
                <a:cubicBezTo>
                  <a:pt x="1077" y="126"/>
                  <a:pt x="1077" y="126"/>
                  <a:pt x="1077" y="126"/>
                </a:cubicBezTo>
                <a:cubicBezTo>
                  <a:pt x="1077" y="127"/>
                  <a:pt x="1077" y="127"/>
                  <a:pt x="1077" y="127"/>
                </a:cubicBezTo>
                <a:cubicBezTo>
                  <a:pt x="1074" y="129"/>
                  <a:pt x="1074" y="129"/>
                  <a:pt x="1074" y="129"/>
                </a:cubicBezTo>
                <a:cubicBezTo>
                  <a:pt x="1074" y="132"/>
                  <a:pt x="1074" y="132"/>
                  <a:pt x="1074" y="132"/>
                </a:cubicBezTo>
                <a:cubicBezTo>
                  <a:pt x="1076" y="133"/>
                  <a:pt x="1076" y="133"/>
                  <a:pt x="1076" y="133"/>
                </a:cubicBezTo>
                <a:cubicBezTo>
                  <a:pt x="1077" y="135"/>
                  <a:pt x="1077" y="135"/>
                  <a:pt x="1077" y="135"/>
                </a:cubicBezTo>
                <a:cubicBezTo>
                  <a:pt x="1075" y="134"/>
                  <a:pt x="1075" y="134"/>
                  <a:pt x="1075" y="134"/>
                </a:cubicBezTo>
                <a:cubicBezTo>
                  <a:pt x="1074" y="134"/>
                  <a:pt x="1074" y="134"/>
                  <a:pt x="1074" y="134"/>
                </a:cubicBezTo>
                <a:cubicBezTo>
                  <a:pt x="1074" y="136"/>
                  <a:pt x="1074" y="136"/>
                  <a:pt x="1074" y="136"/>
                </a:cubicBezTo>
                <a:cubicBezTo>
                  <a:pt x="1073" y="138"/>
                  <a:pt x="1073" y="138"/>
                  <a:pt x="1073" y="138"/>
                </a:cubicBezTo>
                <a:cubicBezTo>
                  <a:pt x="1076" y="139"/>
                  <a:pt x="1076" y="139"/>
                  <a:pt x="1076" y="139"/>
                </a:cubicBezTo>
                <a:lnTo>
                  <a:pt x="1074" y="140"/>
                </a:lnTo>
                <a:close/>
                <a:moveTo>
                  <a:pt x="1071" y="198"/>
                </a:moveTo>
                <a:cubicBezTo>
                  <a:pt x="1072" y="197"/>
                  <a:pt x="1072" y="197"/>
                  <a:pt x="1072" y="197"/>
                </a:cubicBezTo>
                <a:cubicBezTo>
                  <a:pt x="1071" y="196"/>
                  <a:pt x="1071" y="196"/>
                  <a:pt x="1071" y="196"/>
                </a:cubicBezTo>
                <a:cubicBezTo>
                  <a:pt x="1069" y="197"/>
                  <a:pt x="1069" y="197"/>
                  <a:pt x="1069" y="197"/>
                </a:cubicBezTo>
                <a:cubicBezTo>
                  <a:pt x="1069" y="197"/>
                  <a:pt x="1069" y="197"/>
                  <a:pt x="1069" y="197"/>
                </a:cubicBezTo>
                <a:cubicBezTo>
                  <a:pt x="1070" y="198"/>
                  <a:pt x="1070" y="198"/>
                  <a:pt x="1070" y="198"/>
                </a:cubicBezTo>
                <a:lnTo>
                  <a:pt x="1071" y="198"/>
                </a:lnTo>
                <a:close/>
                <a:moveTo>
                  <a:pt x="1070" y="200"/>
                </a:moveTo>
                <a:cubicBezTo>
                  <a:pt x="1071" y="199"/>
                  <a:pt x="1071" y="199"/>
                  <a:pt x="1071" y="199"/>
                </a:cubicBezTo>
                <a:cubicBezTo>
                  <a:pt x="1070" y="198"/>
                  <a:pt x="1070" y="198"/>
                  <a:pt x="1070" y="198"/>
                </a:cubicBezTo>
                <a:cubicBezTo>
                  <a:pt x="1068" y="199"/>
                  <a:pt x="1068" y="199"/>
                  <a:pt x="1068" y="199"/>
                </a:cubicBezTo>
                <a:lnTo>
                  <a:pt x="1070" y="200"/>
                </a:lnTo>
                <a:close/>
                <a:moveTo>
                  <a:pt x="1071" y="180"/>
                </a:moveTo>
                <a:cubicBezTo>
                  <a:pt x="1073" y="179"/>
                  <a:pt x="1073" y="179"/>
                  <a:pt x="1073" y="179"/>
                </a:cubicBezTo>
                <a:cubicBezTo>
                  <a:pt x="1073" y="178"/>
                  <a:pt x="1073" y="178"/>
                  <a:pt x="1073" y="178"/>
                </a:cubicBezTo>
                <a:cubicBezTo>
                  <a:pt x="1072" y="178"/>
                  <a:pt x="1072" y="178"/>
                  <a:pt x="1072" y="178"/>
                </a:cubicBezTo>
                <a:cubicBezTo>
                  <a:pt x="1071" y="179"/>
                  <a:pt x="1071" y="179"/>
                  <a:pt x="1071" y="179"/>
                </a:cubicBezTo>
                <a:cubicBezTo>
                  <a:pt x="1070" y="179"/>
                  <a:pt x="1070" y="179"/>
                  <a:pt x="1070" y="179"/>
                </a:cubicBezTo>
                <a:cubicBezTo>
                  <a:pt x="1071" y="180"/>
                  <a:pt x="1071" y="180"/>
                  <a:pt x="1071" y="180"/>
                </a:cubicBezTo>
                <a:close/>
                <a:moveTo>
                  <a:pt x="1101" y="144"/>
                </a:moveTo>
                <a:cubicBezTo>
                  <a:pt x="1103" y="143"/>
                  <a:pt x="1103" y="143"/>
                  <a:pt x="1103" y="143"/>
                </a:cubicBezTo>
                <a:cubicBezTo>
                  <a:pt x="1103" y="141"/>
                  <a:pt x="1103" y="141"/>
                  <a:pt x="1103" y="141"/>
                </a:cubicBezTo>
                <a:cubicBezTo>
                  <a:pt x="1105" y="139"/>
                  <a:pt x="1105" y="139"/>
                  <a:pt x="1105" y="139"/>
                </a:cubicBezTo>
                <a:cubicBezTo>
                  <a:pt x="1104" y="138"/>
                  <a:pt x="1104" y="138"/>
                  <a:pt x="1104" y="138"/>
                </a:cubicBezTo>
                <a:cubicBezTo>
                  <a:pt x="1103" y="139"/>
                  <a:pt x="1103" y="139"/>
                  <a:pt x="1103" y="139"/>
                </a:cubicBezTo>
                <a:cubicBezTo>
                  <a:pt x="1102" y="139"/>
                  <a:pt x="1102" y="139"/>
                  <a:pt x="1102" y="139"/>
                </a:cubicBezTo>
                <a:cubicBezTo>
                  <a:pt x="1100" y="140"/>
                  <a:pt x="1100" y="140"/>
                  <a:pt x="1100" y="140"/>
                </a:cubicBezTo>
                <a:cubicBezTo>
                  <a:pt x="1100" y="141"/>
                  <a:pt x="1100" y="141"/>
                  <a:pt x="1100" y="141"/>
                </a:cubicBezTo>
                <a:cubicBezTo>
                  <a:pt x="1101" y="140"/>
                  <a:pt x="1101" y="140"/>
                  <a:pt x="1101" y="140"/>
                </a:cubicBezTo>
                <a:cubicBezTo>
                  <a:pt x="1101" y="142"/>
                  <a:pt x="1101" y="142"/>
                  <a:pt x="1101" y="142"/>
                </a:cubicBezTo>
                <a:cubicBezTo>
                  <a:pt x="1101" y="144"/>
                  <a:pt x="1101" y="144"/>
                  <a:pt x="1101" y="144"/>
                </a:cubicBezTo>
                <a:close/>
                <a:moveTo>
                  <a:pt x="1089" y="108"/>
                </a:moveTo>
                <a:cubicBezTo>
                  <a:pt x="1088" y="109"/>
                  <a:pt x="1088" y="109"/>
                  <a:pt x="1088" y="109"/>
                </a:cubicBezTo>
                <a:cubicBezTo>
                  <a:pt x="1089" y="111"/>
                  <a:pt x="1089" y="111"/>
                  <a:pt x="1089" y="111"/>
                </a:cubicBezTo>
                <a:cubicBezTo>
                  <a:pt x="1090" y="112"/>
                  <a:pt x="1090" y="112"/>
                  <a:pt x="1090" y="112"/>
                </a:cubicBezTo>
                <a:cubicBezTo>
                  <a:pt x="1092" y="110"/>
                  <a:pt x="1092" y="110"/>
                  <a:pt x="1092" y="110"/>
                </a:cubicBezTo>
                <a:cubicBezTo>
                  <a:pt x="1091" y="109"/>
                  <a:pt x="1091" y="109"/>
                  <a:pt x="1091" y="109"/>
                </a:cubicBezTo>
                <a:cubicBezTo>
                  <a:pt x="1092" y="106"/>
                  <a:pt x="1092" y="106"/>
                  <a:pt x="1092" y="106"/>
                </a:cubicBezTo>
                <a:lnTo>
                  <a:pt x="1089" y="108"/>
                </a:lnTo>
                <a:close/>
                <a:moveTo>
                  <a:pt x="1067" y="197"/>
                </a:moveTo>
                <a:cubicBezTo>
                  <a:pt x="1066" y="196"/>
                  <a:pt x="1066" y="196"/>
                  <a:pt x="1066" y="196"/>
                </a:cubicBezTo>
                <a:cubicBezTo>
                  <a:pt x="1066" y="196"/>
                  <a:pt x="1066" y="196"/>
                  <a:pt x="1066" y="196"/>
                </a:cubicBezTo>
                <a:cubicBezTo>
                  <a:pt x="1065" y="196"/>
                  <a:pt x="1065" y="196"/>
                  <a:pt x="1065" y="196"/>
                </a:cubicBezTo>
                <a:cubicBezTo>
                  <a:pt x="1066" y="197"/>
                  <a:pt x="1066" y="197"/>
                  <a:pt x="1066" y="197"/>
                </a:cubicBezTo>
                <a:lnTo>
                  <a:pt x="1067" y="197"/>
                </a:lnTo>
                <a:close/>
                <a:moveTo>
                  <a:pt x="1086" y="159"/>
                </a:moveTo>
                <a:cubicBezTo>
                  <a:pt x="1084" y="160"/>
                  <a:pt x="1084" y="160"/>
                  <a:pt x="1084" y="160"/>
                </a:cubicBezTo>
                <a:cubicBezTo>
                  <a:pt x="1084" y="161"/>
                  <a:pt x="1084" y="161"/>
                  <a:pt x="1084" y="161"/>
                </a:cubicBezTo>
                <a:cubicBezTo>
                  <a:pt x="1086" y="162"/>
                  <a:pt x="1086" y="162"/>
                  <a:pt x="1086" y="162"/>
                </a:cubicBezTo>
                <a:cubicBezTo>
                  <a:pt x="1087" y="162"/>
                  <a:pt x="1087" y="162"/>
                  <a:pt x="1087" y="162"/>
                </a:cubicBezTo>
                <a:cubicBezTo>
                  <a:pt x="1089" y="161"/>
                  <a:pt x="1089" y="161"/>
                  <a:pt x="1089" y="161"/>
                </a:cubicBezTo>
                <a:cubicBezTo>
                  <a:pt x="1088" y="160"/>
                  <a:pt x="1088" y="160"/>
                  <a:pt x="1088" y="160"/>
                </a:cubicBezTo>
                <a:lnTo>
                  <a:pt x="1086" y="159"/>
                </a:lnTo>
                <a:close/>
                <a:moveTo>
                  <a:pt x="1080" y="163"/>
                </a:moveTo>
                <a:cubicBezTo>
                  <a:pt x="1080" y="164"/>
                  <a:pt x="1080" y="164"/>
                  <a:pt x="1080" y="164"/>
                </a:cubicBezTo>
                <a:cubicBezTo>
                  <a:pt x="1081" y="164"/>
                  <a:pt x="1081" y="164"/>
                  <a:pt x="1081" y="164"/>
                </a:cubicBezTo>
                <a:cubicBezTo>
                  <a:pt x="1084" y="164"/>
                  <a:pt x="1084" y="164"/>
                  <a:pt x="1084" y="164"/>
                </a:cubicBezTo>
                <a:cubicBezTo>
                  <a:pt x="1083" y="163"/>
                  <a:pt x="1083" y="163"/>
                  <a:pt x="1083" y="163"/>
                </a:cubicBezTo>
                <a:cubicBezTo>
                  <a:pt x="1082" y="162"/>
                  <a:pt x="1082" y="162"/>
                  <a:pt x="1082" y="162"/>
                </a:cubicBezTo>
                <a:lnTo>
                  <a:pt x="1080" y="163"/>
                </a:lnTo>
                <a:close/>
                <a:moveTo>
                  <a:pt x="1638" y="181"/>
                </a:moveTo>
                <a:cubicBezTo>
                  <a:pt x="1639" y="180"/>
                  <a:pt x="1639" y="180"/>
                  <a:pt x="1639" y="180"/>
                </a:cubicBezTo>
                <a:cubicBezTo>
                  <a:pt x="1638" y="178"/>
                  <a:pt x="1638" y="178"/>
                  <a:pt x="1638" y="178"/>
                </a:cubicBezTo>
                <a:lnTo>
                  <a:pt x="1638" y="181"/>
                </a:lnTo>
                <a:close/>
                <a:moveTo>
                  <a:pt x="1654" y="151"/>
                </a:moveTo>
                <a:cubicBezTo>
                  <a:pt x="1652" y="151"/>
                  <a:pt x="1652" y="151"/>
                  <a:pt x="1652" y="151"/>
                </a:cubicBezTo>
                <a:cubicBezTo>
                  <a:pt x="1653" y="153"/>
                  <a:pt x="1653" y="153"/>
                  <a:pt x="1653" y="153"/>
                </a:cubicBezTo>
                <a:lnTo>
                  <a:pt x="1654" y="151"/>
                </a:lnTo>
                <a:close/>
                <a:moveTo>
                  <a:pt x="1657" y="155"/>
                </a:moveTo>
                <a:cubicBezTo>
                  <a:pt x="1659" y="156"/>
                  <a:pt x="1659" y="156"/>
                  <a:pt x="1659" y="156"/>
                </a:cubicBezTo>
                <a:cubicBezTo>
                  <a:pt x="1660" y="155"/>
                  <a:pt x="1660" y="155"/>
                  <a:pt x="1660" y="155"/>
                </a:cubicBezTo>
                <a:cubicBezTo>
                  <a:pt x="1659" y="154"/>
                  <a:pt x="1659" y="154"/>
                  <a:pt x="1659" y="154"/>
                </a:cubicBezTo>
                <a:cubicBezTo>
                  <a:pt x="1658" y="152"/>
                  <a:pt x="1658" y="152"/>
                  <a:pt x="1658" y="152"/>
                </a:cubicBezTo>
                <a:cubicBezTo>
                  <a:pt x="1657" y="149"/>
                  <a:pt x="1657" y="149"/>
                  <a:pt x="1657" y="149"/>
                </a:cubicBezTo>
                <a:cubicBezTo>
                  <a:pt x="1656" y="150"/>
                  <a:pt x="1656" y="150"/>
                  <a:pt x="1656" y="150"/>
                </a:cubicBezTo>
                <a:cubicBezTo>
                  <a:pt x="1657" y="153"/>
                  <a:pt x="1657" y="153"/>
                  <a:pt x="1657" y="153"/>
                </a:cubicBezTo>
                <a:lnTo>
                  <a:pt x="1657" y="155"/>
                </a:lnTo>
                <a:close/>
                <a:moveTo>
                  <a:pt x="1650" y="158"/>
                </a:moveTo>
                <a:cubicBezTo>
                  <a:pt x="1653" y="161"/>
                  <a:pt x="1653" y="161"/>
                  <a:pt x="1653" y="161"/>
                </a:cubicBezTo>
                <a:cubicBezTo>
                  <a:pt x="1654" y="161"/>
                  <a:pt x="1654" y="161"/>
                  <a:pt x="1654" y="161"/>
                </a:cubicBezTo>
                <a:cubicBezTo>
                  <a:pt x="1655" y="160"/>
                  <a:pt x="1655" y="160"/>
                  <a:pt x="1655" y="160"/>
                </a:cubicBezTo>
                <a:cubicBezTo>
                  <a:pt x="1654" y="158"/>
                  <a:pt x="1654" y="158"/>
                  <a:pt x="1654" y="158"/>
                </a:cubicBezTo>
                <a:cubicBezTo>
                  <a:pt x="1656" y="157"/>
                  <a:pt x="1656" y="157"/>
                  <a:pt x="1656" y="157"/>
                </a:cubicBezTo>
                <a:cubicBezTo>
                  <a:pt x="1656" y="156"/>
                  <a:pt x="1656" y="156"/>
                  <a:pt x="1656" y="156"/>
                </a:cubicBezTo>
                <a:cubicBezTo>
                  <a:pt x="1654" y="157"/>
                  <a:pt x="1654" y="157"/>
                  <a:pt x="1654" y="157"/>
                </a:cubicBezTo>
                <a:cubicBezTo>
                  <a:pt x="1653" y="155"/>
                  <a:pt x="1653" y="155"/>
                  <a:pt x="1653" y="155"/>
                </a:cubicBezTo>
                <a:lnTo>
                  <a:pt x="1650" y="158"/>
                </a:lnTo>
                <a:close/>
                <a:moveTo>
                  <a:pt x="1656" y="160"/>
                </a:moveTo>
                <a:cubicBezTo>
                  <a:pt x="1657" y="160"/>
                  <a:pt x="1657" y="160"/>
                  <a:pt x="1657" y="160"/>
                </a:cubicBezTo>
                <a:cubicBezTo>
                  <a:pt x="1656" y="158"/>
                  <a:pt x="1656" y="158"/>
                  <a:pt x="1656" y="158"/>
                </a:cubicBezTo>
                <a:lnTo>
                  <a:pt x="1656" y="160"/>
                </a:lnTo>
                <a:close/>
                <a:moveTo>
                  <a:pt x="1636" y="175"/>
                </a:moveTo>
                <a:cubicBezTo>
                  <a:pt x="1638" y="175"/>
                  <a:pt x="1638" y="175"/>
                  <a:pt x="1638" y="175"/>
                </a:cubicBezTo>
                <a:cubicBezTo>
                  <a:pt x="1638" y="177"/>
                  <a:pt x="1638" y="177"/>
                  <a:pt x="1638" y="177"/>
                </a:cubicBezTo>
                <a:cubicBezTo>
                  <a:pt x="1639" y="177"/>
                  <a:pt x="1639" y="177"/>
                  <a:pt x="1639" y="177"/>
                </a:cubicBezTo>
                <a:cubicBezTo>
                  <a:pt x="1639" y="174"/>
                  <a:pt x="1639" y="174"/>
                  <a:pt x="1639" y="174"/>
                </a:cubicBezTo>
                <a:cubicBezTo>
                  <a:pt x="1642" y="174"/>
                  <a:pt x="1642" y="174"/>
                  <a:pt x="1642" y="174"/>
                </a:cubicBezTo>
                <a:cubicBezTo>
                  <a:pt x="1642" y="173"/>
                  <a:pt x="1642" y="173"/>
                  <a:pt x="1642" y="173"/>
                </a:cubicBezTo>
                <a:cubicBezTo>
                  <a:pt x="1644" y="173"/>
                  <a:pt x="1644" y="173"/>
                  <a:pt x="1644" y="173"/>
                </a:cubicBezTo>
                <a:cubicBezTo>
                  <a:pt x="1644" y="171"/>
                  <a:pt x="1644" y="171"/>
                  <a:pt x="1644" y="171"/>
                </a:cubicBezTo>
                <a:cubicBezTo>
                  <a:pt x="1644" y="170"/>
                  <a:pt x="1644" y="170"/>
                  <a:pt x="1644" y="170"/>
                </a:cubicBezTo>
                <a:cubicBezTo>
                  <a:pt x="1644" y="168"/>
                  <a:pt x="1644" y="168"/>
                  <a:pt x="1644" y="168"/>
                </a:cubicBezTo>
                <a:cubicBezTo>
                  <a:pt x="1642" y="167"/>
                  <a:pt x="1642" y="167"/>
                  <a:pt x="1642" y="167"/>
                </a:cubicBezTo>
                <a:cubicBezTo>
                  <a:pt x="1642" y="166"/>
                  <a:pt x="1642" y="166"/>
                  <a:pt x="1642" y="166"/>
                </a:cubicBezTo>
                <a:cubicBezTo>
                  <a:pt x="1639" y="165"/>
                  <a:pt x="1639" y="165"/>
                  <a:pt x="1639" y="165"/>
                </a:cubicBezTo>
                <a:cubicBezTo>
                  <a:pt x="1640" y="167"/>
                  <a:pt x="1640" y="167"/>
                  <a:pt x="1640" y="167"/>
                </a:cubicBezTo>
                <a:cubicBezTo>
                  <a:pt x="1638" y="166"/>
                  <a:pt x="1638" y="166"/>
                  <a:pt x="1638" y="166"/>
                </a:cubicBezTo>
                <a:cubicBezTo>
                  <a:pt x="1637" y="168"/>
                  <a:pt x="1637" y="168"/>
                  <a:pt x="1637" y="168"/>
                </a:cubicBezTo>
                <a:cubicBezTo>
                  <a:pt x="1639" y="170"/>
                  <a:pt x="1639" y="170"/>
                  <a:pt x="1639" y="170"/>
                </a:cubicBezTo>
                <a:cubicBezTo>
                  <a:pt x="1637" y="170"/>
                  <a:pt x="1637" y="170"/>
                  <a:pt x="1637" y="170"/>
                </a:cubicBezTo>
                <a:cubicBezTo>
                  <a:pt x="1636" y="172"/>
                  <a:pt x="1636" y="172"/>
                  <a:pt x="1636" y="172"/>
                </a:cubicBezTo>
                <a:cubicBezTo>
                  <a:pt x="1638" y="172"/>
                  <a:pt x="1638" y="172"/>
                  <a:pt x="1638" y="172"/>
                </a:cubicBezTo>
                <a:lnTo>
                  <a:pt x="1636" y="175"/>
                </a:lnTo>
                <a:close/>
                <a:moveTo>
                  <a:pt x="1619" y="214"/>
                </a:moveTo>
                <a:cubicBezTo>
                  <a:pt x="1619" y="212"/>
                  <a:pt x="1619" y="212"/>
                  <a:pt x="1619" y="212"/>
                </a:cubicBezTo>
                <a:cubicBezTo>
                  <a:pt x="1618" y="212"/>
                  <a:pt x="1618" y="212"/>
                  <a:pt x="1618" y="212"/>
                </a:cubicBezTo>
                <a:cubicBezTo>
                  <a:pt x="1618" y="213"/>
                  <a:pt x="1618" y="213"/>
                  <a:pt x="1618" y="213"/>
                </a:cubicBezTo>
                <a:lnTo>
                  <a:pt x="1619" y="214"/>
                </a:lnTo>
                <a:close/>
                <a:moveTo>
                  <a:pt x="1622" y="192"/>
                </a:moveTo>
                <a:cubicBezTo>
                  <a:pt x="1622" y="188"/>
                  <a:pt x="1622" y="188"/>
                  <a:pt x="1622" y="188"/>
                </a:cubicBezTo>
                <a:cubicBezTo>
                  <a:pt x="1618" y="190"/>
                  <a:pt x="1618" y="190"/>
                  <a:pt x="1618" y="190"/>
                </a:cubicBezTo>
                <a:cubicBezTo>
                  <a:pt x="1617" y="192"/>
                  <a:pt x="1617" y="192"/>
                  <a:pt x="1617" y="192"/>
                </a:cubicBezTo>
                <a:cubicBezTo>
                  <a:pt x="1620" y="191"/>
                  <a:pt x="1620" y="191"/>
                  <a:pt x="1620" y="191"/>
                </a:cubicBezTo>
                <a:lnTo>
                  <a:pt x="1622" y="192"/>
                </a:lnTo>
                <a:close/>
                <a:moveTo>
                  <a:pt x="1683" y="149"/>
                </a:moveTo>
                <a:cubicBezTo>
                  <a:pt x="1684" y="147"/>
                  <a:pt x="1684" y="147"/>
                  <a:pt x="1684" y="147"/>
                </a:cubicBezTo>
                <a:cubicBezTo>
                  <a:pt x="1685" y="145"/>
                  <a:pt x="1685" y="145"/>
                  <a:pt x="1685" y="145"/>
                </a:cubicBezTo>
                <a:cubicBezTo>
                  <a:pt x="1685" y="143"/>
                  <a:pt x="1685" y="143"/>
                  <a:pt x="1685" y="143"/>
                </a:cubicBezTo>
                <a:cubicBezTo>
                  <a:pt x="1681" y="146"/>
                  <a:pt x="1681" y="146"/>
                  <a:pt x="1681" y="146"/>
                </a:cubicBezTo>
                <a:lnTo>
                  <a:pt x="1683" y="149"/>
                </a:lnTo>
                <a:close/>
                <a:moveTo>
                  <a:pt x="1664" y="156"/>
                </a:moveTo>
                <a:cubicBezTo>
                  <a:pt x="1666" y="158"/>
                  <a:pt x="1666" y="158"/>
                  <a:pt x="1666" y="158"/>
                </a:cubicBezTo>
                <a:cubicBezTo>
                  <a:pt x="1666" y="156"/>
                  <a:pt x="1666" y="156"/>
                  <a:pt x="1666" y="156"/>
                </a:cubicBezTo>
                <a:cubicBezTo>
                  <a:pt x="1665" y="155"/>
                  <a:pt x="1665" y="155"/>
                  <a:pt x="1665" y="155"/>
                </a:cubicBezTo>
                <a:cubicBezTo>
                  <a:pt x="1666" y="153"/>
                  <a:pt x="1666" y="153"/>
                  <a:pt x="1666" y="153"/>
                </a:cubicBezTo>
                <a:cubicBezTo>
                  <a:pt x="1664" y="151"/>
                  <a:pt x="1664" y="151"/>
                  <a:pt x="1664" y="151"/>
                </a:cubicBezTo>
                <a:cubicBezTo>
                  <a:pt x="1663" y="152"/>
                  <a:pt x="1663" y="152"/>
                  <a:pt x="1663" y="152"/>
                </a:cubicBezTo>
                <a:cubicBezTo>
                  <a:pt x="1663" y="156"/>
                  <a:pt x="1663" y="156"/>
                  <a:pt x="1663" y="156"/>
                </a:cubicBezTo>
                <a:lnTo>
                  <a:pt x="1664" y="156"/>
                </a:lnTo>
                <a:close/>
                <a:moveTo>
                  <a:pt x="1648" y="166"/>
                </a:moveTo>
                <a:cubicBezTo>
                  <a:pt x="1651" y="166"/>
                  <a:pt x="1651" y="166"/>
                  <a:pt x="1651" y="166"/>
                </a:cubicBezTo>
                <a:cubicBezTo>
                  <a:pt x="1651" y="164"/>
                  <a:pt x="1651" y="164"/>
                  <a:pt x="1651" y="164"/>
                </a:cubicBezTo>
                <a:cubicBezTo>
                  <a:pt x="1652" y="163"/>
                  <a:pt x="1652" y="163"/>
                  <a:pt x="1652" y="163"/>
                </a:cubicBezTo>
                <a:cubicBezTo>
                  <a:pt x="1651" y="161"/>
                  <a:pt x="1651" y="161"/>
                  <a:pt x="1651" y="161"/>
                </a:cubicBezTo>
                <a:cubicBezTo>
                  <a:pt x="1650" y="162"/>
                  <a:pt x="1650" y="162"/>
                  <a:pt x="1650" y="162"/>
                </a:cubicBezTo>
                <a:cubicBezTo>
                  <a:pt x="1647" y="162"/>
                  <a:pt x="1647" y="162"/>
                  <a:pt x="1647" y="162"/>
                </a:cubicBezTo>
                <a:cubicBezTo>
                  <a:pt x="1647" y="164"/>
                  <a:pt x="1647" y="164"/>
                  <a:pt x="1647" y="164"/>
                </a:cubicBezTo>
                <a:cubicBezTo>
                  <a:pt x="1644" y="164"/>
                  <a:pt x="1644" y="164"/>
                  <a:pt x="1644" y="164"/>
                </a:cubicBezTo>
                <a:cubicBezTo>
                  <a:pt x="1646" y="167"/>
                  <a:pt x="1646" y="167"/>
                  <a:pt x="1646" y="167"/>
                </a:cubicBezTo>
                <a:lnTo>
                  <a:pt x="1648" y="166"/>
                </a:lnTo>
                <a:close/>
                <a:moveTo>
                  <a:pt x="1652" y="154"/>
                </a:moveTo>
                <a:cubicBezTo>
                  <a:pt x="1649" y="154"/>
                  <a:pt x="1649" y="154"/>
                  <a:pt x="1649" y="154"/>
                </a:cubicBezTo>
                <a:cubicBezTo>
                  <a:pt x="1649" y="157"/>
                  <a:pt x="1649" y="157"/>
                  <a:pt x="1649" y="157"/>
                </a:cubicBezTo>
                <a:cubicBezTo>
                  <a:pt x="1649" y="157"/>
                  <a:pt x="1652" y="155"/>
                  <a:pt x="1652" y="155"/>
                </a:cubicBezTo>
                <a:lnTo>
                  <a:pt x="1652" y="154"/>
                </a:lnTo>
                <a:close/>
                <a:moveTo>
                  <a:pt x="1604" y="240"/>
                </a:moveTo>
                <a:cubicBezTo>
                  <a:pt x="1603" y="239"/>
                  <a:pt x="1603" y="239"/>
                  <a:pt x="1603" y="239"/>
                </a:cubicBezTo>
                <a:cubicBezTo>
                  <a:pt x="1603" y="238"/>
                  <a:pt x="1603" y="238"/>
                  <a:pt x="1603" y="238"/>
                </a:cubicBezTo>
                <a:cubicBezTo>
                  <a:pt x="1602" y="240"/>
                  <a:pt x="1602" y="240"/>
                  <a:pt x="1602" y="240"/>
                </a:cubicBezTo>
                <a:cubicBezTo>
                  <a:pt x="1603" y="241"/>
                  <a:pt x="1603" y="241"/>
                  <a:pt x="1603" y="241"/>
                </a:cubicBezTo>
                <a:lnTo>
                  <a:pt x="1604" y="240"/>
                </a:lnTo>
                <a:close/>
                <a:moveTo>
                  <a:pt x="1628" y="176"/>
                </a:moveTo>
                <a:cubicBezTo>
                  <a:pt x="1629" y="174"/>
                  <a:pt x="1629" y="174"/>
                  <a:pt x="1629" y="174"/>
                </a:cubicBezTo>
                <a:cubicBezTo>
                  <a:pt x="1631" y="172"/>
                  <a:pt x="1631" y="172"/>
                  <a:pt x="1631" y="172"/>
                </a:cubicBezTo>
                <a:cubicBezTo>
                  <a:pt x="1630" y="170"/>
                  <a:pt x="1630" y="170"/>
                  <a:pt x="1630" y="170"/>
                </a:cubicBezTo>
                <a:cubicBezTo>
                  <a:pt x="1628" y="171"/>
                  <a:pt x="1628" y="171"/>
                  <a:pt x="1628" y="171"/>
                </a:cubicBezTo>
                <a:cubicBezTo>
                  <a:pt x="1627" y="173"/>
                  <a:pt x="1627" y="173"/>
                  <a:pt x="1627" y="173"/>
                </a:cubicBezTo>
                <a:cubicBezTo>
                  <a:pt x="1625" y="175"/>
                  <a:pt x="1625" y="175"/>
                  <a:pt x="1625" y="175"/>
                </a:cubicBezTo>
                <a:cubicBezTo>
                  <a:pt x="1625" y="178"/>
                  <a:pt x="1625" y="178"/>
                  <a:pt x="1625" y="178"/>
                </a:cubicBezTo>
                <a:cubicBezTo>
                  <a:pt x="1626" y="179"/>
                  <a:pt x="1626" y="179"/>
                  <a:pt x="1626" y="179"/>
                </a:cubicBezTo>
                <a:lnTo>
                  <a:pt x="1628" y="176"/>
                </a:lnTo>
                <a:close/>
                <a:moveTo>
                  <a:pt x="1610" y="195"/>
                </a:moveTo>
                <a:cubicBezTo>
                  <a:pt x="1610" y="196"/>
                  <a:pt x="1610" y="196"/>
                  <a:pt x="1610" y="196"/>
                </a:cubicBezTo>
                <a:cubicBezTo>
                  <a:pt x="1611" y="194"/>
                  <a:pt x="1611" y="194"/>
                  <a:pt x="1611" y="194"/>
                </a:cubicBezTo>
                <a:cubicBezTo>
                  <a:pt x="1610" y="194"/>
                  <a:pt x="1610" y="194"/>
                  <a:pt x="1610" y="194"/>
                </a:cubicBezTo>
                <a:lnTo>
                  <a:pt x="1610" y="195"/>
                </a:lnTo>
                <a:close/>
                <a:moveTo>
                  <a:pt x="1621" y="185"/>
                </a:moveTo>
                <a:cubicBezTo>
                  <a:pt x="1620" y="187"/>
                  <a:pt x="1620" y="187"/>
                  <a:pt x="1620" y="187"/>
                </a:cubicBezTo>
                <a:cubicBezTo>
                  <a:pt x="1622" y="186"/>
                  <a:pt x="1622" y="186"/>
                  <a:pt x="1622" y="186"/>
                </a:cubicBezTo>
                <a:lnTo>
                  <a:pt x="1621" y="185"/>
                </a:lnTo>
                <a:close/>
                <a:moveTo>
                  <a:pt x="1608" y="194"/>
                </a:moveTo>
                <a:cubicBezTo>
                  <a:pt x="1607" y="198"/>
                  <a:pt x="1607" y="198"/>
                  <a:pt x="1607" y="198"/>
                </a:cubicBezTo>
                <a:cubicBezTo>
                  <a:pt x="1607" y="200"/>
                  <a:pt x="1607" y="200"/>
                  <a:pt x="1607" y="200"/>
                </a:cubicBezTo>
                <a:cubicBezTo>
                  <a:pt x="1609" y="197"/>
                  <a:pt x="1609" y="197"/>
                  <a:pt x="1609" y="197"/>
                </a:cubicBezTo>
                <a:lnTo>
                  <a:pt x="1608" y="194"/>
                </a:lnTo>
                <a:close/>
                <a:moveTo>
                  <a:pt x="1607" y="236"/>
                </a:moveTo>
                <a:cubicBezTo>
                  <a:pt x="1609" y="234"/>
                  <a:pt x="1609" y="234"/>
                  <a:pt x="1609" y="234"/>
                </a:cubicBezTo>
                <a:cubicBezTo>
                  <a:pt x="1607" y="234"/>
                  <a:pt x="1607" y="234"/>
                  <a:pt x="1607" y="234"/>
                </a:cubicBezTo>
                <a:cubicBezTo>
                  <a:pt x="1606" y="235"/>
                  <a:pt x="1606" y="235"/>
                  <a:pt x="1606" y="235"/>
                </a:cubicBezTo>
                <a:lnTo>
                  <a:pt x="1607" y="236"/>
                </a:lnTo>
                <a:close/>
                <a:moveTo>
                  <a:pt x="1598" y="255"/>
                </a:moveTo>
                <a:cubicBezTo>
                  <a:pt x="1599" y="255"/>
                  <a:pt x="1599" y="255"/>
                  <a:pt x="1599" y="255"/>
                </a:cubicBezTo>
                <a:cubicBezTo>
                  <a:pt x="1601" y="252"/>
                  <a:pt x="1601" y="252"/>
                  <a:pt x="1601" y="252"/>
                </a:cubicBezTo>
                <a:cubicBezTo>
                  <a:pt x="1600" y="252"/>
                  <a:pt x="1600" y="252"/>
                  <a:pt x="1600" y="252"/>
                </a:cubicBezTo>
                <a:cubicBezTo>
                  <a:pt x="1597" y="253"/>
                  <a:pt x="1597" y="253"/>
                  <a:pt x="1597" y="253"/>
                </a:cubicBezTo>
                <a:cubicBezTo>
                  <a:pt x="1595" y="254"/>
                  <a:pt x="1595" y="254"/>
                  <a:pt x="1595" y="254"/>
                </a:cubicBezTo>
                <a:cubicBezTo>
                  <a:pt x="1597" y="254"/>
                  <a:pt x="1597" y="254"/>
                  <a:pt x="1597" y="254"/>
                </a:cubicBezTo>
                <a:lnTo>
                  <a:pt x="1598" y="255"/>
                </a:lnTo>
                <a:close/>
                <a:moveTo>
                  <a:pt x="1605" y="231"/>
                </a:moveTo>
                <a:cubicBezTo>
                  <a:pt x="1606" y="233"/>
                  <a:pt x="1606" y="233"/>
                  <a:pt x="1606" y="233"/>
                </a:cubicBezTo>
                <a:cubicBezTo>
                  <a:pt x="1607" y="231"/>
                  <a:pt x="1607" y="231"/>
                  <a:pt x="1607" y="231"/>
                </a:cubicBezTo>
                <a:cubicBezTo>
                  <a:pt x="1607" y="229"/>
                  <a:pt x="1607" y="229"/>
                  <a:pt x="1607" y="229"/>
                </a:cubicBezTo>
                <a:lnTo>
                  <a:pt x="1605" y="231"/>
                </a:lnTo>
                <a:close/>
                <a:moveTo>
                  <a:pt x="1606" y="203"/>
                </a:moveTo>
                <a:cubicBezTo>
                  <a:pt x="1606" y="202"/>
                  <a:pt x="1606" y="202"/>
                  <a:pt x="1606" y="202"/>
                </a:cubicBezTo>
                <a:cubicBezTo>
                  <a:pt x="1605" y="204"/>
                  <a:pt x="1605" y="204"/>
                  <a:pt x="1605" y="204"/>
                </a:cubicBezTo>
                <a:cubicBezTo>
                  <a:pt x="1606" y="204"/>
                  <a:pt x="1606" y="204"/>
                  <a:pt x="1606" y="204"/>
                </a:cubicBezTo>
                <a:lnTo>
                  <a:pt x="1606" y="203"/>
                </a:lnTo>
                <a:close/>
                <a:moveTo>
                  <a:pt x="1635" y="179"/>
                </a:moveTo>
                <a:cubicBezTo>
                  <a:pt x="1635" y="178"/>
                  <a:pt x="1635" y="178"/>
                  <a:pt x="1635" y="178"/>
                </a:cubicBezTo>
                <a:cubicBezTo>
                  <a:pt x="1633" y="177"/>
                  <a:pt x="1633" y="177"/>
                  <a:pt x="1633" y="177"/>
                </a:cubicBezTo>
                <a:cubicBezTo>
                  <a:pt x="1631" y="177"/>
                  <a:pt x="1631" y="177"/>
                  <a:pt x="1631" y="177"/>
                </a:cubicBezTo>
                <a:cubicBezTo>
                  <a:pt x="1632" y="178"/>
                  <a:pt x="1632" y="178"/>
                  <a:pt x="1632" y="178"/>
                </a:cubicBezTo>
                <a:lnTo>
                  <a:pt x="1635" y="179"/>
                </a:lnTo>
                <a:close/>
                <a:moveTo>
                  <a:pt x="1678" y="147"/>
                </a:moveTo>
                <a:cubicBezTo>
                  <a:pt x="1677" y="148"/>
                  <a:pt x="1677" y="148"/>
                  <a:pt x="1677" y="148"/>
                </a:cubicBezTo>
                <a:cubicBezTo>
                  <a:pt x="1679" y="149"/>
                  <a:pt x="1679" y="149"/>
                  <a:pt x="1679" y="149"/>
                </a:cubicBezTo>
                <a:cubicBezTo>
                  <a:pt x="1681" y="150"/>
                  <a:pt x="1681" y="150"/>
                  <a:pt x="1681" y="150"/>
                </a:cubicBezTo>
                <a:cubicBezTo>
                  <a:pt x="1681" y="148"/>
                  <a:pt x="1681" y="148"/>
                  <a:pt x="1681" y="148"/>
                </a:cubicBezTo>
                <a:cubicBezTo>
                  <a:pt x="1680" y="147"/>
                  <a:pt x="1680" y="147"/>
                  <a:pt x="1680" y="147"/>
                </a:cubicBezTo>
                <a:lnTo>
                  <a:pt x="1678" y="147"/>
                </a:lnTo>
                <a:close/>
                <a:moveTo>
                  <a:pt x="1624" y="187"/>
                </a:moveTo>
                <a:cubicBezTo>
                  <a:pt x="1624" y="190"/>
                  <a:pt x="1624" y="190"/>
                  <a:pt x="1624" y="190"/>
                </a:cubicBezTo>
                <a:cubicBezTo>
                  <a:pt x="1625" y="190"/>
                  <a:pt x="1625" y="190"/>
                  <a:pt x="1625" y="190"/>
                </a:cubicBezTo>
                <a:cubicBezTo>
                  <a:pt x="1627" y="187"/>
                  <a:pt x="1627" y="187"/>
                  <a:pt x="1627" y="187"/>
                </a:cubicBezTo>
                <a:cubicBezTo>
                  <a:pt x="1627" y="189"/>
                  <a:pt x="1627" y="189"/>
                  <a:pt x="1627" y="189"/>
                </a:cubicBezTo>
                <a:cubicBezTo>
                  <a:pt x="1628" y="189"/>
                  <a:pt x="1628" y="189"/>
                  <a:pt x="1628" y="189"/>
                </a:cubicBezTo>
                <a:cubicBezTo>
                  <a:pt x="1629" y="188"/>
                  <a:pt x="1629" y="188"/>
                  <a:pt x="1629" y="188"/>
                </a:cubicBezTo>
                <a:cubicBezTo>
                  <a:pt x="1631" y="186"/>
                  <a:pt x="1631" y="186"/>
                  <a:pt x="1631" y="186"/>
                </a:cubicBezTo>
                <a:cubicBezTo>
                  <a:pt x="1635" y="183"/>
                  <a:pt x="1635" y="183"/>
                  <a:pt x="1635" y="183"/>
                </a:cubicBezTo>
                <a:cubicBezTo>
                  <a:pt x="1632" y="180"/>
                  <a:pt x="1632" y="180"/>
                  <a:pt x="1632" y="180"/>
                </a:cubicBezTo>
                <a:cubicBezTo>
                  <a:pt x="1631" y="179"/>
                  <a:pt x="1631" y="179"/>
                  <a:pt x="1631" y="179"/>
                </a:cubicBezTo>
                <a:cubicBezTo>
                  <a:pt x="1631" y="180"/>
                  <a:pt x="1631" y="180"/>
                  <a:pt x="1631" y="180"/>
                </a:cubicBezTo>
                <a:cubicBezTo>
                  <a:pt x="1632" y="182"/>
                  <a:pt x="1632" y="182"/>
                  <a:pt x="1632" y="182"/>
                </a:cubicBezTo>
                <a:cubicBezTo>
                  <a:pt x="1629" y="182"/>
                  <a:pt x="1629" y="182"/>
                  <a:pt x="1629" y="182"/>
                </a:cubicBezTo>
                <a:cubicBezTo>
                  <a:pt x="1628" y="185"/>
                  <a:pt x="1628" y="185"/>
                  <a:pt x="1628" y="185"/>
                </a:cubicBezTo>
                <a:cubicBezTo>
                  <a:pt x="1627" y="183"/>
                  <a:pt x="1627" y="183"/>
                  <a:pt x="1627" y="183"/>
                </a:cubicBezTo>
                <a:cubicBezTo>
                  <a:pt x="1628" y="178"/>
                  <a:pt x="1628" y="178"/>
                  <a:pt x="1628" y="178"/>
                </a:cubicBezTo>
                <a:cubicBezTo>
                  <a:pt x="1626" y="181"/>
                  <a:pt x="1626" y="181"/>
                  <a:pt x="1626" y="181"/>
                </a:cubicBezTo>
                <a:cubicBezTo>
                  <a:pt x="1626" y="183"/>
                  <a:pt x="1626" y="183"/>
                  <a:pt x="1626" y="183"/>
                </a:cubicBezTo>
                <a:cubicBezTo>
                  <a:pt x="1625" y="185"/>
                  <a:pt x="1625" y="185"/>
                  <a:pt x="1625" y="185"/>
                </a:cubicBezTo>
                <a:cubicBezTo>
                  <a:pt x="1625" y="187"/>
                  <a:pt x="1625" y="187"/>
                  <a:pt x="1625" y="187"/>
                </a:cubicBezTo>
                <a:lnTo>
                  <a:pt x="1624" y="187"/>
                </a:lnTo>
                <a:close/>
                <a:moveTo>
                  <a:pt x="1622" y="178"/>
                </a:moveTo>
                <a:cubicBezTo>
                  <a:pt x="1622" y="179"/>
                  <a:pt x="1622" y="179"/>
                  <a:pt x="1622" y="179"/>
                </a:cubicBezTo>
                <a:cubicBezTo>
                  <a:pt x="1621" y="181"/>
                  <a:pt x="1621" y="181"/>
                  <a:pt x="1621" y="181"/>
                </a:cubicBezTo>
                <a:cubicBezTo>
                  <a:pt x="1619" y="180"/>
                  <a:pt x="1619" y="180"/>
                  <a:pt x="1619" y="180"/>
                </a:cubicBezTo>
                <a:cubicBezTo>
                  <a:pt x="1618" y="183"/>
                  <a:pt x="1618" y="183"/>
                  <a:pt x="1618" y="183"/>
                </a:cubicBezTo>
                <a:cubicBezTo>
                  <a:pt x="1619" y="184"/>
                  <a:pt x="1619" y="184"/>
                  <a:pt x="1619" y="184"/>
                </a:cubicBezTo>
                <a:cubicBezTo>
                  <a:pt x="1621" y="182"/>
                  <a:pt x="1621" y="182"/>
                  <a:pt x="1621" y="182"/>
                </a:cubicBezTo>
                <a:cubicBezTo>
                  <a:pt x="1623" y="182"/>
                  <a:pt x="1623" y="182"/>
                  <a:pt x="1623" y="182"/>
                </a:cubicBezTo>
                <a:cubicBezTo>
                  <a:pt x="1620" y="184"/>
                  <a:pt x="1620" y="184"/>
                  <a:pt x="1620" y="184"/>
                </a:cubicBezTo>
                <a:cubicBezTo>
                  <a:pt x="1621" y="185"/>
                  <a:pt x="1621" y="185"/>
                  <a:pt x="1621" y="185"/>
                </a:cubicBezTo>
                <a:cubicBezTo>
                  <a:pt x="1624" y="184"/>
                  <a:pt x="1624" y="184"/>
                  <a:pt x="1624" y="184"/>
                </a:cubicBezTo>
                <a:cubicBezTo>
                  <a:pt x="1624" y="180"/>
                  <a:pt x="1624" y="180"/>
                  <a:pt x="1624" y="180"/>
                </a:cubicBezTo>
                <a:cubicBezTo>
                  <a:pt x="1623" y="178"/>
                  <a:pt x="1623" y="178"/>
                  <a:pt x="1623" y="178"/>
                </a:cubicBezTo>
                <a:lnTo>
                  <a:pt x="1622" y="178"/>
                </a:lnTo>
                <a:close/>
                <a:moveTo>
                  <a:pt x="1612" y="196"/>
                </a:moveTo>
                <a:cubicBezTo>
                  <a:pt x="1616" y="193"/>
                  <a:pt x="1616" y="193"/>
                  <a:pt x="1616" y="193"/>
                </a:cubicBezTo>
                <a:cubicBezTo>
                  <a:pt x="1616" y="191"/>
                  <a:pt x="1616" y="191"/>
                  <a:pt x="1616" y="191"/>
                </a:cubicBezTo>
                <a:cubicBezTo>
                  <a:pt x="1613" y="192"/>
                  <a:pt x="1613" y="192"/>
                  <a:pt x="1613" y="192"/>
                </a:cubicBezTo>
                <a:lnTo>
                  <a:pt x="1612" y="196"/>
                </a:lnTo>
                <a:close/>
                <a:moveTo>
                  <a:pt x="2039" y="137"/>
                </a:moveTo>
                <a:cubicBezTo>
                  <a:pt x="2039" y="135"/>
                  <a:pt x="2039" y="135"/>
                  <a:pt x="2039" y="135"/>
                </a:cubicBezTo>
                <a:cubicBezTo>
                  <a:pt x="2038" y="134"/>
                  <a:pt x="2038" y="134"/>
                  <a:pt x="2038" y="134"/>
                </a:cubicBezTo>
                <a:cubicBezTo>
                  <a:pt x="2036" y="135"/>
                  <a:pt x="2036" y="135"/>
                  <a:pt x="2036" y="135"/>
                </a:cubicBezTo>
                <a:cubicBezTo>
                  <a:pt x="2036" y="136"/>
                  <a:pt x="2036" y="136"/>
                  <a:pt x="2036" y="136"/>
                </a:cubicBezTo>
                <a:cubicBezTo>
                  <a:pt x="2036" y="137"/>
                  <a:pt x="2036" y="137"/>
                  <a:pt x="2036" y="137"/>
                </a:cubicBezTo>
                <a:cubicBezTo>
                  <a:pt x="2036" y="137"/>
                  <a:pt x="2036" y="138"/>
                  <a:pt x="2036" y="138"/>
                </a:cubicBezTo>
                <a:cubicBezTo>
                  <a:pt x="2038" y="138"/>
                  <a:pt x="2038" y="138"/>
                  <a:pt x="2038" y="138"/>
                </a:cubicBezTo>
                <a:lnTo>
                  <a:pt x="2039" y="137"/>
                </a:lnTo>
                <a:close/>
                <a:moveTo>
                  <a:pt x="1978" y="150"/>
                </a:moveTo>
                <a:cubicBezTo>
                  <a:pt x="1978" y="150"/>
                  <a:pt x="1979" y="149"/>
                  <a:pt x="1979" y="149"/>
                </a:cubicBezTo>
                <a:cubicBezTo>
                  <a:pt x="1978" y="149"/>
                  <a:pt x="1978" y="149"/>
                  <a:pt x="1978" y="149"/>
                </a:cubicBezTo>
                <a:lnTo>
                  <a:pt x="1978" y="150"/>
                </a:lnTo>
                <a:close/>
                <a:moveTo>
                  <a:pt x="1966" y="131"/>
                </a:moveTo>
                <a:cubicBezTo>
                  <a:pt x="1968" y="133"/>
                  <a:pt x="1968" y="133"/>
                  <a:pt x="1968" y="133"/>
                </a:cubicBezTo>
                <a:cubicBezTo>
                  <a:pt x="1970" y="134"/>
                  <a:pt x="1970" y="134"/>
                  <a:pt x="1970" y="134"/>
                </a:cubicBezTo>
                <a:cubicBezTo>
                  <a:pt x="1970" y="135"/>
                  <a:pt x="1970" y="135"/>
                  <a:pt x="1970" y="135"/>
                </a:cubicBezTo>
                <a:cubicBezTo>
                  <a:pt x="1971" y="132"/>
                  <a:pt x="1971" y="132"/>
                  <a:pt x="1971" y="132"/>
                </a:cubicBezTo>
                <a:cubicBezTo>
                  <a:pt x="1972" y="133"/>
                  <a:pt x="1972" y="133"/>
                  <a:pt x="1972" y="133"/>
                </a:cubicBezTo>
                <a:cubicBezTo>
                  <a:pt x="1974" y="133"/>
                  <a:pt x="1974" y="133"/>
                  <a:pt x="1974" y="133"/>
                </a:cubicBezTo>
                <a:cubicBezTo>
                  <a:pt x="1974" y="133"/>
                  <a:pt x="1974" y="133"/>
                  <a:pt x="1974" y="133"/>
                </a:cubicBezTo>
                <a:cubicBezTo>
                  <a:pt x="1975" y="136"/>
                  <a:pt x="1975" y="136"/>
                  <a:pt x="1975" y="136"/>
                </a:cubicBezTo>
                <a:cubicBezTo>
                  <a:pt x="1975" y="137"/>
                  <a:pt x="1975" y="137"/>
                  <a:pt x="1975" y="137"/>
                </a:cubicBezTo>
                <a:cubicBezTo>
                  <a:pt x="1976" y="138"/>
                  <a:pt x="1976" y="138"/>
                  <a:pt x="1976" y="138"/>
                </a:cubicBezTo>
                <a:cubicBezTo>
                  <a:pt x="1978" y="138"/>
                  <a:pt x="1978" y="138"/>
                  <a:pt x="1978" y="138"/>
                </a:cubicBezTo>
                <a:cubicBezTo>
                  <a:pt x="1979" y="137"/>
                  <a:pt x="1979" y="137"/>
                  <a:pt x="1979" y="137"/>
                </a:cubicBezTo>
                <a:cubicBezTo>
                  <a:pt x="1982" y="138"/>
                  <a:pt x="1982" y="138"/>
                  <a:pt x="1982" y="138"/>
                </a:cubicBezTo>
                <a:cubicBezTo>
                  <a:pt x="1983" y="136"/>
                  <a:pt x="1983" y="136"/>
                  <a:pt x="1983" y="136"/>
                </a:cubicBezTo>
                <a:cubicBezTo>
                  <a:pt x="1982" y="132"/>
                  <a:pt x="1982" y="132"/>
                  <a:pt x="1982" y="132"/>
                </a:cubicBezTo>
                <a:cubicBezTo>
                  <a:pt x="1978" y="130"/>
                  <a:pt x="1978" y="130"/>
                  <a:pt x="1978" y="130"/>
                </a:cubicBezTo>
                <a:cubicBezTo>
                  <a:pt x="1976" y="128"/>
                  <a:pt x="1976" y="128"/>
                  <a:pt x="1976" y="128"/>
                </a:cubicBezTo>
                <a:cubicBezTo>
                  <a:pt x="1974" y="127"/>
                  <a:pt x="1974" y="127"/>
                  <a:pt x="1974" y="127"/>
                </a:cubicBezTo>
                <a:cubicBezTo>
                  <a:pt x="1972" y="125"/>
                  <a:pt x="1972" y="125"/>
                  <a:pt x="1972" y="125"/>
                </a:cubicBezTo>
                <a:cubicBezTo>
                  <a:pt x="1970" y="124"/>
                  <a:pt x="1970" y="124"/>
                  <a:pt x="1970" y="124"/>
                </a:cubicBezTo>
                <a:cubicBezTo>
                  <a:pt x="1969" y="122"/>
                  <a:pt x="1969" y="122"/>
                  <a:pt x="1969" y="122"/>
                </a:cubicBezTo>
                <a:cubicBezTo>
                  <a:pt x="1967" y="121"/>
                  <a:pt x="1967" y="121"/>
                  <a:pt x="1967" y="121"/>
                </a:cubicBezTo>
                <a:cubicBezTo>
                  <a:pt x="1965" y="120"/>
                  <a:pt x="1965" y="120"/>
                  <a:pt x="1965" y="120"/>
                </a:cubicBezTo>
                <a:cubicBezTo>
                  <a:pt x="1964" y="121"/>
                  <a:pt x="1964" y="121"/>
                  <a:pt x="1964" y="121"/>
                </a:cubicBezTo>
                <a:cubicBezTo>
                  <a:pt x="1964" y="122"/>
                  <a:pt x="1964" y="122"/>
                  <a:pt x="1964" y="122"/>
                </a:cubicBezTo>
                <a:cubicBezTo>
                  <a:pt x="1963" y="124"/>
                  <a:pt x="1963" y="124"/>
                  <a:pt x="1963" y="124"/>
                </a:cubicBezTo>
                <a:cubicBezTo>
                  <a:pt x="1964" y="125"/>
                  <a:pt x="1964" y="125"/>
                  <a:pt x="1964" y="125"/>
                </a:cubicBezTo>
                <a:cubicBezTo>
                  <a:pt x="1966" y="126"/>
                  <a:pt x="1966" y="126"/>
                  <a:pt x="1966" y="126"/>
                </a:cubicBezTo>
                <a:cubicBezTo>
                  <a:pt x="1965" y="127"/>
                  <a:pt x="1965" y="127"/>
                  <a:pt x="1965" y="127"/>
                </a:cubicBezTo>
                <a:cubicBezTo>
                  <a:pt x="1964" y="127"/>
                  <a:pt x="1964" y="127"/>
                  <a:pt x="1964" y="127"/>
                </a:cubicBezTo>
                <a:cubicBezTo>
                  <a:pt x="1963" y="126"/>
                  <a:pt x="1963" y="126"/>
                  <a:pt x="1963" y="126"/>
                </a:cubicBezTo>
                <a:cubicBezTo>
                  <a:pt x="1962" y="126"/>
                  <a:pt x="1962" y="126"/>
                  <a:pt x="1962" y="126"/>
                </a:cubicBezTo>
                <a:cubicBezTo>
                  <a:pt x="1963" y="128"/>
                  <a:pt x="1963" y="128"/>
                  <a:pt x="1963" y="128"/>
                </a:cubicBezTo>
                <a:lnTo>
                  <a:pt x="1966" y="131"/>
                </a:lnTo>
                <a:close/>
                <a:moveTo>
                  <a:pt x="1913" y="169"/>
                </a:moveTo>
                <a:cubicBezTo>
                  <a:pt x="1912" y="170"/>
                  <a:pt x="1912" y="170"/>
                  <a:pt x="1912" y="170"/>
                </a:cubicBezTo>
                <a:cubicBezTo>
                  <a:pt x="1913" y="170"/>
                  <a:pt x="1913" y="170"/>
                  <a:pt x="1913" y="170"/>
                </a:cubicBezTo>
                <a:cubicBezTo>
                  <a:pt x="1914" y="169"/>
                  <a:pt x="1914" y="169"/>
                  <a:pt x="1914" y="169"/>
                </a:cubicBezTo>
                <a:cubicBezTo>
                  <a:pt x="1916" y="169"/>
                  <a:pt x="1916" y="169"/>
                  <a:pt x="1916" y="169"/>
                </a:cubicBezTo>
                <a:cubicBezTo>
                  <a:pt x="1917" y="168"/>
                  <a:pt x="1917" y="168"/>
                  <a:pt x="1917" y="168"/>
                </a:cubicBezTo>
                <a:cubicBezTo>
                  <a:pt x="1914" y="168"/>
                  <a:pt x="1914" y="168"/>
                  <a:pt x="1914" y="168"/>
                </a:cubicBezTo>
                <a:lnTo>
                  <a:pt x="1913" y="169"/>
                </a:lnTo>
                <a:close/>
                <a:moveTo>
                  <a:pt x="1972" y="142"/>
                </a:moveTo>
                <a:cubicBezTo>
                  <a:pt x="1971" y="143"/>
                  <a:pt x="1971" y="143"/>
                  <a:pt x="1971" y="143"/>
                </a:cubicBezTo>
                <a:cubicBezTo>
                  <a:pt x="1973" y="145"/>
                  <a:pt x="1973" y="145"/>
                  <a:pt x="1973" y="145"/>
                </a:cubicBezTo>
                <a:cubicBezTo>
                  <a:pt x="1976" y="147"/>
                  <a:pt x="1976" y="147"/>
                  <a:pt x="1976" y="147"/>
                </a:cubicBezTo>
                <a:cubicBezTo>
                  <a:pt x="1976" y="145"/>
                  <a:pt x="1976" y="145"/>
                  <a:pt x="1976" y="145"/>
                </a:cubicBezTo>
                <a:cubicBezTo>
                  <a:pt x="1973" y="143"/>
                  <a:pt x="1973" y="143"/>
                  <a:pt x="1973" y="143"/>
                </a:cubicBezTo>
                <a:lnTo>
                  <a:pt x="1972" y="142"/>
                </a:lnTo>
                <a:close/>
                <a:moveTo>
                  <a:pt x="1890" y="166"/>
                </a:moveTo>
                <a:cubicBezTo>
                  <a:pt x="1890" y="165"/>
                  <a:pt x="1890" y="165"/>
                  <a:pt x="1890" y="165"/>
                </a:cubicBezTo>
                <a:cubicBezTo>
                  <a:pt x="1892" y="166"/>
                  <a:pt x="1892" y="166"/>
                  <a:pt x="1892" y="166"/>
                </a:cubicBezTo>
                <a:cubicBezTo>
                  <a:pt x="1891" y="167"/>
                  <a:pt x="1891" y="167"/>
                  <a:pt x="1891" y="167"/>
                </a:cubicBezTo>
                <a:cubicBezTo>
                  <a:pt x="1893" y="167"/>
                  <a:pt x="1893" y="167"/>
                  <a:pt x="1893" y="167"/>
                </a:cubicBezTo>
                <a:cubicBezTo>
                  <a:pt x="1894" y="166"/>
                  <a:pt x="1894" y="166"/>
                  <a:pt x="1894" y="166"/>
                </a:cubicBezTo>
                <a:cubicBezTo>
                  <a:pt x="1896" y="166"/>
                  <a:pt x="1896" y="166"/>
                  <a:pt x="1896" y="166"/>
                </a:cubicBezTo>
                <a:cubicBezTo>
                  <a:pt x="1899" y="164"/>
                  <a:pt x="1899" y="164"/>
                  <a:pt x="1899" y="164"/>
                </a:cubicBezTo>
                <a:cubicBezTo>
                  <a:pt x="1901" y="161"/>
                  <a:pt x="1901" y="161"/>
                  <a:pt x="1901" y="161"/>
                </a:cubicBezTo>
                <a:cubicBezTo>
                  <a:pt x="1901" y="158"/>
                  <a:pt x="1901" y="158"/>
                  <a:pt x="1901" y="158"/>
                </a:cubicBezTo>
                <a:cubicBezTo>
                  <a:pt x="1902" y="157"/>
                  <a:pt x="1902" y="157"/>
                  <a:pt x="1902" y="157"/>
                </a:cubicBezTo>
                <a:cubicBezTo>
                  <a:pt x="1903" y="158"/>
                  <a:pt x="1903" y="158"/>
                  <a:pt x="1903" y="158"/>
                </a:cubicBezTo>
                <a:cubicBezTo>
                  <a:pt x="1902" y="161"/>
                  <a:pt x="1902" y="161"/>
                  <a:pt x="1902" y="161"/>
                </a:cubicBezTo>
                <a:cubicBezTo>
                  <a:pt x="1904" y="158"/>
                  <a:pt x="1904" y="158"/>
                  <a:pt x="1904" y="158"/>
                </a:cubicBezTo>
                <a:cubicBezTo>
                  <a:pt x="1904" y="156"/>
                  <a:pt x="1904" y="156"/>
                  <a:pt x="1904" y="156"/>
                </a:cubicBezTo>
                <a:cubicBezTo>
                  <a:pt x="1902" y="154"/>
                  <a:pt x="1902" y="154"/>
                  <a:pt x="1902" y="154"/>
                </a:cubicBezTo>
                <a:cubicBezTo>
                  <a:pt x="1895" y="151"/>
                  <a:pt x="1895" y="151"/>
                  <a:pt x="1895" y="151"/>
                </a:cubicBezTo>
                <a:cubicBezTo>
                  <a:pt x="1891" y="150"/>
                  <a:pt x="1891" y="150"/>
                  <a:pt x="1891" y="150"/>
                </a:cubicBezTo>
                <a:cubicBezTo>
                  <a:pt x="1889" y="152"/>
                  <a:pt x="1889" y="152"/>
                  <a:pt x="1889" y="152"/>
                </a:cubicBezTo>
                <a:cubicBezTo>
                  <a:pt x="1888" y="156"/>
                  <a:pt x="1888" y="156"/>
                  <a:pt x="1888" y="156"/>
                </a:cubicBezTo>
                <a:cubicBezTo>
                  <a:pt x="1888" y="161"/>
                  <a:pt x="1888" y="161"/>
                  <a:pt x="1888" y="161"/>
                </a:cubicBezTo>
                <a:cubicBezTo>
                  <a:pt x="1889" y="163"/>
                  <a:pt x="1889" y="163"/>
                  <a:pt x="1889" y="163"/>
                </a:cubicBezTo>
                <a:lnTo>
                  <a:pt x="1890" y="166"/>
                </a:lnTo>
                <a:close/>
                <a:moveTo>
                  <a:pt x="1678" y="145"/>
                </a:moveTo>
                <a:cubicBezTo>
                  <a:pt x="1679" y="145"/>
                  <a:pt x="1679" y="145"/>
                  <a:pt x="1679" y="145"/>
                </a:cubicBezTo>
                <a:cubicBezTo>
                  <a:pt x="1684" y="140"/>
                  <a:pt x="1684" y="140"/>
                  <a:pt x="1684" y="140"/>
                </a:cubicBezTo>
                <a:cubicBezTo>
                  <a:pt x="1684" y="138"/>
                  <a:pt x="1684" y="138"/>
                  <a:pt x="1684" y="138"/>
                </a:cubicBezTo>
                <a:cubicBezTo>
                  <a:pt x="1681" y="141"/>
                  <a:pt x="1681" y="141"/>
                  <a:pt x="1681" y="141"/>
                </a:cubicBezTo>
                <a:cubicBezTo>
                  <a:pt x="1679" y="141"/>
                  <a:pt x="1679" y="141"/>
                  <a:pt x="1679" y="141"/>
                </a:cubicBezTo>
                <a:cubicBezTo>
                  <a:pt x="1678" y="143"/>
                  <a:pt x="1678" y="143"/>
                  <a:pt x="1678" y="143"/>
                </a:cubicBezTo>
                <a:cubicBezTo>
                  <a:pt x="1677" y="141"/>
                  <a:pt x="1677" y="141"/>
                  <a:pt x="1677" y="141"/>
                </a:cubicBezTo>
                <a:cubicBezTo>
                  <a:pt x="1675" y="143"/>
                  <a:pt x="1675" y="143"/>
                  <a:pt x="1675" y="143"/>
                </a:cubicBezTo>
                <a:cubicBezTo>
                  <a:pt x="1674" y="142"/>
                  <a:pt x="1674" y="142"/>
                  <a:pt x="1674" y="142"/>
                </a:cubicBezTo>
                <a:cubicBezTo>
                  <a:pt x="1674" y="144"/>
                  <a:pt x="1674" y="144"/>
                  <a:pt x="1674" y="144"/>
                </a:cubicBezTo>
                <a:lnTo>
                  <a:pt x="1678" y="145"/>
                </a:lnTo>
                <a:close/>
                <a:moveTo>
                  <a:pt x="1969" y="142"/>
                </a:moveTo>
                <a:cubicBezTo>
                  <a:pt x="1969" y="140"/>
                  <a:pt x="1969" y="140"/>
                  <a:pt x="1969" y="140"/>
                </a:cubicBezTo>
                <a:cubicBezTo>
                  <a:pt x="1968" y="140"/>
                  <a:pt x="1968" y="140"/>
                  <a:pt x="1968" y="140"/>
                </a:cubicBezTo>
                <a:cubicBezTo>
                  <a:pt x="1968" y="142"/>
                  <a:pt x="1968" y="142"/>
                  <a:pt x="1968" y="142"/>
                </a:cubicBezTo>
                <a:lnTo>
                  <a:pt x="1969" y="142"/>
                </a:lnTo>
                <a:close/>
                <a:moveTo>
                  <a:pt x="1964" y="159"/>
                </a:moveTo>
                <a:cubicBezTo>
                  <a:pt x="1967" y="158"/>
                  <a:pt x="1967" y="158"/>
                  <a:pt x="1967" y="158"/>
                </a:cubicBezTo>
                <a:cubicBezTo>
                  <a:pt x="1967" y="157"/>
                  <a:pt x="1967" y="157"/>
                  <a:pt x="1967" y="157"/>
                </a:cubicBezTo>
                <a:cubicBezTo>
                  <a:pt x="1966" y="156"/>
                  <a:pt x="1966" y="156"/>
                  <a:pt x="1966" y="156"/>
                </a:cubicBezTo>
                <a:cubicBezTo>
                  <a:pt x="1963" y="158"/>
                  <a:pt x="1963" y="158"/>
                  <a:pt x="1963" y="158"/>
                </a:cubicBezTo>
                <a:cubicBezTo>
                  <a:pt x="1962" y="159"/>
                  <a:pt x="1962" y="159"/>
                  <a:pt x="1962" y="159"/>
                </a:cubicBezTo>
                <a:cubicBezTo>
                  <a:pt x="1963" y="160"/>
                  <a:pt x="1963" y="160"/>
                  <a:pt x="1963" y="160"/>
                </a:cubicBezTo>
                <a:lnTo>
                  <a:pt x="1964" y="159"/>
                </a:lnTo>
                <a:close/>
                <a:moveTo>
                  <a:pt x="2091" y="60"/>
                </a:moveTo>
                <a:cubicBezTo>
                  <a:pt x="2093" y="58"/>
                  <a:pt x="2093" y="58"/>
                  <a:pt x="2093" y="58"/>
                </a:cubicBezTo>
                <a:cubicBezTo>
                  <a:pt x="2095" y="58"/>
                  <a:pt x="2095" y="58"/>
                  <a:pt x="2095" y="58"/>
                </a:cubicBezTo>
                <a:cubicBezTo>
                  <a:pt x="2096" y="56"/>
                  <a:pt x="2096" y="56"/>
                  <a:pt x="2096" y="56"/>
                </a:cubicBezTo>
                <a:cubicBezTo>
                  <a:pt x="2098" y="55"/>
                  <a:pt x="2098" y="55"/>
                  <a:pt x="2098" y="55"/>
                </a:cubicBezTo>
                <a:cubicBezTo>
                  <a:pt x="2099" y="53"/>
                  <a:pt x="2099" y="53"/>
                  <a:pt x="2099" y="53"/>
                </a:cubicBezTo>
                <a:cubicBezTo>
                  <a:pt x="2099" y="51"/>
                  <a:pt x="2099" y="51"/>
                  <a:pt x="2099" y="51"/>
                </a:cubicBezTo>
                <a:cubicBezTo>
                  <a:pt x="2098" y="50"/>
                  <a:pt x="2098" y="50"/>
                  <a:pt x="2098" y="50"/>
                </a:cubicBezTo>
                <a:cubicBezTo>
                  <a:pt x="2096" y="50"/>
                  <a:pt x="2096" y="50"/>
                  <a:pt x="2096" y="50"/>
                </a:cubicBezTo>
                <a:cubicBezTo>
                  <a:pt x="2093" y="51"/>
                  <a:pt x="2093" y="51"/>
                  <a:pt x="2093" y="51"/>
                </a:cubicBezTo>
                <a:cubicBezTo>
                  <a:pt x="2092" y="53"/>
                  <a:pt x="2092" y="53"/>
                  <a:pt x="2092" y="53"/>
                </a:cubicBezTo>
                <a:cubicBezTo>
                  <a:pt x="2092" y="55"/>
                  <a:pt x="2092" y="55"/>
                  <a:pt x="2092" y="55"/>
                </a:cubicBezTo>
                <a:cubicBezTo>
                  <a:pt x="2091" y="56"/>
                  <a:pt x="2091" y="56"/>
                  <a:pt x="2091" y="56"/>
                </a:cubicBezTo>
                <a:cubicBezTo>
                  <a:pt x="2090" y="57"/>
                  <a:pt x="2090" y="57"/>
                  <a:pt x="2090" y="57"/>
                </a:cubicBezTo>
                <a:cubicBezTo>
                  <a:pt x="2089" y="59"/>
                  <a:pt x="2089" y="59"/>
                  <a:pt x="2089" y="59"/>
                </a:cubicBezTo>
                <a:cubicBezTo>
                  <a:pt x="2090" y="60"/>
                  <a:pt x="2090" y="60"/>
                  <a:pt x="2090" y="60"/>
                </a:cubicBezTo>
                <a:lnTo>
                  <a:pt x="2091" y="60"/>
                </a:lnTo>
                <a:close/>
                <a:moveTo>
                  <a:pt x="2077" y="185"/>
                </a:moveTo>
                <a:cubicBezTo>
                  <a:pt x="2075" y="185"/>
                  <a:pt x="2075" y="185"/>
                  <a:pt x="2075" y="185"/>
                </a:cubicBezTo>
                <a:cubicBezTo>
                  <a:pt x="2074" y="185"/>
                  <a:pt x="2074" y="185"/>
                  <a:pt x="2074" y="185"/>
                </a:cubicBezTo>
                <a:cubicBezTo>
                  <a:pt x="2074" y="186"/>
                  <a:pt x="2074" y="186"/>
                  <a:pt x="2074" y="186"/>
                </a:cubicBezTo>
                <a:cubicBezTo>
                  <a:pt x="2075" y="186"/>
                  <a:pt x="2075" y="186"/>
                  <a:pt x="2075" y="186"/>
                </a:cubicBezTo>
                <a:cubicBezTo>
                  <a:pt x="2075" y="187"/>
                  <a:pt x="2075" y="187"/>
                  <a:pt x="2075" y="187"/>
                </a:cubicBezTo>
                <a:cubicBezTo>
                  <a:pt x="2078" y="189"/>
                  <a:pt x="2078" y="189"/>
                  <a:pt x="2078" y="189"/>
                </a:cubicBezTo>
                <a:cubicBezTo>
                  <a:pt x="2080" y="188"/>
                  <a:pt x="2080" y="188"/>
                  <a:pt x="2080" y="188"/>
                </a:cubicBezTo>
                <a:cubicBezTo>
                  <a:pt x="2080" y="187"/>
                  <a:pt x="2080" y="187"/>
                  <a:pt x="2080" y="187"/>
                </a:cubicBezTo>
                <a:cubicBezTo>
                  <a:pt x="2080" y="185"/>
                  <a:pt x="2080" y="185"/>
                  <a:pt x="2080" y="185"/>
                </a:cubicBezTo>
                <a:cubicBezTo>
                  <a:pt x="2078" y="185"/>
                  <a:pt x="2078" y="185"/>
                  <a:pt x="2078" y="185"/>
                </a:cubicBezTo>
                <a:lnTo>
                  <a:pt x="2077" y="185"/>
                </a:lnTo>
                <a:close/>
                <a:moveTo>
                  <a:pt x="2028" y="45"/>
                </a:moveTo>
                <a:cubicBezTo>
                  <a:pt x="2028" y="47"/>
                  <a:pt x="2028" y="47"/>
                  <a:pt x="2028" y="47"/>
                </a:cubicBezTo>
                <a:cubicBezTo>
                  <a:pt x="2028" y="50"/>
                  <a:pt x="2028" y="50"/>
                  <a:pt x="2028" y="50"/>
                </a:cubicBezTo>
                <a:cubicBezTo>
                  <a:pt x="2030" y="52"/>
                  <a:pt x="2030" y="52"/>
                  <a:pt x="2030" y="52"/>
                </a:cubicBezTo>
                <a:cubicBezTo>
                  <a:pt x="2030" y="52"/>
                  <a:pt x="2030" y="52"/>
                  <a:pt x="2030" y="52"/>
                </a:cubicBezTo>
                <a:cubicBezTo>
                  <a:pt x="2030" y="51"/>
                  <a:pt x="2030" y="51"/>
                  <a:pt x="2030" y="51"/>
                </a:cubicBezTo>
                <a:cubicBezTo>
                  <a:pt x="2030" y="49"/>
                  <a:pt x="2030" y="49"/>
                  <a:pt x="2030" y="49"/>
                </a:cubicBezTo>
                <a:cubicBezTo>
                  <a:pt x="2031" y="49"/>
                  <a:pt x="2031" y="49"/>
                  <a:pt x="2031" y="49"/>
                </a:cubicBezTo>
                <a:cubicBezTo>
                  <a:pt x="2032" y="51"/>
                  <a:pt x="2032" y="51"/>
                  <a:pt x="2032" y="51"/>
                </a:cubicBezTo>
                <a:cubicBezTo>
                  <a:pt x="2033" y="51"/>
                  <a:pt x="2033" y="51"/>
                  <a:pt x="2033" y="51"/>
                </a:cubicBezTo>
                <a:cubicBezTo>
                  <a:pt x="2034" y="51"/>
                  <a:pt x="2034" y="51"/>
                  <a:pt x="2034" y="51"/>
                </a:cubicBezTo>
                <a:cubicBezTo>
                  <a:pt x="2036" y="51"/>
                  <a:pt x="2036" y="51"/>
                  <a:pt x="2036" y="51"/>
                </a:cubicBezTo>
                <a:cubicBezTo>
                  <a:pt x="2036" y="49"/>
                  <a:pt x="2036" y="49"/>
                  <a:pt x="2036" y="49"/>
                </a:cubicBezTo>
                <a:cubicBezTo>
                  <a:pt x="2038" y="48"/>
                  <a:pt x="2038" y="48"/>
                  <a:pt x="2038" y="48"/>
                </a:cubicBezTo>
                <a:cubicBezTo>
                  <a:pt x="2040" y="47"/>
                  <a:pt x="2040" y="47"/>
                  <a:pt x="2040" y="47"/>
                </a:cubicBezTo>
                <a:cubicBezTo>
                  <a:pt x="2041" y="46"/>
                  <a:pt x="2041" y="46"/>
                  <a:pt x="2041" y="46"/>
                </a:cubicBezTo>
                <a:cubicBezTo>
                  <a:pt x="2039" y="44"/>
                  <a:pt x="2039" y="44"/>
                  <a:pt x="2039" y="44"/>
                </a:cubicBezTo>
                <a:cubicBezTo>
                  <a:pt x="2037" y="42"/>
                  <a:pt x="2037" y="42"/>
                  <a:pt x="2037" y="42"/>
                </a:cubicBezTo>
                <a:cubicBezTo>
                  <a:pt x="2036" y="41"/>
                  <a:pt x="2036" y="41"/>
                  <a:pt x="2036" y="41"/>
                </a:cubicBezTo>
                <a:cubicBezTo>
                  <a:pt x="2035" y="38"/>
                  <a:pt x="2035" y="38"/>
                  <a:pt x="2035" y="38"/>
                </a:cubicBezTo>
                <a:cubicBezTo>
                  <a:pt x="2033" y="38"/>
                  <a:pt x="2033" y="38"/>
                  <a:pt x="2033" y="38"/>
                </a:cubicBezTo>
                <a:cubicBezTo>
                  <a:pt x="2032" y="38"/>
                  <a:pt x="2032" y="38"/>
                  <a:pt x="2032" y="38"/>
                </a:cubicBezTo>
                <a:cubicBezTo>
                  <a:pt x="2030" y="40"/>
                  <a:pt x="2030" y="40"/>
                  <a:pt x="2030" y="40"/>
                </a:cubicBezTo>
                <a:cubicBezTo>
                  <a:pt x="2029" y="40"/>
                  <a:pt x="2029" y="40"/>
                  <a:pt x="2029" y="40"/>
                </a:cubicBezTo>
                <a:cubicBezTo>
                  <a:pt x="2027" y="42"/>
                  <a:pt x="2027" y="42"/>
                  <a:pt x="2027" y="42"/>
                </a:cubicBezTo>
                <a:cubicBezTo>
                  <a:pt x="2027" y="44"/>
                  <a:pt x="2027" y="44"/>
                  <a:pt x="2027" y="44"/>
                </a:cubicBezTo>
                <a:lnTo>
                  <a:pt x="2028" y="45"/>
                </a:lnTo>
                <a:close/>
                <a:moveTo>
                  <a:pt x="2098" y="44"/>
                </a:moveTo>
                <a:cubicBezTo>
                  <a:pt x="2099" y="45"/>
                  <a:pt x="2099" y="45"/>
                  <a:pt x="2099" y="45"/>
                </a:cubicBezTo>
                <a:cubicBezTo>
                  <a:pt x="2101" y="45"/>
                  <a:pt x="2101" y="45"/>
                  <a:pt x="2101" y="45"/>
                </a:cubicBezTo>
                <a:cubicBezTo>
                  <a:pt x="2103" y="46"/>
                  <a:pt x="2103" y="46"/>
                  <a:pt x="2103" y="46"/>
                </a:cubicBezTo>
                <a:cubicBezTo>
                  <a:pt x="2104" y="45"/>
                  <a:pt x="2104" y="45"/>
                  <a:pt x="2104" y="45"/>
                </a:cubicBezTo>
                <a:cubicBezTo>
                  <a:pt x="2104" y="44"/>
                  <a:pt x="2104" y="44"/>
                  <a:pt x="2104" y="44"/>
                </a:cubicBezTo>
                <a:cubicBezTo>
                  <a:pt x="2103" y="41"/>
                  <a:pt x="2103" y="41"/>
                  <a:pt x="2103" y="41"/>
                </a:cubicBezTo>
                <a:cubicBezTo>
                  <a:pt x="2102" y="38"/>
                  <a:pt x="2102" y="38"/>
                  <a:pt x="2102" y="38"/>
                </a:cubicBezTo>
                <a:cubicBezTo>
                  <a:pt x="2100" y="36"/>
                  <a:pt x="2100" y="36"/>
                  <a:pt x="2100" y="36"/>
                </a:cubicBezTo>
                <a:cubicBezTo>
                  <a:pt x="2099" y="34"/>
                  <a:pt x="2099" y="34"/>
                  <a:pt x="2099" y="34"/>
                </a:cubicBezTo>
                <a:cubicBezTo>
                  <a:pt x="2097" y="37"/>
                  <a:pt x="2097" y="37"/>
                  <a:pt x="2097" y="37"/>
                </a:cubicBezTo>
                <a:cubicBezTo>
                  <a:pt x="2097" y="40"/>
                  <a:pt x="2097" y="40"/>
                  <a:pt x="2097" y="40"/>
                </a:cubicBezTo>
                <a:cubicBezTo>
                  <a:pt x="2096" y="42"/>
                  <a:pt x="2096" y="42"/>
                  <a:pt x="2096" y="42"/>
                </a:cubicBezTo>
                <a:cubicBezTo>
                  <a:pt x="2096" y="44"/>
                  <a:pt x="2096" y="44"/>
                  <a:pt x="2096" y="44"/>
                </a:cubicBezTo>
                <a:lnTo>
                  <a:pt x="2098" y="44"/>
                </a:lnTo>
                <a:close/>
                <a:moveTo>
                  <a:pt x="1938" y="170"/>
                </a:moveTo>
                <a:cubicBezTo>
                  <a:pt x="1939" y="170"/>
                  <a:pt x="1939" y="170"/>
                  <a:pt x="1939" y="170"/>
                </a:cubicBezTo>
                <a:cubicBezTo>
                  <a:pt x="1940" y="169"/>
                  <a:pt x="1940" y="169"/>
                  <a:pt x="1940" y="169"/>
                </a:cubicBezTo>
                <a:cubicBezTo>
                  <a:pt x="1939" y="168"/>
                  <a:pt x="1939" y="168"/>
                  <a:pt x="1939" y="168"/>
                </a:cubicBezTo>
                <a:cubicBezTo>
                  <a:pt x="1938" y="168"/>
                  <a:pt x="1938" y="168"/>
                  <a:pt x="1938" y="168"/>
                </a:cubicBezTo>
                <a:lnTo>
                  <a:pt x="1938" y="170"/>
                </a:lnTo>
                <a:close/>
                <a:moveTo>
                  <a:pt x="1917" y="112"/>
                </a:moveTo>
                <a:cubicBezTo>
                  <a:pt x="1915" y="111"/>
                  <a:pt x="1915" y="111"/>
                  <a:pt x="1915" y="111"/>
                </a:cubicBezTo>
                <a:cubicBezTo>
                  <a:pt x="1915" y="110"/>
                  <a:pt x="1915" y="110"/>
                  <a:pt x="1915" y="110"/>
                </a:cubicBezTo>
                <a:cubicBezTo>
                  <a:pt x="1913" y="109"/>
                  <a:pt x="1913" y="109"/>
                  <a:pt x="1913" y="109"/>
                </a:cubicBezTo>
                <a:cubicBezTo>
                  <a:pt x="1911" y="109"/>
                  <a:pt x="1911" y="109"/>
                  <a:pt x="1911" y="109"/>
                </a:cubicBezTo>
                <a:cubicBezTo>
                  <a:pt x="1909" y="111"/>
                  <a:pt x="1909" y="111"/>
                  <a:pt x="1909" y="111"/>
                </a:cubicBezTo>
                <a:cubicBezTo>
                  <a:pt x="1910" y="112"/>
                  <a:pt x="1910" y="112"/>
                  <a:pt x="1910" y="112"/>
                </a:cubicBezTo>
                <a:cubicBezTo>
                  <a:pt x="1911" y="112"/>
                  <a:pt x="1911" y="112"/>
                  <a:pt x="1911" y="112"/>
                </a:cubicBezTo>
                <a:cubicBezTo>
                  <a:pt x="1912" y="112"/>
                  <a:pt x="1912" y="112"/>
                  <a:pt x="1912" y="112"/>
                </a:cubicBezTo>
                <a:cubicBezTo>
                  <a:pt x="1914" y="113"/>
                  <a:pt x="1914" y="113"/>
                  <a:pt x="1914" y="113"/>
                </a:cubicBezTo>
                <a:cubicBezTo>
                  <a:pt x="1914" y="114"/>
                  <a:pt x="1914" y="114"/>
                  <a:pt x="1914" y="114"/>
                </a:cubicBezTo>
                <a:cubicBezTo>
                  <a:pt x="1915" y="115"/>
                  <a:pt x="1915" y="115"/>
                  <a:pt x="1915" y="115"/>
                </a:cubicBezTo>
                <a:cubicBezTo>
                  <a:pt x="1917" y="117"/>
                  <a:pt x="1917" y="117"/>
                  <a:pt x="1917" y="117"/>
                </a:cubicBezTo>
                <a:cubicBezTo>
                  <a:pt x="1918" y="117"/>
                  <a:pt x="1918" y="117"/>
                  <a:pt x="1918" y="117"/>
                </a:cubicBezTo>
                <a:cubicBezTo>
                  <a:pt x="1918" y="116"/>
                  <a:pt x="1918" y="116"/>
                  <a:pt x="1918" y="116"/>
                </a:cubicBezTo>
                <a:cubicBezTo>
                  <a:pt x="1917" y="115"/>
                  <a:pt x="1917" y="115"/>
                  <a:pt x="1917" y="115"/>
                </a:cubicBezTo>
                <a:cubicBezTo>
                  <a:pt x="1918" y="113"/>
                  <a:pt x="1918" y="113"/>
                  <a:pt x="1918" y="113"/>
                </a:cubicBezTo>
                <a:lnTo>
                  <a:pt x="1917" y="112"/>
                </a:lnTo>
                <a:close/>
                <a:moveTo>
                  <a:pt x="1855" y="210"/>
                </a:moveTo>
                <a:cubicBezTo>
                  <a:pt x="1854" y="209"/>
                  <a:pt x="1854" y="209"/>
                  <a:pt x="1854" y="209"/>
                </a:cubicBezTo>
                <a:cubicBezTo>
                  <a:pt x="1853" y="207"/>
                  <a:pt x="1853" y="207"/>
                  <a:pt x="1853" y="207"/>
                </a:cubicBezTo>
                <a:cubicBezTo>
                  <a:pt x="1852" y="208"/>
                  <a:pt x="1852" y="208"/>
                  <a:pt x="1852" y="208"/>
                </a:cubicBezTo>
                <a:cubicBezTo>
                  <a:pt x="1852" y="209"/>
                  <a:pt x="1852" y="209"/>
                  <a:pt x="1852" y="209"/>
                </a:cubicBezTo>
                <a:cubicBezTo>
                  <a:pt x="1854" y="210"/>
                  <a:pt x="1854" y="210"/>
                  <a:pt x="1854" y="210"/>
                </a:cubicBezTo>
                <a:lnTo>
                  <a:pt x="1855" y="210"/>
                </a:lnTo>
                <a:close/>
                <a:moveTo>
                  <a:pt x="1696" y="131"/>
                </a:moveTo>
                <a:cubicBezTo>
                  <a:pt x="1694" y="131"/>
                  <a:pt x="1694" y="131"/>
                  <a:pt x="1694" y="131"/>
                </a:cubicBezTo>
                <a:cubicBezTo>
                  <a:pt x="1694" y="133"/>
                  <a:pt x="1694" y="133"/>
                  <a:pt x="1694" y="133"/>
                </a:cubicBezTo>
                <a:cubicBezTo>
                  <a:pt x="1695" y="133"/>
                  <a:pt x="1695" y="133"/>
                  <a:pt x="1695" y="133"/>
                </a:cubicBezTo>
                <a:lnTo>
                  <a:pt x="1696" y="131"/>
                </a:lnTo>
                <a:close/>
                <a:moveTo>
                  <a:pt x="1801" y="239"/>
                </a:moveTo>
                <a:cubicBezTo>
                  <a:pt x="1799" y="239"/>
                  <a:pt x="1799" y="239"/>
                  <a:pt x="1799" y="239"/>
                </a:cubicBezTo>
                <a:cubicBezTo>
                  <a:pt x="1798" y="241"/>
                  <a:pt x="1798" y="241"/>
                  <a:pt x="1798" y="241"/>
                </a:cubicBezTo>
                <a:cubicBezTo>
                  <a:pt x="1798" y="242"/>
                  <a:pt x="1798" y="242"/>
                  <a:pt x="1798" y="242"/>
                </a:cubicBezTo>
                <a:cubicBezTo>
                  <a:pt x="1800" y="243"/>
                  <a:pt x="1800" y="243"/>
                  <a:pt x="1800" y="243"/>
                </a:cubicBezTo>
                <a:cubicBezTo>
                  <a:pt x="1800" y="244"/>
                  <a:pt x="1800" y="244"/>
                  <a:pt x="1800" y="244"/>
                </a:cubicBezTo>
                <a:cubicBezTo>
                  <a:pt x="1801" y="244"/>
                  <a:pt x="1801" y="244"/>
                  <a:pt x="1801" y="244"/>
                </a:cubicBezTo>
                <a:cubicBezTo>
                  <a:pt x="1801" y="243"/>
                  <a:pt x="1801" y="243"/>
                  <a:pt x="1801" y="243"/>
                </a:cubicBezTo>
                <a:cubicBezTo>
                  <a:pt x="1800" y="242"/>
                  <a:pt x="1800" y="242"/>
                  <a:pt x="1800" y="242"/>
                </a:cubicBezTo>
                <a:cubicBezTo>
                  <a:pt x="1801" y="241"/>
                  <a:pt x="1801" y="241"/>
                  <a:pt x="1801" y="241"/>
                </a:cubicBezTo>
                <a:lnTo>
                  <a:pt x="1801" y="239"/>
                </a:lnTo>
                <a:close/>
                <a:moveTo>
                  <a:pt x="1690" y="137"/>
                </a:moveTo>
                <a:cubicBezTo>
                  <a:pt x="1691" y="136"/>
                  <a:pt x="1691" y="136"/>
                  <a:pt x="1691" y="136"/>
                </a:cubicBezTo>
                <a:cubicBezTo>
                  <a:pt x="1690" y="135"/>
                  <a:pt x="1690" y="135"/>
                  <a:pt x="1690" y="135"/>
                </a:cubicBezTo>
                <a:cubicBezTo>
                  <a:pt x="1688" y="135"/>
                  <a:pt x="1688" y="135"/>
                  <a:pt x="1688" y="135"/>
                </a:cubicBezTo>
                <a:cubicBezTo>
                  <a:pt x="1689" y="137"/>
                  <a:pt x="1689" y="137"/>
                  <a:pt x="1689" y="137"/>
                </a:cubicBezTo>
                <a:lnTo>
                  <a:pt x="1690" y="137"/>
                </a:lnTo>
                <a:close/>
                <a:moveTo>
                  <a:pt x="1687" y="144"/>
                </a:moveTo>
                <a:cubicBezTo>
                  <a:pt x="1690" y="143"/>
                  <a:pt x="1690" y="143"/>
                  <a:pt x="1690" y="143"/>
                </a:cubicBezTo>
                <a:cubicBezTo>
                  <a:pt x="1690" y="141"/>
                  <a:pt x="1690" y="141"/>
                  <a:pt x="1690" y="141"/>
                </a:cubicBezTo>
                <a:cubicBezTo>
                  <a:pt x="1688" y="140"/>
                  <a:pt x="1688" y="140"/>
                  <a:pt x="1688" y="140"/>
                </a:cubicBezTo>
                <a:cubicBezTo>
                  <a:pt x="1688" y="140"/>
                  <a:pt x="1685" y="141"/>
                  <a:pt x="1685" y="141"/>
                </a:cubicBezTo>
                <a:cubicBezTo>
                  <a:pt x="1687" y="142"/>
                  <a:pt x="1687" y="142"/>
                  <a:pt x="1687" y="142"/>
                </a:cubicBezTo>
                <a:lnTo>
                  <a:pt x="1687" y="144"/>
                </a:lnTo>
                <a:close/>
                <a:moveTo>
                  <a:pt x="1702" y="136"/>
                </a:moveTo>
                <a:cubicBezTo>
                  <a:pt x="1704" y="135"/>
                  <a:pt x="1704" y="135"/>
                  <a:pt x="1704" y="135"/>
                </a:cubicBezTo>
                <a:cubicBezTo>
                  <a:pt x="1705" y="133"/>
                  <a:pt x="1705" y="133"/>
                  <a:pt x="1705" y="133"/>
                </a:cubicBezTo>
                <a:cubicBezTo>
                  <a:pt x="1703" y="133"/>
                  <a:pt x="1703" y="133"/>
                  <a:pt x="1703" y="133"/>
                </a:cubicBezTo>
                <a:cubicBezTo>
                  <a:pt x="1704" y="131"/>
                  <a:pt x="1704" y="131"/>
                  <a:pt x="1704" y="131"/>
                </a:cubicBezTo>
                <a:cubicBezTo>
                  <a:pt x="1703" y="131"/>
                  <a:pt x="1703" y="131"/>
                  <a:pt x="1703" y="131"/>
                </a:cubicBezTo>
                <a:cubicBezTo>
                  <a:pt x="1701" y="130"/>
                  <a:pt x="1701" y="130"/>
                  <a:pt x="1701" y="130"/>
                </a:cubicBezTo>
                <a:cubicBezTo>
                  <a:pt x="1701" y="132"/>
                  <a:pt x="1701" y="132"/>
                  <a:pt x="1701" y="132"/>
                </a:cubicBezTo>
                <a:cubicBezTo>
                  <a:pt x="1700" y="133"/>
                  <a:pt x="1700" y="133"/>
                  <a:pt x="1700" y="133"/>
                </a:cubicBezTo>
                <a:cubicBezTo>
                  <a:pt x="1699" y="132"/>
                  <a:pt x="1699" y="132"/>
                  <a:pt x="1699" y="132"/>
                </a:cubicBezTo>
                <a:cubicBezTo>
                  <a:pt x="1698" y="133"/>
                  <a:pt x="1698" y="133"/>
                  <a:pt x="1698" y="133"/>
                </a:cubicBezTo>
                <a:cubicBezTo>
                  <a:pt x="1698" y="134"/>
                  <a:pt x="1698" y="134"/>
                  <a:pt x="1698" y="134"/>
                </a:cubicBezTo>
                <a:cubicBezTo>
                  <a:pt x="1700" y="134"/>
                  <a:pt x="1700" y="134"/>
                  <a:pt x="1700" y="134"/>
                </a:cubicBezTo>
                <a:lnTo>
                  <a:pt x="1702" y="136"/>
                </a:lnTo>
                <a:close/>
                <a:moveTo>
                  <a:pt x="1945" y="157"/>
                </a:moveTo>
                <a:cubicBezTo>
                  <a:pt x="1944" y="156"/>
                  <a:pt x="1944" y="156"/>
                  <a:pt x="1944" y="156"/>
                </a:cubicBezTo>
                <a:cubicBezTo>
                  <a:pt x="1943" y="157"/>
                  <a:pt x="1943" y="157"/>
                  <a:pt x="1943" y="157"/>
                </a:cubicBezTo>
                <a:cubicBezTo>
                  <a:pt x="1943" y="158"/>
                  <a:pt x="1943" y="158"/>
                  <a:pt x="1943" y="158"/>
                </a:cubicBezTo>
                <a:cubicBezTo>
                  <a:pt x="1944" y="158"/>
                  <a:pt x="1944" y="158"/>
                  <a:pt x="1944" y="158"/>
                </a:cubicBezTo>
                <a:lnTo>
                  <a:pt x="1945" y="157"/>
                </a:lnTo>
                <a:close/>
                <a:moveTo>
                  <a:pt x="1942" y="168"/>
                </a:moveTo>
                <a:cubicBezTo>
                  <a:pt x="1942" y="169"/>
                  <a:pt x="1942" y="169"/>
                  <a:pt x="1942" y="169"/>
                </a:cubicBezTo>
                <a:cubicBezTo>
                  <a:pt x="1942" y="170"/>
                  <a:pt x="1942" y="170"/>
                  <a:pt x="1942" y="170"/>
                </a:cubicBezTo>
                <a:cubicBezTo>
                  <a:pt x="1944" y="168"/>
                  <a:pt x="1944" y="168"/>
                  <a:pt x="1944" y="168"/>
                </a:cubicBezTo>
                <a:cubicBezTo>
                  <a:pt x="1944" y="167"/>
                  <a:pt x="1944" y="167"/>
                  <a:pt x="1944" y="167"/>
                </a:cubicBezTo>
                <a:cubicBezTo>
                  <a:pt x="1942" y="167"/>
                  <a:pt x="1942" y="167"/>
                  <a:pt x="1942" y="167"/>
                </a:cubicBezTo>
                <a:lnTo>
                  <a:pt x="1942" y="168"/>
                </a:lnTo>
                <a:close/>
                <a:moveTo>
                  <a:pt x="1947" y="156"/>
                </a:moveTo>
                <a:cubicBezTo>
                  <a:pt x="1946" y="157"/>
                  <a:pt x="1946" y="157"/>
                  <a:pt x="1946" y="157"/>
                </a:cubicBezTo>
                <a:cubicBezTo>
                  <a:pt x="1947" y="157"/>
                  <a:pt x="1947" y="157"/>
                  <a:pt x="1947" y="157"/>
                </a:cubicBezTo>
                <a:cubicBezTo>
                  <a:pt x="1948" y="158"/>
                  <a:pt x="1948" y="158"/>
                  <a:pt x="1948" y="158"/>
                </a:cubicBezTo>
                <a:cubicBezTo>
                  <a:pt x="1950" y="159"/>
                  <a:pt x="1950" y="159"/>
                  <a:pt x="1950" y="159"/>
                </a:cubicBezTo>
                <a:cubicBezTo>
                  <a:pt x="1949" y="157"/>
                  <a:pt x="1949" y="157"/>
                  <a:pt x="1949" y="157"/>
                </a:cubicBezTo>
                <a:lnTo>
                  <a:pt x="1947" y="156"/>
                </a:lnTo>
                <a:close/>
                <a:moveTo>
                  <a:pt x="1899" y="98"/>
                </a:moveTo>
                <a:cubicBezTo>
                  <a:pt x="1898" y="101"/>
                  <a:pt x="1898" y="101"/>
                  <a:pt x="1898" y="101"/>
                </a:cubicBezTo>
                <a:cubicBezTo>
                  <a:pt x="1899" y="103"/>
                  <a:pt x="1899" y="103"/>
                  <a:pt x="1899" y="103"/>
                </a:cubicBezTo>
                <a:cubicBezTo>
                  <a:pt x="1902" y="105"/>
                  <a:pt x="1902" y="105"/>
                  <a:pt x="1902" y="105"/>
                </a:cubicBezTo>
                <a:cubicBezTo>
                  <a:pt x="1902" y="106"/>
                  <a:pt x="1902" y="106"/>
                  <a:pt x="1902" y="106"/>
                </a:cubicBezTo>
                <a:cubicBezTo>
                  <a:pt x="1904" y="108"/>
                  <a:pt x="1904" y="108"/>
                  <a:pt x="1904" y="108"/>
                </a:cubicBezTo>
                <a:cubicBezTo>
                  <a:pt x="1906" y="109"/>
                  <a:pt x="1906" y="109"/>
                  <a:pt x="1906" y="109"/>
                </a:cubicBezTo>
                <a:cubicBezTo>
                  <a:pt x="1907" y="108"/>
                  <a:pt x="1907" y="108"/>
                  <a:pt x="1907" y="108"/>
                </a:cubicBezTo>
                <a:cubicBezTo>
                  <a:pt x="1909" y="108"/>
                  <a:pt x="1909" y="108"/>
                  <a:pt x="1909" y="108"/>
                </a:cubicBezTo>
                <a:cubicBezTo>
                  <a:pt x="1910" y="105"/>
                  <a:pt x="1910" y="105"/>
                  <a:pt x="1910" y="105"/>
                </a:cubicBezTo>
                <a:cubicBezTo>
                  <a:pt x="1910" y="103"/>
                  <a:pt x="1910" y="103"/>
                  <a:pt x="1910" y="103"/>
                </a:cubicBezTo>
                <a:cubicBezTo>
                  <a:pt x="1910" y="101"/>
                  <a:pt x="1910" y="101"/>
                  <a:pt x="1910" y="101"/>
                </a:cubicBezTo>
                <a:cubicBezTo>
                  <a:pt x="1911" y="99"/>
                  <a:pt x="1911" y="99"/>
                  <a:pt x="1911" y="99"/>
                </a:cubicBezTo>
                <a:cubicBezTo>
                  <a:pt x="1911" y="101"/>
                  <a:pt x="1911" y="101"/>
                  <a:pt x="1911" y="101"/>
                </a:cubicBezTo>
                <a:cubicBezTo>
                  <a:pt x="1910" y="103"/>
                  <a:pt x="1910" y="103"/>
                  <a:pt x="1910" y="103"/>
                </a:cubicBezTo>
                <a:cubicBezTo>
                  <a:pt x="1911" y="104"/>
                  <a:pt x="1911" y="104"/>
                  <a:pt x="1911" y="104"/>
                </a:cubicBezTo>
                <a:cubicBezTo>
                  <a:pt x="1912" y="107"/>
                  <a:pt x="1912" y="107"/>
                  <a:pt x="1912" y="107"/>
                </a:cubicBezTo>
                <a:cubicBezTo>
                  <a:pt x="1913" y="107"/>
                  <a:pt x="1913" y="107"/>
                  <a:pt x="1913" y="107"/>
                </a:cubicBezTo>
                <a:cubicBezTo>
                  <a:pt x="1915" y="106"/>
                  <a:pt x="1915" y="106"/>
                  <a:pt x="1915" y="106"/>
                </a:cubicBezTo>
                <a:cubicBezTo>
                  <a:pt x="1915" y="105"/>
                  <a:pt x="1915" y="105"/>
                  <a:pt x="1915" y="105"/>
                </a:cubicBezTo>
                <a:cubicBezTo>
                  <a:pt x="1916" y="103"/>
                  <a:pt x="1916" y="103"/>
                  <a:pt x="1916" y="103"/>
                </a:cubicBezTo>
                <a:cubicBezTo>
                  <a:pt x="1916" y="104"/>
                  <a:pt x="1916" y="104"/>
                  <a:pt x="1916" y="104"/>
                </a:cubicBezTo>
                <a:cubicBezTo>
                  <a:pt x="1916" y="105"/>
                  <a:pt x="1916" y="105"/>
                  <a:pt x="1916" y="105"/>
                </a:cubicBezTo>
                <a:cubicBezTo>
                  <a:pt x="1916" y="106"/>
                  <a:pt x="1916" y="106"/>
                  <a:pt x="1916" y="106"/>
                </a:cubicBezTo>
                <a:cubicBezTo>
                  <a:pt x="1918" y="109"/>
                  <a:pt x="1918" y="109"/>
                  <a:pt x="1918" y="109"/>
                </a:cubicBezTo>
                <a:cubicBezTo>
                  <a:pt x="1920" y="111"/>
                  <a:pt x="1920" y="111"/>
                  <a:pt x="1920" y="111"/>
                </a:cubicBezTo>
                <a:cubicBezTo>
                  <a:pt x="1922" y="111"/>
                  <a:pt x="1922" y="111"/>
                  <a:pt x="1922" y="111"/>
                </a:cubicBezTo>
                <a:cubicBezTo>
                  <a:pt x="1923" y="110"/>
                  <a:pt x="1923" y="110"/>
                  <a:pt x="1923" y="110"/>
                </a:cubicBezTo>
                <a:cubicBezTo>
                  <a:pt x="1924" y="110"/>
                  <a:pt x="1924" y="110"/>
                  <a:pt x="1924" y="110"/>
                </a:cubicBezTo>
                <a:cubicBezTo>
                  <a:pt x="1924" y="111"/>
                  <a:pt x="1924" y="111"/>
                  <a:pt x="1924" y="111"/>
                </a:cubicBezTo>
                <a:cubicBezTo>
                  <a:pt x="1923" y="111"/>
                  <a:pt x="1923" y="111"/>
                  <a:pt x="1923" y="111"/>
                </a:cubicBezTo>
                <a:cubicBezTo>
                  <a:pt x="1922" y="112"/>
                  <a:pt x="1922" y="112"/>
                  <a:pt x="1922" y="112"/>
                </a:cubicBezTo>
                <a:cubicBezTo>
                  <a:pt x="1921" y="113"/>
                  <a:pt x="1921" y="113"/>
                  <a:pt x="1921" y="113"/>
                </a:cubicBezTo>
                <a:cubicBezTo>
                  <a:pt x="1920" y="114"/>
                  <a:pt x="1920" y="114"/>
                  <a:pt x="1920" y="114"/>
                </a:cubicBezTo>
                <a:cubicBezTo>
                  <a:pt x="1922" y="116"/>
                  <a:pt x="1922" y="116"/>
                  <a:pt x="1922" y="116"/>
                </a:cubicBezTo>
                <a:cubicBezTo>
                  <a:pt x="1922" y="117"/>
                  <a:pt x="1922" y="117"/>
                  <a:pt x="1922" y="117"/>
                </a:cubicBezTo>
                <a:cubicBezTo>
                  <a:pt x="1921" y="118"/>
                  <a:pt x="1921" y="118"/>
                  <a:pt x="1921" y="118"/>
                </a:cubicBezTo>
                <a:cubicBezTo>
                  <a:pt x="1920" y="117"/>
                  <a:pt x="1920" y="117"/>
                  <a:pt x="1920" y="117"/>
                </a:cubicBezTo>
                <a:cubicBezTo>
                  <a:pt x="1920" y="118"/>
                  <a:pt x="1920" y="118"/>
                  <a:pt x="1920" y="118"/>
                </a:cubicBezTo>
                <a:cubicBezTo>
                  <a:pt x="1921" y="119"/>
                  <a:pt x="1921" y="119"/>
                  <a:pt x="1921" y="119"/>
                </a:cubicBezTo>
                <a:cubicBezTo>
                  <a:pt x="1924" y="120"/>
                  <a:pt x="1924" y="120"/>
                  <a:pt x="1924" y="120"/>
                </a:cubicBezTo>
                <a:cubicBezTo>
                  <a:pt x="1926" y="121"/>
                  <a:pt x="1926" y="121"/>
                  <a:pt x="1926" y="121"/>
                </a:cubicBezTo>
                <a:cubicBezTo>
                  <a:pt x="1928" y="120"/>
                  <a:pt x="1928" y="120"/>
                  <a:pt x="1928" y="120"/>
                </a:cubicBezTo>
                <a:cubicBezTo>
                  <a:pt x="1931" y="121"/>
                  <a:pt x="1931" y="121"/>
                  <a:pt x="1931" y="121"/>
                </a:cubicBezTo>
                <a:cubicBezTo>
                  <a:pt x="1930" y="119"/>
                  <a:pt x="1930" y="119"/>
                  <a:pt x="1930" y="119"/>
                </a:cubicBezTo>
                <a:cubicBezTo>
                  <a:pt x="1932" y="120"/>
                  <a:pt x="1932" y="120"/>
                  <a:pt x="1932" y="120"/>
                </a:cubicBezTo>
                <a:cubicBezTo>
                  <a:pt x="1932" y="121"/>
                  <a:pt x="1932" y="121"/>
                  <a:pt x="1932" y="121"/>
                </a:cubicBezTo>
                <a:cubicBezTo>
                  <a:pt x="1933" y="124"/>
                  <a:pt x="1933" y="124"/>
                  <a:pt x="1933" y="124"/>
                </a:cubicBezTo>
                <a:cubicBezTo>
                  <a:pt x="1935" y="125"/>
                  <a:pt x="1935" y="125"/>
                  <a:pt x="1935" y="125"/>
                </a:cubicBezTo>
                <a:cubicBezTo>
                  <a:pt x="1936" y="125"/>
                  <a:pt x="1936" y="125"/>
                  <a:pt x="1936" y="125"/>
                </a:cubicBezTo>
                <a:cubicBezTo>
                  <a:pt x="1937" y="123"/>
                  <a:pt x="1937" y="123"/>
                  <a:pt x="1937" y="123"/>
                </a:cubicBezTo>
                <a:cubicBezTo>
                  <a:pt x="1937" y="121"/>
                  <a:pt x="1937" y="121"/>
                  <a:pt x="1937" y="121"/>
                </a:cubicBezTo>
                <a:cubicBezTo>
                  <a:pt x="1934" y="120"/>
                  <a:pt x="1934" y="120"/>
                  <a:pt x="1934" y="120"/>
                </a:cubicBezTo>
                <a:cubicBezTo>
                  <a:pt x="1933" y="119"/>
                  <a:pt x="1933" y="119"/>
                  <a:pt x="1933" y="119"/>
                </a:cubicBezTo>
                <a:cubicBezTo>
                  <a:pt x="1934" y="119"/>
                  <a:pt x="1934" y="119"/>
                  <a:pt x="1934" y="119"/>
                </a:cubicBezTo>
                <a:cubicBezTo>
                  <a:pt x="1936" y="119"/>
                  <a:pt x="1936" y="119"/>
                  <a:pt x="1936" y="119"/>
                </a:cubicBezTo>
                <a:cubicBezTo>
                  <a:pt x="1938" y="120"/>
                  <a:pt x="1938" y="120"/>
                  <a:pt x="1938" y="120"/>
                </a:cubicBezTo>
                <a:cubicBezTo>
                  <a:pt x="1939" y="122"/>
                  <a:pt x="1939" y="122"/>
                  <a:pt x="1939" y="122"/>
                </a:cubicBezTo>
                <a:cubicBezTo>
                  <a:pt x="1940" y="124"/>
                  <a:pt x="1940" y="124"/>
                  <a:pt x="1940" y="124"/>
                </a:cubicBezTo>
                <a:cubicBezTo>
                  <a:pt x="1940" y="124"/>
                  <a:pt x="1940" y="124"/>
                  <a:pt x="1940" y="124"/>
                </a:cubicBezTo>
                <a:cubicBezTo>
                  <a:pt x="1941" y="122"/>
                  <a:pt x="1941" y="122"/>
                  <a:pt x="1941" y="122"/>
                </a:cubicBezTo>
                <a:cubicBezTo>
                  <a:pt x="1942" y="122"/>
                  <a:pt x="1942" y="122"/>
                  <a:pt x="1942" y="122"/>
                </a:cubicBezTo>
                <a:cubicBezTo>
                  <a:pt x="1943" y="123"/>
                  <a:pt x="1943" y="123"/>
                  <a:pt x="1943" y="123"/>
                </a:cubicBezTo>
                <a:cubicBezTo>
                  <a:pt x="1945" y="125"/>
                  <a:pt x="1945" y="125"/>
                  <a:pt x="1945" y="125"/>
                </a:cubicBezTo>
                <a:cubicBezTo>
                  <a:pt x="1946" y="124"/>
                  <a:pt x="1946" y="124"/>
                  <a:pt x="1946" y="124"/>
                </a:cubicBezTo>
                <a:cubicBezTo>
                  <a:pt x="1946" y="123"/>
                  <a:pt x="1946" y="123"/>
                  <a:pt x="1946" y="123"/>
                </a:cubicBezTo>
                <a:cubicBezTo>
                  <a:pt x="1945" y="122"/>
                  <a:pt x="1945" y="122"/>
                  <a:pt x="1945" y="122"/>
                </a:cubicBezTo>
                <a:cubicBezTo>
                  <a:pt x="1945" y="121"/>
                  <a:pt x="1945" y="121"/>
                  <a:pt x="1945" y="121"/>
                </a:cubicBezTo>
                <a:cubicBezTo>
                  <a:pt x="1946" y="121"/>
                  <a:pt x="1946" y="121"/>
                  <a:pt x="1946" y="121"/>
                </a:cubicBezTo>
                <a:cubicBezTo>
                  <a:pt x="1948" y="122"/>
                  <a:pt x="1948" y="122"/>
                  <a:pt x="1948" y="122"/>
                </a:cubicBezTo>
                <a:cubicBezTo>
                  <a:pt x="1948" y="123"/>
                  <a:pt x="1948" y="123"/>
                  <a:pt x="1948" y="123"/>
                </a:cubicBezTo>
                <a:cubicBezTo>
                  <a:pt x="1949" y="123"/>
                  <a:pt x="1949" y="123"/>
                  <a:pt x="1949" y="123"/>
                </a:cubicBezTo>
                <a:cubicBezTo>
                  <a:pt x="1950" y="125"/>
                  <a:pt x="1950" y="125"/>
                  <a:pt x="1950" y="125"/>
                </a:cubicBezTo>
                <a:cubicBezTo>
                  <a:pt x="1951" y="125"/>
                  <a:pt x="1951" y="125"/>
                  <a:pt x="1951" y="125"/>
                </a:cubicBezTo>
                <a:cubicBezTo>
                  <a:pt x="1952" y="125"/>
                  <a:pt x="1952" y="125"/>
                  <a:pt x="1952" y="125"/>
                </a:cubicBezTo>
                <a:cubicBezTo>
                  <a:pt x="1952" y="123"/>
                  <a:pt x="1952" y="123"/>
                  <a:pt x="1952" y="123"/>
                </a:cubicBezTo>
                <a:cubicBezTo>
                  <a:pt x="1951" y="122"/>
                  <a:pt x="1951" y="122"/>
                  <a:pt x="1951" y="122"/>
                </a:cubicBezTo>
                <a:cubicBezTo>
                  <a:pt x="1950" y="122"/>
                  <a:pt x="1950" y="122"/>
                  <a:pt x="1950" y="122"/>
                </a:cubicBezTo>
                <a:cubicBezTo>
                  <a:pt x="1949" y="121"/>
                  <a:pt x="1949" y="121"/>
                  <a:pt x="1949" y="121"/>
                </a:cubicBezTo>
                <a:cubicBezTo>
                  <a:pt x="1949" y="120"/>
                  <a:pt x="1949" y="120"/>
                  <a:pt x="1949" y="120"/>
                </a:cubicBezTo>
                <a:cubicBezTo>
                  <a:pt x="1950" y="121"/>
                  <a:pt x="1950" y="121"/>
                  <a:pt x="1950" y="121"/>
                </a:cubicBezTo>
                <a:cubicBezTo>
                  <a:pt x="1951" y="121"/>
                  <a:pt x="1951" y="121"/>
                  <a:pt x="1951" y="121"/>
                </a:cubicBezTo>
                <a:cubicBezTo>
                  <a:pt x="1953" y="119"/>
                  <a:pt x="1953" y="119"/>
                  <a:pt x="1953" y="119"/>
                </a:cubicBezTo>
                <a:cubicBezTo>
                  <a:pt x="1953" y="118"/>
                  <a:pt x="1953" y="118"/>
                  <a:pt x="1953" y="118"/>
                </a:cubicBezTo>
                <a:cubicBezTo>
                  <a:pt x="1953" y="117"/>
                  <a:pt x="1953" y="117"/>
                  <a:pt x="1953" y="117"/>
                </a:cubicBezTo>
                <a:cubicBezTo>
                  <a:pt x="1951" y="115"/>
                  <a:pt x="1951" y="115"/>
                  <a:pt x="1951" y="115"/>
                </a:cubicBezTo>
                <a:cubicBezTo>
                  <a:pt x="1950" y="116"/>
                  <a:pt x="1950" y="116"/>
                  <a:pt x="1950" y="116"/>
                </a:cubicBezTo>
                <a:cubicBezTo>
                  <a:pt x="1948" y="115"/>
                  <a:pt x="1948" y="115"/>
                  <a:pt x="1948" y="115"/>
                </a:cubicBezTo>
                <a:cubicBezTo>
                  <a:pt x="1947" y="113"/>
                  <a:pt x="1947" y="113"/>
                  <a:pt x="1947" y="113"/>
                </a:cubicBezTo>
                <a:cubicBezTo>
                  <a:pt x="1945" y="113"/>
                  <a:pt x="1945" y="113"/>
                  <a:pt x="1945" y="113"/>
                </a:cubicBezTo>
                <a:cubicBezTo>
                  <a:pt x="1941" y="110"/>
                  <a:pt x="1941" y="110"/>
                  <a:pt x="1941" y="110"/>
                </a:cubicBezTo>
                <a:cubicBezTo>
                  <a:pt x="1940" y="108"/>
                  <a:pt x="1940" y="108"/>
                  <a:pt x="1940" y="108"/>
                </a:cubicBezTo>
                <a:cubicBezTo>
                  <a:pt x="1938" y="108"/>
                  <a:pt x="1938" y="108"/>
                  <a:pt x="1938" y="108"/>
                </a:cubicBezTo>
                <a:cubicBezTo>
                  <a:pt x="1936" y="103"/>
                  <a:pt x="1936" y="103"/>
                  <a:pt x="1936" y="103"/>
                </a:cubicBezTo>
                <a:cubicBezTo>
                  <a:pt x="1932" y="99"/>
                  <a:pt x="1932" y="99"/>
                  <a:pt x="1932" y="99"/>
                </a:cubicBezTo>
                <a:cubicBezTo>
                  <a:pt x="1931" y="95"/>
                  <a:pt x="1931" y="95"/>
                  <a:pt x="1931" y="95"/>
                </a:cubicBezTo>
                <a:cubicBezTo>
                  <a:pt x="1929" y="92"/>
                  <a:pt x="1929" y="92"/>
                  <a:pt x="1929" y="92"/>
                </a:cubicBezTo>
                <a:cubicBezTo>
                  <a:pt x="1929" y="87"/>
                  <a:pt x="1929" y="87"/>
                  <a:pt x="1929" y="87"/>
                </a:cubicBezTo>
                <a:cubicBezTo>
                  <a:pt x="1927" y="84"/>
                  <a:pt x="1927" y="84"/>
                  <a:pt x="1927" y="84"/>
                </a:cubicBezTo>
                <a:cubicBezTo>
                  <a:pt x="1926" y="78"/>
                  <a:pt x="1926" y="78"/>
                  <a:pt x="1926" y="78"/>
                </a:cubicBezTo>
                <a:cubicBezTo>
                  <a:pt x="1926" y="77"/>
                  <a:pt x="1926" y="77"/>
                  <a:pt x="1926" y="77"/>
                </a:cubicBezTo>
                <a:cubicBezTo>
                  <a:pt x="1927" y="75"/>
                  <a:pt x="1927" y="75"/>
                  <a:pt x="1927" y="75"/>
                </a:cubicBezTo>
                <a:cubicBezTo>
                  <a:pt x="1927" y="74"/>
                  <a:pt x="1927" y="74"/>
                  <a:pt x="1927" y="74"/>
                </a:cubicBezTo>
                <a:cubicBezTo>
                  <a:pt x="1925" y="74"/>
                  <a:pt x="1925" y="74"/>
                  <a:pt x="1925" y="74"/>
                </a:cubicBezTo>
                <a:cubicBezTo>
                  <a:pt x="1923" y="74"/>
                  <a:pt x="1923" y="74"/>
                  <a:pt x="1923" y="74"/>
                </a:cubicBezTo>
                <a:cubicBezTo>
                  <a:pt x="1922" y="73"/>
                  <a:pt x="1922" y="73"/>
                  <a:pt x="1922" y="73"/>
                </a:cubicBezTo>
                <a:cubicBezTo>
                  <a:pt x="1923" y="73"/>
                  <a:pt x="1923" y="73"/>
                  <a:pt x="1923" y="73"/>
                </a:cubicBezTo>
                <a:cubicBezTo>
                  <a:pt x="1925" y="73"/>
                  <a:pt x="1925" y="73"/>
                  <a:pt x="1925" y="73"/>
                </a:cubicBezTo>
                <a:cubicBezTo>
                  <a:pt x="1928" y="72"/>
                  <a:pt x="1928" y="72"/>
                  <a:pt x="1928" y="72"/>
                </a:cubicBezTo>
                <a:cubicBezTo>
                  <a:pt x="1928" y="68"/>
                  <a:pt x="1928" y="68"/>
                  <a:pt x="1928" y="68"/>
                </a:cubicBezTo>
                <a:cubicBezTo>
                  <a:pt x="1928" y="66"/>
                  <a:pt x="1928" y="66"/>
                  <a:pt x="1928" y="66"/>
                </a:cubicBezTo>
                <a:cubicBezTo>
                  <a:pt x="1926" y="66"/>
                  <a:pt x="1926" y="66"/>
                  <a:pt x="1926" y="66"/>
                </a:cubicBezTo>
                <a:cubicBezTo>
                  <a:pt x="1924" y="67"/>
                  <a:pt x="1924" y="67"/>
                  <a:pt x="1924" y="67"/>
                </a:cubicBezTo>
                <a:cubicBezTo>
                  <a:pt x="1925" y="66"/>
                  <a:pt x="1925" y="66"/>
                  <a:pt x="1925" y="66"/>
                </a:cubicBezTo>
                <a:cubicBezTo>
                  <a:pt x="1927" y="65"/>
                  <a:pt x="1927" y="65"/>
                  <a:pt x="1927" y="65"/>
                </a:cubicBezTo>
                <a:cubicBezTo>
                  <a:pt x="1928" y="64"/>
                  <a:pt x="1928" y="64"/>
                  <a:pt x="1928" y="64"/>
                </a:cubicBezTo>
                <a:cubicBezTo>
                  <a:pt x="1927" y="63"/>
                  <a:pt x="1927" y="63"/>
                  <a:pt x="1927" y="63"/>
                </a:cubicBezTo>
                <a:cubicBezTo>
                  <a:pt x="1923" y="63"/>
                  <a:pt x="1923" y="63"/>
                  <a:pt x="1923" y="63"/>
                </a:cubicBezTo>
                <a:cubicBezTo>
                  <a:pt x="1918" y="62"/>
                  <a:pt x="1918" y="62"/>
                  <a:pt x="1918" y="62"/>
                </a:cubicBezTo>
                <a:cubicBezTo>
                  <a:pt x="1917" y="61"/>
                  <a:pt x="1917" y="61"/>
                  <a:pt x="1917" y="61"/>
                </a:cubicBezTo>
                <a:cubicBezTo>
                  <a:pt x="1915" y="61"/>
                  <a:pt x="1915" y="61"/>
                  <a:pt x="1915" y="61"/>
                </a:cubicBezTo>
                <a:cubicBezTo>
                  <a:pt x="1911" y="63"/>
                  <a:pt x="1911" y="63"/>
                  <a:pt x="1911" y="63"/>
                </a:cubicBezTo>
                <a:cubicBezTo>
                  <a:pt x="1908" y="63"/>
                  <a:pt x="1908" y="63"/>
                  <a:pt x="1908" y="63"/>
                </a:cubicBezTo>
                <a:cubicBezTo>
                  <a:pt x="1907" y="64"/>
                  <a:pt x="1907" y="64"/>
                  <a:pt x="1907" y="64"/>
                </a:cubicBezTo>
                <a:cubicBezTo>
                  <a:pt x="1904" y="66"/>
                  <a:pt x="1904" y="66"/>
                  <a:pt x="1904" y="66"/>
                </a:cubicBezTo>
                <a:cubicBezTo>
                  <a:pt x="1904" y="68"/>
                  <a:pt x="1904" y="68"/>
                  <a:pt x="1904" y="68"/>
                </a:cubicBezTo>
                <a:cubicBezTo>
                  <a:pt x="1903" y="70"/>
                  <a:pt x="1903" y="70"/>
                  <a:pt x="1903" y="70"/>
                </a:cubicBezTo>
                <a:cubicBezTo>
                  <a:pt x="1904" y="72"/>
                  <a:pt x="1904" y="72"/>
                  <a:pt x="1904" y="72"/>
                </a:cubicBezTo>
                <a:cubicBezTo>
                  <a:pt x="1905" y="72"/>
                  <a:pt x="1905" y="72"/>
                  <a:pt x="1905" y="72"/>
                </a:cubicBezTo>
                <a:cubicBezTo>
                  <a:pt x="1906" y="73"/>
                  <a:pt x="1906" y="73"/>
                  <a:pt x="1906" y="73"/>
                </a:cubicBezTo>
                <a:cubicBezTo>
                  <a:pt x="1906" y="74"/>
                  <a:pt x="1906" y="74"/>
                  <a:pt x="1906" y="74"/>
                </a:cubicBezTo>
                <a:cubicBezTo>
                  <a:pt x="1904" y="74"/>
                  <a:pt x="1904" y="74"/>
                  <a:pt x="1904" y="74"/>
                </a:cubicBezTo>
                <a:cubicBezTo>
                  <a:pt x="1902" y="74"/>
                  <a:pt x="1902" y="74"/>
                  <a:pt x="1902" y="74"/>
                </a:cubicBezTo>
                <a:cubicBezTo>
                  <a:pt x="1900" y="77"/>
                  <a:pt x="1900" y="77"/>
                  <a:pt x="1900" y="77"/>
                </a:cubicBezTo>
                <a:cubicBezTo>
                  <a:pt x="1900" y="79"/>
                  <a:pt x="1900" y="79"/>
                  <a:pt x="1900" y="79"/>
                </a:cubicBezTo>
                <a:cubicBezTo>
                  <a:pt x="1901" y="81"/>
                  <a:pt x="1901" y="81"/>
                  <a:pt x="1901" y="81"/>
                </a:cubicBezTo>
                <a:cubicBezTo>
                  <a:pt x="1903" y="80"/>
                  <a:pt x="1903" y="80"/>
                  <a:pt x="1903" y="80"/>
                </a:cubicBezTo>
                <a:cubicBezTo>
                  <a:pt x="1905" y="79"/>
                  <a:pt x="1905" y="79"/>
                  <a:pt x="1905" y="79"/>
                </a:cubicBezTo>
                <a:cubicBezTo>
                  <a:pt x="1906" y="80"/>
                  <a:pt x="1906" y="80"/>
                  <a:pt x="1906" y="80"/>
                </a:cubicBezTo>
                <a:cubicBezTo>
                  <a:pt x="1904" y="81"/>
                  <a:pt x="1904" y="81"/>
                  <a:pt x="1904" y="81"/>
                </a:cubicBezTo>
                <a:cubicBezTo>
                  <a:pt x="1903" y="83"/>
                  <a:pt x="1903" y="83"/>
                  <a:pt x="1903" y="83"/>
                </a:cubicBezTo>
                <a:cubicBezTo>
                  <a:pt x="1904" y="83"/>
                  <a:pt x="1904" y="83"/>
                  <a:pt x="1904" y="83"/>
                </a:cubicBezTo>
                <a:cubicBezTo>
                  <a:pt x="1906" y="81"/>
                  <a:pt x="1906" y="81"/>
                  <a:pt x="1906" y="81"/>
                </a:cubicBezTo>
                <a:cubicBezTo>
                  <a:pt x="1907" y="81"/>
                  <a:pt x="1907" y="81"/>
                  <a:pt x="1907" y="81"/>
                </a:cubicBezTo>
                <a:cubicBezTo>
                  <a:pt x="1908" y="82"/>
                  <a:pt x="1908" y="82"/>
                  <a:pt x="1908" y="82"/>
                </a:cubicBezTo>
                <a:cubicBezTo>
                  <a:pt x="1906" y="83"/>
                  <a:pt x="1906" y="83"/>
                  <a:pt x="1906" y="83"/>
                </a:cubicBezTo>
                <a:cubicBezTo>
                  <a:pt x="1906" y="85"/>
                  <a:pt x="1906" y="85"/>
                  <a:pt x="1906" y="85"/>
                </a:cubicBezTo>
                <a:cubicBezTo>
                  <a:pt x="1907" y="86"/>
                  <a:pt x="1907" y="86"/>
                  <a:pt x="1907" y="86"/>
                </a:cubicBezTo>
                <a:cubicBezTo>
                  <a:pt x="1909" y="86"/>
                  <a:pt x="1909" y="86"/>
                  <a:pt x="1909" y="86"/>
                </a:cubicBezTo>
                <a:cubicBezTo>
                  <a:pt x="1908" y="87"/>
                  <a:pt x="1908" y="87"/>
                  <a:pt x="1908" y="87"/>
                </a:cubicBezTo>
                <a:cubicBezTo>
                  <a:pt x="1907" y="87"/>
                  <a:pt x="1907" y="87"/>
                  <a:pt x="1907" y="87"/>
                </a:cubicBezTo>
                <a:cubicBezTo>
                  <a:pt x="1905" y="88"/>
                  <a:pt x="1905" y="88"/>
                  <a:pt x="1905" y="88"/>
                </a:cubicBezTo>
                <a:cubicBezTo>
                  <a:pt x="1905" y="90"/>
                  <a:pt x="1905" y="90"/>
                  <a:pt x="1905" y="90"/>
                </a:cubicBezTo>
                <a:cubicBezTo>
                  <a:pt x="1906" y="92"/>
                  <a:pt x="1906" y="92"/>
                  <a:pt x="1906" y="92"/>
                </a:cubicBezTo>
                <a:cubicBezTo>
                  <a:pt x="1905" y="92"/>
                  <a:pt x="1905" y="92"/>
                  <a:pt x="1905" y="92"/>
                </a:cubicBezTo>
                <a:cubicBezTo>
                  <a:pt x="1904" y="92"/>
                  <a:pt x="1904" y="92"/>
                  <a:pt x="1904" y="92"/>
                </a:cubicBezTo>
                <a:cubicBezTo>
                  <a:pt x="1903" y="92"/>
                  <a:pt x="1903" y="92"/>
                  <a:pt x="1903" y="92"/>
                </a:cubicBezTo>
                <a:cubicBezTo>
                  <a:pt x="1901" y="92"/>
                  <a:pt x="1901" y="92"/>
                  <a:pt x="1901" y="92"/>
                </a:cubicBezTo>
                <a:cubicBezTo>
                  <a:pt x="1900" y="92"/>
                  <a:pt x="1900" y="92"/>
                  <a:pt x="1900" y="92"/>
                </a:cubicBezTo>
                <a:cubicBezTo>
                  <a:pt x="1898" y="94"/>
                  <a:pt x="1898" y="94"/>
                  <a:pt x="1898" y="94"/>
                </a:cubicBezTo>
                <a:cubicBezTo>
                  <a:pt x="1898" y="96"/>
                  <a:pt x="1898" y="96"/>
                  <a:pt x="1898" y="96"/>
                </a:cubicBezTo>
                <a:lnTo>
                  <a:pt x="1899" y="98"/>
                </a:lnTo>
                <a:close/>
                <a:moveTo>
                  <a:pt x="1952" y="157"/>
                </a:moveTo>
                <a:cubicBezTo>
                  <a:pt x="1953" y="158"/>
                  <a:pt x="1953" y="158"/>
                  <a:pt x="1953" y="158"/>
                </a:cubicBezTo>
                <a:cubicBezTo>
                  <a:pt x="1954" y="158"/>
                  <a:pt x="1954" y="158"/>
                  <a:pt x="1954" y="158"/>
                </a:cubicBezTo>
                <a:cubicBezTo>
                  <a:pt x="1955" y="157"/>
                  <a:pt x="1955" y="157"/>
                  <a:pt x="1955" y="157"/>
                </a:cubicBezTo>
                <a:cubicBezTo>
                  <a:pt x="1953" y="157"/>
                  <a:pt x="1953" y="157"/>
                  <a:pt x="1953" y="157"/>
                </a:cubicBezTo>
                <a:lnTo>
                  <a:pt x="1952" y="157"/>
                </a:lnTo>
                <a:close/>
                <a:moveTo>
                  <a:pt x="968" y="126"/>
                </a:moveTo>
                <a:cubicBezTo>
                  <a:pt x="968" y="128"/>
                  <a:pt x="968" y="128"/>
                  <a:pt x="968" y="128"/>
                </a:cubicBezTo>
                <a:cubicBezTo>
                  <a:pt x="968" y="128"/>
                  <a:pt x="968" y="128"/>
                  <a:pt x="968" y="128"/>
                </a:cubicBezTo>
                <a:cubicBezTo>
                  <a:pt x="970" y="128"/>
                  <a:pt x="970" y="128"/>
                  <a:pt x="970" y="128"/>
                </a:cubicBezTo>
                <a:cubicBezTo>
                  <a:pt x="971" y="126"/>
                  <a:pt x="971" y="126"/>
                  <a:pt x="971" y="126"/>
                </a:cubicBezTo>
                <a:cubicBezTo>
                  <a:pt x="971" y="126"/>
                  <a:pt x="971" y="126"/>
                  <a:pt x="971" y="126"/>
                </a:cubicBezTo>
                <a:cubicBezTo>
                  <a:pt x="970" y="126"/>
                  <a:pt x="970" y="126"/>
                  <a:pt x="970" y="126"/>
                </a:cubicBezTo>
                <a:lnTo>
                  <a:pt x="968" y="126"/>
                </a:lnTo>
                <a:close/>
                <a:moveTo>
                  <a:pt x="827" y="254"/>
                </a:moveTo>
                <a:cubicBezTo>
                  <a:pt x="827" y="253"/>
                  <a:pt x="827" y="253"/>
                  <a:pt x="827" y="253"/>
                </a:cubicBezTo>
                <a:cubicBezTo>
                  <a:pt x="827" y="252"/>
                  <a:pt x="827" y="252"/>
                  <a:pt x="827" y="252"/>
                </a:cubicBezTo>
                <a:cubicBezTo>
                  <a:pt x="826" y="251"/>
                  <a:pt x="826" y="251"/>
                  <a:pt x="826" y="251"/>
                </a:cubicBezTo>
                <a:cubicBezTo>
                  <a:pt x="825" y="252"/>
                  <a:pt x="825" y="252"/>
                  <a:pt x="825" y="252"/>
                </a:cubicBezTo>
                <a:cubicBezTo>
                  <a:pt x="824" y="252"/>
                  <a:pt x="824" y="252"/>
                  <a:pt x="824" y="252"/>
                </a:cubicBezTo>
                <a:cubicBezTo>
                  <a:pt x="823" y="250"/>
                  <a:pt x="823" y="250"/>
                  <a:pt x="823" y="250"/>
                </a:cubicBezTo>
                <a:cubicBezTo>
                  <a:pt x="823" y="250"/>
                  <a:pt x="823" y="250"/>
                  <a:pt x="823" y="250"/>
                </a:cubicBezTo>
                <a:cubicBezTo>
                  <a:pt x="822" y="251"/>
                  <a:pt x="822" y="251"/>
                  <a:pt x="822" y="251"/>
                </a:cubicBezTo>
                <a:cubicBezTo>
                  <a:pt x="820" y="253"/>
                  <a:pt x="820" y="253"/>
                  <a:pt x="820" y="253"/>
                </a:cubicBezTo>
                <a:cubicBezTo>
                  <a:pt x="819" y="253"/>
                  <a:pt x="819" y="253"/>
                  <a:pt x="819" y="253"/>
                </a:cubicBezTo>
                <a:cubicBezTo>
                  <a:pt x="818" y="254"/>
                  <a:pt x="818" y="254"/>
                  <a:pt x="818" y="254"/>
                </a:cubicBezTo>
                <a:cubicBezTo>
                  <a:pt x="818" y="256"/>
                  <a:pt x="818" y="256"/>
                  <a:pt x="818" y="256"/>
                </a:cubicBezTo>
                <a:cubicBezTo>
                  <a:pt x="818" y="258"/>
                  <a:pt x="818" y="258"/>
                  <a:pt x="818" y="258"/>
                </a:cubicBezTo>
                <a:cubicBezTo>
                  <a:pt x="817" y="258"/>
                  <a:pt x="817" y="258"/>
                  <a:pt x="817" y="258"/>
                </a:cubicBezTo>
                <a:cubicBezTo>
                  <a:pt x="816" y="260"/>
                  <a:pt x="816" y="260"/>
                  <a:pt x="816" y="260"/>
                </a:cubicBezTo>
                <a:cubicBezTo>
                  <a:pt x="817" y="261"/>
                  <a:pt x="817" y="261"/>
                  <a:pt x="817" y="261"/>
                </a:cubicBezTo>
                <a:cubicBezTo>
                  <a:pt x="816" y="263"/>
                  <a:pt x="816" y="263"/>
                  <a:pt x="816" y="263"/>
                </a:cubicBezTo>
                <a:cubicBezTo>
                  <a:pt x="816" y="263"/>
                  <a:pt x="816" y="263"/>
                  <a:pt x="816" y="263"/>
                </a:cubicBezTo>
                <a:cubicBezTo>
                  <a:pt x="818" y="264"/>
                  <a:pt x="818" y="264"/>
                  <a:pt x="818" y="264"/>
                </a:cubicBezTo>
                <a:cubicBezTo>
                  <a:pt x="818" y="265"/>
                  <a:pt x="818" y="265"/>
                  <a:pt x="818" y="265"/>
                </a:cubicBezTo>
                <a:cubicBezTo>
                  <a:pt x="819" y="265"/>
                  <a:pt x="819" y="265"/>
                  <a:pt x="819" y="265"/>
                </a:cubicBezTo>
                <a:cubicBezTo>
                  <a:pt x="819" y="267"/>
                  <a:pt x="819" y="267"/>
                  <a:pt x="819" y="267"/>
                </a:cubicBezTo>
                <a:cubicBezTo>
                  <a:pt x="820" y="267"/>
                  <a:pt x="820" y="267"/>
                  <a:pt x="820" y="267"/>
                </a:cubicBezTo>
                <a:cubicBezTo>
                  <a:pt x="821" y="266"/>
                  <a:pt x="821" y="266"/>
                  <a:pt x="821" y="266"/>
                </a:cubicBezTo>
                <a:cubicBezTo>
                  <a:pt x="821" y="265"/>
                  <a:pt x="821" y="265"/>
                  <a:pt x="821" y="265"/>
                </a:cubicBezTo>
                <a:cubicBezTo>
                  <a:pt x="822" y="264"/>
                  <a:pt x="822" y="264"/>
                  <a:pt x="822" y="264"/>
                </a:cubicBezTo>
                <a:cubicBezTo>
                  <a:pt x="822" y="263"/>
                  <a:pt x="822" y="263"/>
                  <a:pt x="822" y="263"/>
                </a:cubicBezTo>
                <a:cubicBezTo>
                  <a:pt x="821" y="263"/>
                  <a:pt x="821" y="263"/>
                  <a:pt x="821" y="263"/>
                </a:cubicBezTo>
                <a:cubicBezTo>
                  <a:pt x="822" y="262"/>
                  <a:pt x="822" y="262"/>
                  <a:pt x="822" y="262"/>
                </a:cubicBezTo>
                <a:cubicBezTo>
                  <a:pt x="823" y="261"/>
                  <a:pt x="823" y="261"/>
                  <a:pt x="823" y="261"/>
                </a:cubicBezTo>
                <a:cubicBezTo>
                  <a:pt x="824" y="259"/>
                  <a:pt x="824" y="259"/>
                  <a:pt x="824" y="259"/>
                </a:cubicBezTo>
                <a:cubicBezTo>
                  <a:pt x="825" y="259"/>
                  <a:pt x="825" y="259"/>
                  <a:pt x="825" y="259"/>
                </a:cubicBezTo>
                <a:cubicBezTo>
                  <a:pt x="826" y="258"/>
                  <a:pt x="826" y="258"/>
                  <a:pt x="826" y="258"/>
                </a:cubicBezTo>
                <a:cubicBezTo>
                  <a:pt x="826" y="257"/>
                  <a:pt x="826" y="257"/>
                  <a:pt x="826" y="257"/>
                </a:cubicBezTo>
                <a:cubicBezTo>
                  <a:pt x="826" y="256"/>
                  <a:pt x="826" y="256"/>
                  <a:pt x="826" y="256"/>
                </a:cubicBezTo>
                <a:cubicBezTo>
                  <a:pt x="827" y="255"/>
                  <a:pt x="827" y="255"/>
                  <a:pt x="827" y="255"/>
                </a:cubicBezTo>
                <a:lnTo>
                  <a:pt x="827" y="254"/>
                </a:lnTo>
                <a:close/>
                <a:moveTo>
                  <a:pt x="840" y="250"/>
                </a:moveTo>
                <a:cubicBezTo>
                  <a:pt x="840" y="251"/>
                  <a:pt x="840" y="251"/>
                  <a:pt x="840" y="251"/>
                </a:cubicBezTo>
                <a:cubicBezTo>
                  <a:pt x="842" y="251"/>
                  <a:pt x="842" y="251"/>
                  <a:pt x="842" y="251"/>
                </a:cubicBezTo>
                <a:cubicBezTo>
                  <a:pt x="842" y="251"/>
                  <a:pt x="842" y="250"/>
                  <a:pt x="842" y="250"/>
                </a:cubicBezTo>
                <a:cubicBezTo>
                  <a:pt x="840" y="250"/>
                  <a:pt x="840" y="250"/>
                  <a:pt x="840" y="250"/>
                </a:cubicBezTo>
                <a:close/>
                <a:moveTo>
                  <a:pt x="826" y="225"/>
                </a:moveTo>
                <a:cubicBezTo>
                  <a:pt x="825" y="224"/>
                  <a:pt x="825" y="224"/>
                  <a:pt x="825" y="224"/>
                </a:cubicBezTo>
                <a:cubicBezTo>
                  <a:pt x="827" y="224"/>
                  <a:pt x="827" y="224"/>
                  <a:pt x="827" y="224"/>
                </a:cubicBezTo>
                <a:cubicBezTo>
                  <a:pt x="827" y="223"/>
                  <a:pt x="827" y="223"/>
                  <a:pt x="827" y="223"/>
                </a:cubicBezTo>
                <a:cubicBezTo>
                  <a:pt x="826" y="222"/>
                  <a:pt x="826" y="222"/>
                  <a:pt x="826" y="222"/>
                </a:cubicBezTo>
                <a:cubicBezTo>
                  <a:pt x="825" y="220"/>
                  <a:pt x="825" y="220"/>
                  <a:pt x="825" y="220"/>
                </a:cubicBezTo>
                <a:cubicBezTo>
                  <a:pt x="825" y="221"/>
                  <a:pt x="825" y="221"/>
                  <a:pt x="825" y="221"/>
                </a:cubicBezTo>
                <a:cubicBezTo>
                  <a:pt x="825" y="222"/>
                  <a:pt x="825" y="222"/>
                  <a:pt x="825" y="222"/>
                </a:cubicBezTo>
                <a:cubicBezTo>
                  <a:pt x="824" y="223"/>
                  <a:pt x="824" y="223"/>
                  <a:pt x="824" y="223"/>
                </a:cubicBezTo>
                <a:cubicBezTo>
                  <a:pt x="823" y="222"/>
                  <a:pt x="823" y="222"/>
                  <a:pt x="823" y="222"/>
                </a:cubicBezTo>
                <a:cubicBezTo>
                  <a:pt x="821" y="221"/>
                  <a:pt x="821" y="221"/>
                  <a:pt x="821" y="221"/>
                </a:cubicBezTo>
                <a:cubicBezTo>
                  <a:pt x="821" y="220"/>
                  <a:pt x="821" y="220"/>
                  <a:pt x="821" y="220"/>
                </a:cubicBezTo>
                <a:cubicBezTo>
                  <a:pt x="821" y="220"/>
                  <a:pt x="821" y="220"/>
                  <a:pt x="821" y="220"/>
                </a:cubicBezTo>
                <a:cubicBezTo>
                  <a:pt x="819" y="222"/>
                  <a:pt x="819" y="222"/>
                  <a:pt x="819" y="222"/>
                </a:cubicBezTo>
                <a:cubicBezTo>
                  <a:pt x="816" y="222"/>
                  <a:pt x="816" y="222"/>
                  <a:pt x="816" y="222"/>
                </a:cubicBezTo>
                <a:cubicBezTo>
                  <a:pt x="815" y="221"/>
                  <a:pt x="815" y="221"/>
                  <a:pt x="815" y="221"/>
                </a:cubicBezTo>
                <a:cubicBezTo>
                  <a:pt x="817" y="219"/>
                  <a:pt x="817" y="219"/>
                  <a:pt x="817" y="219"/>
                </a:cubicBezTo>
                <a:cubicBezTo>
                  <a:pt x="818" y="219"/>
                  <a:pt x="818" y="219"/>
                  <a:pt x="818" y="219"/>
                </a:cubicBezTo>
                <a:cubicBezTo>
                  <a:pt x="819" y="218"/>
                  <a:pt x="819" y="218"/>
                  <a:pt x="819" y="218"/>
                </a:cubicBezTo>
                <a:cubicBezTo>
                  <a:pt x="819" y="217"/>
                  <a:pt x="819" y="217"/>
                  <a:pt x="819" y="217"/>
                </a:cubicBezTo>
                <a:cubicBezTo>
                  <a:pt x="819" y="216"/>
                  <a:pt x="819" y="216"/>
                  <a:pt x="819" y="216"/>
                </a:cubicBezTo>
                <a:cubicBezTo>
                  <a:pt x="819" y="214"/>
                  <a:pt x="819" y="214"/>
                  <a:pt x="819" y="214"/>
                </a:cubicBezTo>
                <a:cubicBezTo>
                  <a:pt x="819" y="213"/>
                  <a:pt x="819" y="213"/>
                  <a:pt x="819" y="213"/>
                </a:cubicBezTo>
                <a:cubicBezTo>
                  <a:pt x="819" y="212"/>
                  <a:pt x="819" y="212"/>
                  <a:pt x="819" y="212"/>
                </a:cubicBezTo>
                <a:cubicBezTo>
                  <a:pt x="818" y="211"/>
                  <a:pt x="818" y="211"/>
                  <a:pt x="818" y="211"/>
                </a:cubicBezTo>
                <a:cubicBezTo>
                  <a:pt x="818" y="210"/>
                  <a:pt x="818" y="210"/>
                  <a:pt x="818" y="210"/>
                </a:cubicBezTo>
                <a:cubicBezTo>
                  <a:pt x="815" y="207"/>
                  <a:pt x="815" y="207"/>
                  <a:pt x="815" y="207"/>
                </a:cubicBezTo>
                <a:cubicBezTo>
                  <a:pt x="813" y="206"/>
                  <a:pt x="813" y="206"/>
                  <a:pt x="813" y="206"/>
                </a:cubicBezTo>
                <a:cubicBezTo>
                  <a:pt x="813" y="205"/>
                  <a:pt x="813" y="205"/>
                  <a:pt x="813" y="205"/>
                </a:cubicBezTo>
                <a:cubicBezTo>
                  <a:pt x="812" y="203"/>
                  <a:pt x="812" y="203"/>
                  <a:pt x="812" y="203"/>
                </a:cubicBezTo>
                <a:cubicBezTo>
                  <a:pt x="811" y="203"/>
                  <a:pt x="811" y="203"/>
                  <a:pt x="811" y="203"/>
                </a:cubicBezTo>
                <a:cubicBezTo>
                  <a:pt x="810" y="201"/>
                  <a:pt x="810" y="201"/>
                  <a:pt x="810" y="201"/>
                </a:cubicBezTo>
                <a:cubicBezTo>
                  <a:pt x="811" y="199"/>
                  <a:pt x="811" y="199"/>
                  <a:pt x="811" y="199"/>
                </a:cubicBezTo>
                <a:cubicBezTo>
                  <a:pt x="810" y="197"/>
                  <a:pt x="810" y="197"/>
                  <a:pt x="810" y="197"/>
                </a:cubicBezTo>
                <a:cubicBezTo>
                  <a:pt x="807" y="197"/>
                  <a:pt x="807" y="197"/>
                  <a:pt x="807" y="197"/>
                </a:cubicBezTo>
                <a:cubicBezTo>
                  <a:pt x="804" y="196"/>
                  <a:pt x="804" y="196"/>
                  <a:pt x="804" y="196"/>
                </a:cubicBezTo>
                <a:cubicBezTo>
                  <a:pt x="803" y="194"/>
                  <a:pt x="803" y="194"/>
                  <a:pt x="803" y="194"/>
                </a:cubicBezTo>
                <a:cubicBezTo>
                  <a:pt x="804" y="193"/>
                  <a:pt x="804" y="193"/>
                  <a:pt x="804" y="193"/>
                </a:cubicBezTo>
                <a:cubicBezTo>
                  <a:pt x="804" y="192"/>
                  <a:pt x="804" y="192"/>
                  <a:pt x="804" y="192"/>
                </a:cubicBezTo>
                <a:cubicBezTo>
                  <a:pt x="803" y="191"/>
                  <a:pt x="803" y="191"/>
                  <a:pt x="803" y="191"/>
                </a:cubicBezTo>
                <a:cubicBezTo>
                  <a:pt x="802" y="190"/>
                  <a:pt x="802" y="190"/>
                  <a:pt x="802" y="190"/>
                </a:cubicBezTo>
                <a:cubicBezTo>
                  <a:pt x="801" y="189"/>
                  <a:pt x="801" y="189"/>
                  <a:pt x="801" y="189"/>
                </a:cubicBezTo>
                <a:cubicBezTo>
                  <a:pt x="800" y="192"/>
                  <a:pt x="800" y="192"/>
                  <a:pt x="800" y="192"/>
                </a:cubicBezTo>
                <a:cubicBezTo>
                  <a:pt x="799" y="193"/>
                  <a:pt x="799" y="193"/>
                  <a:pt x="799" y="193"/>
                </a:cubicBezTo>
                <a:cubicBezTo>
                  <a:pt x="798" y="194"/>
                  <a:pt x="798" y="194"/>
                  <a:pt x="798" y="194"/>
                </a:cubicBezTo>
                <a:cubicBezTo>
                  <a:pt x="797" y="194"/>
                  <a:pt x="797" y="194"/>
                  <a:pt x="797" y="194"/>
                </a:cubicBezTo>
                <a:cubicBezTo>
                  <a:pt x="797" y="191"/>
                  <a:pt x="797" y="191"/>
                  <a:pt x="797" y="191"/>
                </a:cubicBezTo>
                <a:cubicBezTo>
                  <a:pt x="797" y="189"/>
                  <a:pt x="797" y="189"/>
                  <a:pt x="797" y="189"/>
                </a:cubicBezTo>
                <a:cubicBezTo>
                  <a:pt x="797" y="188"/>
                  <a:pt x="797" y="188"/>
                  <a:pt x="797" y="188"/>
                </a:cubicBezTo>
                <a:cubicBezTo>
                  <a:pt x="798" y="188"/>
                  <a:pt x="798" y="188"/>
                  <a:pt x="798" y="188"/>
                </a:cubicBezTo>
                <a:cubicBezTo>
                  <a:pt x="799" y="188"/>
                  <a:pt x="799" y="188"/>
                  <a:pt x="799" y="188"/>
                </a:cubicBezTo>
                <a:cubicBezTo>
                  <a:pt x="799" y="187"/>
                  <a:pt x="799" y="187"/>
                  <a:pt x="799" y="187"/>
                </a:cubicBezTo>
                <a:cubicBezTo>
                  <a:pt x="799" y="185"/>
                  <a:pt x="799" y="185"/>
                  <a:pt x="799" y="185"/>
                </a:cubicBezTo>
                <a:cubicBezTo>
                  <a:pt x="799" y="183"/>
                  <a:pt x="799" y="183"/>
                  <a:pt x="799" y="183"/>
                </a:cubicBezTo>
                <a:cubicBezTo>
                  <a:pt x="797" y="184"/>
                  <a:pt x="797" y="184"/>
                  <a:pt x="797" y="184"/>
                </a:cubicBezTo>
                <a:cubicBezTo>
                  <a:pt x="797" y="183"/>
                  <a:pt x="797" y="183"/>
                  <a:pt x="797" y="183"/>
                </a:cubicBezTo>
                <a:cubicBezTo>
                  <a:pt x="798" y="181"/>
                  <a:pt x="798" y="181"/>
                  <a:pt x="798" y="181"/>
                </a:cubicBezTo>
                <a:cubicBezTo>
                  <a:pt x="797" y="180"/>
                  <a:pt x="797" y="180"/>
                  <a:pt x="797" y="180"/>
                </a:cubicBezTo>
                <a:cubicBezTo>
                  <a:pt x="794" y="182"/>
                  <a:pt x="794" y="182"/>
                  <a:pt x="794" y="182"/>
                </a:cubicBezTo>
                <a:cubicBezTo>
                  <a:pt x="792" y="184"/>
                  <a:pt x="792" y="184"/>
                  <a:pt x="792" y="184"/>
                </a:cubicBezTo>
                <a:cubicBezTo>
                  <a:pt x="790" y="187"/>
                  <a:pt x="790" y="187"/>
                  <a:pt x="790" y="187"/>
                </a:cubicBezTo>
                <a:cubicBezTo>
                  <a:pt x="788" y="190"/>
                  <a:pt x="788" y="190"/>
                  <a:pt x="788" y="190"/>
                </a:cubicBezTo>
                <a:cubicBezTo>
                  <a:pt x="788" y="192"/>
                  <a:pt x="788" y="192"/>
                  <a:pt x="788" y="192"/>
                </a:cubicBezTo>
                <a:cubicBezTo>
                  <a:pt x="787" y="193"/>
                  <a:pt x="787" y="193"/>
                  <a:pt x="787" y="193"/>
                </a:cubicBezTo>
                <a:cubicBezTo>
                  <a:pt x="787" y="194"/>
                  <a:pt x="787" y="194"/>
                  <a:pt x="787" y="194"/>
                </a:cubicBezTo>
                <a:cubicBezTo>
                  <a:pt x="785" y="198"/>
                  <a:pt x="785" y="198"/>
                  <a:pt x="785" y="198"/>
                </a:cubicBezTo>
                <a:cubicBezTo>
                  <a:pt x="786" y="199"/>
                  <a:pt x="786" y="199"/>
                  <a:pt x="786" y="199"/>
                </a:cubicBezTo>
                <a:cubicBezTo>
                  <a:pt x="784" y="200"/>
                  <a:pt x="784" y="200"/>
                  <a:pt x="784" y="200"/>
                </a:cubicBezTo>
                <a:cubicBezTo>
                  <a:pt x="784" y="201"/>
                  <a:pt x="784" y="201"/>
                  <a:pt x="784" y="201"/>
                </a:cubicBezTo>
                <a:cubicBezTo>
                  <a:pt x="784" y="203"/>
                  <a:pt x="784" y="203"/>
                  <a:pt x="784" y="203"/>
                </a:cubicBezTo>
                <a:cubicBezTo>
                  <a:pt x="781" y="205"/>
                  <a:pt x="781" y="205"/>
                  <a:pt x="781" y="205"/>
                </a:cubicBezTo>
                <a:cubicBezTo>
                  <a:pt x="780" y="207"/>
                  <a:pt x="780" y="207"/>
                  <a:pt x="780" y="207"/>
                </a:cubicBezTo>
                <a:cubicBezTo>
                  <a:pt x="780" y="210"/>
                  <a:pt x="780" y="210"/>
                  <a:pt x="780" y="210"/>
                </a:cubicBezTo>
                <a:cubicBezTo>
                  <a:pt x="780" y="211"/>
                  <a:pt x="780" y="211"/>
                  <a:pt x="780" y="211"/>
                </a:cubicBezTo>
                <a:cubicBezTo>
                  <a:pt x="780" y="214"/>
                  <a:pt x="780" y="214"/>
                  <a:pt x="780" y="214"/>
                </a:cubicBezTo>
                <a:cubicBezTo>
                  <a:pt x="779" y="215"/>
                  <a:pt x="779" y="215"/>
                  <a:pt x="779" y="215"/>
                </a:cubicBezTo>
                <a:cubicBezTo>
                  <a:pt x="776" y="215"/>
                  <a:pt x="776" y="215"/>
                  <a:pt x="776" y="215"/>
                </a:cubicBezTo>
                <a:cubicBezTo>
                  <a:pt x="773" y="217"/>
                  <a:pt x="773" y="217"/>
                  <a:pt x="773" y="217"/>
                </a:cubicBezTo>
                <a:cubicBezTo>
                  <a:pt x="773" y="218"/>
                  <a:pt x="773" y="218"/>
                  <a:pt x="773" y="218"/>
                </a:cubicBezTo>
                <a:cubicBezTo>
                  <a:pt x="772" y="222"/>
                  <a:pt x="772" y="222"/>
                  <a:pt x="772" y="222"/>
                </a:cubicBezTo>
                <a:cubicBezTo>
                  <a:pt x="772" y="224"/>
                  <a:pt x="772" y="224"/>
                  <a:pt x="772" y="224"/>
                </a:cubicBezTo>
                <a:cubicBezTo>
                  <a:pt x="772" y="224"/>
                  <a:pt x="773" y="224"/>
                  <a:pt x="773" y="224"/>
                </a:cubicBezTo>
                <a:cubicBezTo>
                  <a:pt x="774" y="222"/>
                  <a:pt x="774" y="222"/>
                  <a:pt x="774" y="222"/>
                </a:cubicBezTo>
                <a:cubicBezTo>
                  <a:pt x="775" y="222"/>
                  <a:pt x="775" y="222"/>
                  <a:pt x="775" y="222"/>
                </a:cubicBezTo>
                <a:cubicBezTo>
                  <a:pt x="775" y="222"/>
                  <a:pt x="775" y="222"/>
                  <a:pt x="775" y="222"/>
                </a:cubicBezTo>
                <a:cubicBezTo>
                  <a:pt x="777" y="223"/>
                  <a:pt x="777" y="223"/>
                  <a:pt x="777" y="223"/>
                </a:cubicBezTo>
                <a:cubicBezTo>
                  <a:pt x="778" y="223"/>
                  <a:pt x="778" y="223"/>
                  <a:pt x="778" y="223"/>
                </a:cubicBezTo>
                <a:cubicBezTo>
                  <a:pt x="779" y="223"/>
                  <a:pt x="779" y="223"/>
                  <a:pt x="779" y="223"/>
                </a:cubicBezTo>
                <a:cubicBezTo>
                  <a:pt x="780" y="223"/>
                  <a:pt x="780" y="223"/>
                  <a:pt x="780" y="223"/>
                </a:cubicBezTo>
                <a:cubicBezTo>
                  <a:pt x="781" y="223"/>
                  <a:pt x="781" y="223"/>
                  <a:pt x="781" y="223"/>
                </a:cubicBezTo>
                <a:cubicBezTo>
                  <a:pt x="781" y="225"/>
                  <a:pt x="781" y="225"/>
                  <a:pt x="781" y="225"/>
                </a:cubicBezTo>
                <a:cubicBezTo>
                  <a:pt x="780" y="227"/>
                  <a:pt x="780" y="227"/>
                  <a:pt x="780" y="227"/>
                </a:cubicBezTo>
                <a:cubicBezTo>
                  <a:pt x="780" y="228"/>
                  <a:pt x="780" y="228"/>
                  <a:pt x="780" y="228"/>
                </a:cubicBezTo>
                <a:cubicBezTo>
                  <a:pt x="779" y="230"/>
                  <a:pt x="779" y="230"/>
                  <a:pt x="779" y="230"/>
                </a:cubicBezTo>
                <a:cubicBezTo>
                  <a:pt x="779" y="232"/>
                  <a:pt x="779" y="232"/>
                  <a:pt x="779" y="232"/>
                </a:cubicBezTo>
                <a:cubicBezTo>
                  <a:pt x="779" y="233"/>
                  <a:pt x="779" y="233"/>
                  <a:pt x="779" y="233"/>
                </a:cubicBezTo>
                <a:cubicBezTo>
                  <a:pt x="780" y="233"/>
                  <a:pt x="780" y="233"/>
                  <a:pt x="780" y="233"/>
                </a:cubicBezTo>
                <a:cubicBezTo>
                  <a:pt x="781" y="233"/>
                  <a:pt x="781" y="233"/>
                  <a:pt x="781" y="233"/>
                </a:cubicBezTo>
                <a:cubicBezTo>
                  <a:pt x="783" y="233"/>
                  <a:pt x="783" y="233"/>
                  <a:pt x="783" y="233"/>
                </a:cubicBezTo>
                <a:cubicBezTo>
                  <a:pt x="784" y="233"/>
                  <a:pt x="784" y="233"/>
                  <a:pt x="784" y="233"/>
                </a:cubicBezTo>
                <a:cubicBezTo>
                  <a:pt x="785" y="233"/>
                  <a:pt x="785" y="233"/>
                  <a:pt x="785" y="233"/>
                </a:cubicBezTo>
                <a:cubicBezTo>
                  <a:pt x="786" y="232"/>
                  <a:pt x="786" y="232"/>
                  <a:pt x="786" y="232"/>
                </a:cubicBezTo>
                <a:cubicBezTo>
                  <a:pt x="787" y="231"/>
                  <a:pt x="787" y="231"/>
                  <a:pt x="787" y="231"/>
                </a:cubicBezTo>
                <a:cubicBezTo>
                  <a:pt x="789" y="231"/>
                  <a:pt x="789" y="231"/>
                  <a:pt x="789" y="231"/>
                </a:cubicBezTo>
                <a:cubicBezTo>
                  <a:pt x="790" y="230"/>
                  <a:pt x="790" y="230"/>
                  <a:pt x="790" y="230"/>
                </a:cubicBezTo>
                <a:cubicBezTo>
                  <a:pt x="791" y="227"/>
                  <a:pt x="791" y="227"/>
                  <a:pt x="791" y="227"/>
                </a:cubicBezTo>
                <a:cubicBezTo>
                  <a:pt x="792" y="226"/>
                  <a:pt x="792" y="226"/>
                  <a:pt x="792" y="226"/>
                </a:cubicBezTo>
                <a:cubicBezTo>
                  <a:pt x="793" y="225"/>
                  <a:pt x="793" y="225"/>
                  <a:pt x="793" y="225"/>
                </a:cubicBezTo>
                <a:cubicBezTo>
                  <a:pt x="794" y="225"/>
                  <a:pt x="794" y="225"/>
                  <a:pt x="794" y="225"/>
                </a:cubicBezTo>
                <a:cubicBezTo>
                  <a:pt x="795" y="225"/>
                  <a:pt x="795" y="225"/>
                  <a:pt x="795" y="225"/>
                </a:cubicBezTo>
                <a:cubicBezTo>
                  <a:pt x="796" y="224"/>
                  <a:pt x="796" y="224"/>
                  <a:pt x="796" y="224"/>
                </a:cubicBezTo>
                <a:cubicBezTo>
                  <a:pt x="797" y="224"/>
                  <a:pt x="797" y="224"/>
                  <a:pt x="797" y="224"/>
                </a:cubicBezTo>
                <a:cubicBezTo>
                  <a:pt x="799" y="224"/>
                  <a:pt x="799" y="224"/>
                  <a:pt x="799" y="224"/>
                </a:cubicBezTo>
                <a:cubicBezTo>
                  <a:pt x="799" y="221"/>
                  <a:pt x="799" y="221"/>
                  <a:pt x="799" y="221"/>
                </a:cubicBezTo>
                <a:cubicBezTo>
                  <a:pt x="799" y="219"/>
                  <a:pt x="799" y="219"/>
                  <a:pt x="799" y="219"/>
                </a:cubicBezTo>
                <a:cubicBezTo>
                  <a:pt x="801" y="218"/>
                  <a:pt x="801" y="218"/>
                  <a:pt x="801" y="218"/>
                </a:cubicBezTo>
                <a:cubicBezTo>
                  <a:pt x="802" y="216"/>
                  <a:pt x="802" y="216"/>
                  <a:pt x="802" y="216"/>
                </a:cubicBezTo>
                <a:cubicBezTo>
                  <a:pt x="803" y="216"/>
                  <a:pt x="803" y="216"/>
                  <a:pt x="803" y="216"/>
                </a:cubicBezTo>
                <a:cubicBezTo>
                  <a:pt x="804" y="217"/>
                  <a:pt x="804" y="217"/>
                  <a:pt x="804" y="217"/>
                </a:cubicBezTo>
                <a:cubicBezTo>
                  <a:pt x="805" y="216"/>
                  <a:pt x="805" y="216"/>
                  <a:pt x="805" y="216"/>
                </a:cubicBezTo>
                <a:cubicBezTo>
                  <a:pt x="806" y="216"/>
                  <a:pt x="806" y="216"/>
                  <a:pt x="806" y="216"/>
                </a:cubicBezTo>
                <a:cubicBezTo>
                  <a:pt x="807" y="216"/>
                  <a:pt x="807" y="216"/>
                  <a:pt x="807" y="216"/>
                </a:cubicBezTo>
                <a:cubicBezTo>
                  <a:pt x="807" y="218"/>
                  <a:pt x="807" y="218"/>
                  <a:pt x="807" y="218"/>
                </a:cubicBezTo>
                <a:cubicBezTo>
                  <a:pt x="806" y="219"/>
                  <a:pt x="806" y="219"/>
                  <a:pt x="806" y="219"/>
                </a:cubicBezTo>
                <a:cubicBezTo>
                  <a:pt x="805" y="220"/>
                  <a:pt x="805" y="220"/>
                  <a:pt x="805" y="220"/>
                </a:cubicBezTo>
                <a:cubicBezTo>
                  <a:pt x="807" y="221"/>
                  <a:pt x="807" y="221"/>
                  <a:pt x="807" y="221"/>
                </a:cubicBezTo>
                <a:cubicBezTo>
                  <a:pt x="809" y="221"/>
                  <a:pt x="809" y="221"/>
                  <a:pt x="809" y="221"/>
                </a:cubicBezTo>
                <a:cubicBezTo>
                  <a:pt x="811" y="222"/>
                  <a:pt x="811" y="222"/>
                  <a:pt x="811" y="222"/>
                </a:cubicBezTo>
                <a:cubicBezTo>
                  <a:pt x="811" y="223"/>
                  <a:pt x="811" y="223"/>
                  <a:pt x="811" y="223"/>
                </a:cubicBezTo>
                <a:cubicBezTo>
                  <a:pt x="810" y="225"/>
                  <a:pt x="810" y="225"/>
                  <a:pt x="810" y="225"/>
                </a:cubicBezTo>
                <a:cubicBezTo>
                  <a:pt x="809" y="225"/>
                  <a:pt x="809" y="225"/>
                  <a:pt x="809" y="225"/>
                </a:cubicBezTo>
                <a:cubicBezTo>
                  <a:pt x="809" y="228"/>
                  <a:pt x="809" y="228"/>
                  <a:pt x="809" y="228"/>
                </a:cubicBezTo>
                <a:cubicBezTo>
                  <a:pt x="810" y="228"/>
                  <a:pt x="810" y="228"/>
                  <a:pt x="810" y="228"/>
                </a:cubicBezTo>
                <a:cubicBezTo>
                  <a:pt x="811" y="228"/>
                  <a:pt x="811" y="228"/>
                  <a:pt x="811" y="228"/>
                </a:cubicBezTo>
                <a:cubicBezTo>
                  <a:pt x="812" y="228"/>
                  <a:pt x="812" y="228"/>
                  <a:pt x="812" y="228"/>
                </a:cubicBezTo>
                <a:cubicBezTo>
                  <a:pt x="813" y="228"/>
                  <a:pt x="813" y="228"/>
                  <a:pt x="813" y="228"/>
                </a:cubicBezTo>
                <a:cubicBezTo>
                  <a:pt x="814" y="228"/>
                  <a:pt x="814" y="228"/>
                  <a:pt x="814" y="228"/>
                </a:cubicBezTo>
                <a:cubicBezTo>
                  <a:pt x="814" y="229"/>
                  <a:pt x="814" y="229"/>
                  <a:pt x="814" y="229"/>
                </a:cubicBezTo>
                <a:cubicBezTo>
                  <a:pt x="816" y="229"/>
                  <a:pt x="816" y="229"/>
                  <a:pt x="816" y="229"/>
                </a:cubicBezTo>
                <a:cubicBezTo>
                  <a:pt x="817" y="230"/>
                  <a:pt x="817" y="230"/>
                  <a:pt x="817" y="230"/>
                </a:cubicBezTo>
                <a:cubicBezTo>
                  <a:pt x="818" y="230"/>
                  <a:pt x="818" y="230"/>
                  <a:pt x="818" y="230"/>
                </a:cubicBezTo>
                <a:cubicBezTo>
                  <a:pt x="821" y="232"/>
                  <a:pt x="821" y="232"/>
                  <a:pt x="821" y="232"/>
                </a:cubicBezTo>
                <a:cubicBezTo>
                  <a:pt x="822" y="231"/>
                  <a:pt x="822" y="231"/>
                  <a:pt x="822" y="231"/>
                </a:cubicBezTo>
                <a:cubicBezTo>
                  <a:pt x="823" y="229"/>
                  <a:pt x="823" y="229"/>
                  <a:pt x="823" y="229"/>
                </a:cubicBezTo>
                <a:cubicBezTo>
                  <a:pt x="824" y="229"/>
                  <a:pt x="824" y="229"/>
                  <a:pt x="824" y="229"/>
                </a:cubicBezTo>
                <a:cubicBezTo>
                  <a:pt x="826" y="227"/>
                  <a:pt x="826" y="227"/>
                  <a:pt x="826" y="227"/>
                </a:cubicBezTo>
                <a:cubicBezTo>
                  <a:pt x="827" y="227"/>
                  <a:pt x="827" y="227"/>
                  <a:pt x="827" y="227"/>
                </a:cubicBezTo>
                <a:cubicBezTo>
                  <a:pt x="828" y="226"/>
                  <a:pt x="828" y="226"/>
                  <a:pt x="828" y="226"/>
                </a:cubicBezTo>
                <a:lnTo>
                  <a:pt x="826" y="225"/>
                </a:lnTo>
                <a:close/>
                <a:moveTo>
                  <a:pt x="848" y="236"/>
                </a:moveTo>
                <a:cubicBezTo>
                  <a:pt x="847" y="236"/>
                  <a:pt x="847" y="236"/>
                  <a:pt x="847" y="236"/>
                </a:cubicBezTo>
                <a:cubicBezTo>
                  <a:pt x="845" y="236"/>
                  <a:pt x="845" y="236"/>
                  <a:pt x="845" y="236"/>
                </a:cubicBezTo>
                <a:cubicBezTo>
                  <a:pt x="844" y="235"/>
                  <a:pt x="844" y="235"/>
                  <a:pt x="844" y="235"/>
                </a:cubicBezTo>
                <a:cubicBezTo>
                  <a:pt x="843" y="233"/>
                  <a:pt x="843" y="233"/>
                  <a:pt x="843" y="233"/>
                </a:cubicBezTo>
                <a:cubicBezTo>
                  <a:pt x="842" y="234"/>
                  <a:pt x="842" y="234"/>
                  <a:pt x="842" y="234"/>
                </a:cubicBezTo>
                <a:cubicBezTo>
                  <a:pt x="840" y="234"/>
                  <a:pt x="840" y="234"/>
                  <a:pt x="840" y="234"/>
                </a:cubicBezTo>
                <a:cubicBezTo>
                  <a:pt x="840" y="234"/>
                  <a:pt x="840" y="234"/>
                  <a:pt x="840" y="234"/>
                </a:cubicBezTo>
                <a:cubicBezTo>
                  <a:pt x="839" y="235"/>
                  <a:pt x="839" y="235"/>
                  <a:pt x="839" y="235"/>
                </a:cubicBezTo>
                <a:cubicBezTo>
                  <a:pt x="840" y="236"/>
                  <a:pt x="840" y="236"/>
                  <a:pt x="840" y="236"/>
                </a:cubicBezTo>
                <a:cubicBezTo>
                  <a:pt x="841" y="237"/>
                  <a:pt x="841" y="237"/>
                  <a:pt x="841" y="237"/>
                </a:cubicBezTo>
                <a:cubicBezTo>
                  <a:pt x="842" y="240"/>
                  <a:pt x="842" y="240"/>
                  <a:pt x="842" y="240"/>
                </a:cubicBezTo>
                <a:cubicBezTo>
                  <a:pt x="843" y="240"/>
                  <a:pt x="843" y="240"/>
                  <a:pt x="843" y="240"/>
                </a:cubicBezTo>
                <a:cubicBezTo>
                  <a:pt x="843" y="242"/>
                  <a:pt x="843" y="242"/>
                  <a:pt x="843" y="242"/>
                </a:cubicBezTo>
                <a:cubicBezTo>
                  <a:pt x="844" y="242"/>
                  <a:pt x="844" y="242"/>
                  <a:pt x="844" y="242"/>
                </a:cubicBezTo>
                <a:cubicBezTo>
                  <a:pt x="845" y="242"/>
                  <a:pt x="845" y="242"/>
                  <a:pt x="845" y="242"/>
                </a:cubicBezTo>
                <a:cubicBezTo>
                  <a:pt x="846" y="241"/>
                  <a:pt x="846" y="241"/>
                  <a:pt x="846" y="241"/>
                </a:cubicBezTo>
                <a:cubicBezTo>
                  <a:pt x="847" y="241"/>
                  <a:pt x="847" y="241"/>
                  <a:pt x="847" y="241"/>
                </a:cubicBezTo>
                <a:cubicBezTo>
                  <a:pt x="848" y="241"/>
                  <a:pt x="848" y="241"/>
                  <a:pt x="848" y="241"/>
                </a:cubicBezTo>
                <a:cubicBezTo>
                  <a:pt x="848" y="240"/>
                  <a:pt x="848" y="240"/>
                  <a:pt x="848" y="240"/>
                </a:cubicBezTo>
                <a:cubicBezTo>
                  <a:pt x="848" y="239"/>
                  <a:pt x="848" y="239"/>
                  <a:pt x="848" y="239"/>
                </a:cubicBezTo>
                <a:lnTo>
                  <a:pt x="848" y="236"/>
                </a:lnTo>
                <a:close/>
                <a:moveTo>
                  <a:pt x="789" y="253"/>
                </a:moveTo>
                <a:cubicBezTo>
                  <a:pt x="789" y="253"/>
                  <a:pt x="789" y="254"/>
                  <a:pt x="789" y="254"/>
                </a:cubicBezTo>
                <a:cubicBezTo>
                  <a:pt x="790" y="254"/>
                  <a:pt x="790" y="254"/>
                  <a:pt x="790" y="254"/>
                </a:cubicBezTo>
                <a:cubicBezTo>
                  <a:pt x="792" y="251"/>
                  <a:pt x="792" y="251"/>
                  <a:pt x="792" y="251"/>
                </a:cubicBezTo>
                <a:cubicBezTo>
                  <a:pt x="793" y="251"/>
                  <a:pt x="793" y="251"/>
                  <a:pt x="793" y="251"/>
                </a:cubicBezTo>
                <a:cubicBezTo>
                  <a:pt x="794" y="252"/>
                  <a:pt x="794" y="252"/>
                  <a:pt x="794" y="252"/>
                </a:cubicBezTo>
                <a:cubicBezTo>
                  <a:pt x="794" y="253"/>
                  <a:pt x="794" y="253"/>
                  <a:pt x="794" y="253"/>
                </a:cubicBezTo>
                <a:cubicBezTo>
                  <a:pt x="796" y="253"/>
                  <a:pt x="796" y="253"/>
                  <a:pt x="796" y="253"/>
                </a:cubicBezTo>
                <a:cubicBezTo>
                  <a:pt x="799" y="250"/>
                  <a:pt x="799" y="250"/>
                  <a:pt x="799" y="250"/>
                </a:cubicBezTo>
                <a:cubicBezTo>
                  <a:pt x="800" y="250"/>
                  <a:pt x="800" y="250"/>
                  <a:pt x="800" y="250"/>
                </a:cubicBezTo>
                <a:cubicBezTo>
                  <a:pt x="802" y="249"/>
                  <a:pt x="802" y="249"/>
                  <a:pt x="802" y="249"/>
                </a:cubicBezTo>
                <a:cubicBezTo>
                  <a:pt x="803" y="246"/>
                  <a:pt x="803" y="246"/>
                  <a:pt x="803" y="246"/>
                </a:cubicBezTo>
                <a:cubicBezTo>
                  <a:pt x="805" y="246"/>
                  <a:pt x="805" y="246"/>
                  <a:pt x="805" y="246"/>
                </a:cubicBezTo>
                <a:cubicBezTo>
                  <a:pt x="807" y="245"/>
                  <a:pt x="807" y="245"/>
                  <a:pt x="807" y="245"/>
                </a:cubicBezTo>
                <a:cubicBezTo>
                  <a:pt x="807" y="243"/>
                  <a:pt x="807" y="243"/>
                  <a:pt x="807" y="243"/>
                </a:cubicBezTo>
                <a:cubicBezTo>
                  <a:pt x="809" y="241"/>
                  <a:pt x="809" y="241"/>
                  <a:pt x="809" y="241"/>
                </a:cubicBezTo>
                <a:cubicBezTo>
                  <a:pt x="808" y="241"/>
                  <a:pt x="808" y="241"/>
                  <a:pt x="808" y="241"/>
                </a:cubicBezTo>
                <a:cubicBezTo>
                  <a:pt x="806" y="241"/>
                  <a:pt x="806" y="241"/>
                  <a:pt x="806" y="241"/>
                </a:cubicBezTo>
                <a:cubicBezTo>
                  <a:pt x="806" y="240"/>
                  <a:pt x="806" y="240"/>
                  <a:pt x="806" y="240"/>
                </a:cubicBezTo>
                <a:cubicBezTo>
                  <a:pt x="804" y="240"/>
                  <a:pt x="804" y="240"/>
                  <a:pt x="804" y="240"/>
                </a:cubicBezTo>
                <a:cubicBezTo>
                  <a:pt x="803" y="241"/>
                  <a:pt x="803" y="241"/>
                  <a:pt x="803" y="241"/>
                </a:cubicBezTo>
                <a:cubicBezTo>
                  <a:pt x="802" y="240"/>
                  <a:pt x="802" y="240"/>
                  <a:pt x="802" y="240"/>
                </a:cubicBezTo>
                <a:cubicBezTo>
                  <a:pt x="801" y="241"/>
                  <a:pt x="801" y="241"/>
                  <a:pt x="801" y="241"/>
                </a:cubicBezTo>
                <a:cubicBezTo>
                  <a:pt x="800" y="242"/>
                  <a:pt x="800" y="242"/>
                  <a:pt x="800" y="242"/>
                </a:cubicBezTo>
                <a:cubicBezTo>
                  <a:pt x="798" y="241"/>
                  <a:pt x="798" y="241"/>
                  <a:pt x="798" y="241"/>
                </a:cubicBezTo>
                <a:cubicBezTo>
                  <a:pt x="797" y="240"/>
                  <a:pt x="797" y="240"/>
                  <a:pt x="797" y="240"/>
                </a:cubicBezTo>
                <a:cubicBezTo>
                  <a:pt x="797" y="240"/>
                  <a:pt x="797" y="240"/>
                  <a:pt x="797" y="240"/>
                </a:cubicBezTo>
                <a:cubicBezTo>
                  <a:pt x="795" y="241"/>
                  <a:pt x="795" y="241"/>
                  <a:pt x="795" y="241"/>
                </a:cubicBezTo>
                <a:cubicBezTo>
                  <a:pt x="793" y="243"/>
                  <a:pt x="793" y="243"/>
                  <a:pt x="793" y="243"/>
                </a:cubicBezTo>
                <a:cubicBezTo>
                  <a:pt x="793" y="244"/>
                  <a:pt x="793" y="244"/>
                  <a:pt x="793" y="244"/>
                </a:cubicBezTo>
                <a:cubicBezTo>
                  <a:pt x="792" y="245"/>
                  <a:pt x="792" y="245"/>
                  <a:pt x="792" y="245"/>
                </a:cubicBezTo>
                <a:cubicBezTo>
                  <a:pt x="788" y="246"/>
                  <a:pt x="788" y="246"/>
                  <a:pt x="788" y="246"/>
                </a:cubicBezTo>
                <a:cubicBezTo>
                  <a:pt x="788" y="247"/>
                  <a:pt x="788" y="247"/>
                  <a:pt x="788" y="247"/>
                </a:cubicBezTo>
                <a:cubicBezTo>
                  <a:pt x="789" y="248"/>
                  <a:pt x="789" y="248"/>
                  <a:pt x="789" y="248"/>
                </a:cubicBezTo>
                <a:cubicBezTo>
                  <a:pt x="789" y="250"/>
                  <a:pt x="789" y="250"/>
                  <a:pt x="789" y="250"/>
                </a:cubicBezTo>
                <a:cubicBezTo>
                  <a:pt x="789" y="252"/>
                  <a:pt x="789" y="252"/>
                  <a:pt x="789" y="252"/>
                </a:cubicBezTo>
                <a:lnTo>
                  <a:pt x="789" y="253"/>
                </a:lnTo>
                <a:close/>
                <a:moveTo>
                  <a:pt x="803" y="178"/>
                </a:moveTo>
                <a:cubicBezTo>
                  <a:pt x="802" y="178"/>
                  <a:pt x="802" y="178"/>
                  <a:pt x="802" y="178"/>
                </a:cubicBezTo>
                <a:cubicBezTo>
                  <a:pt x="801" y="180"/>
                  <a:pt x="801" y="180"/>
                  <a:pt x="801" y="180"/>
                </a:cubicBezTo>
                <a:cubicBezTo>
                  <a:pt x="801" y="183"/>
                  <a:pt x="801" y="183"/>
                  <a:pt x="801" y="183"/>
                </a:cubicBezTo>
                <a:cubicBezTo>
                  <a:pt x="801" y="184"/>
                  <a:pt x="801" y="184"/>
                  <a:pt x="801" y="184"/>
                </a:cubicBezTo>
                <a:cubicBezTo>
                  <a:pt x="801" y="185"/>
                  <a:pt x="801" y="185"/>
                  <a:pt x="801" y="185"/>
                </a:cubicBezTo>
                <a:cubicBezTo>
                  <a:pt x="801" y="187"/>
                  <a:pt x="801" y="187"/>
                  <a:pt x="801" y="187"/>
                </a:cubicBezTo>
                <a:cubicBezTo>
                  <a:pt x="802" y="186"/>
                  <a:pt x="802" y="186"/>
                  <a:pt x="802" y="186"/>
                </a:cubicBezTo>
                <a:cubicBezTo>
                  <a:pt x="804" y="183"/>
                  <a:pt x="804" y="183"/>
                  <a:pt x="804" y="183"/>
                </a:cubicBezTo>
                <a:cubicBezTo>
                  <a:pt x="803" y="182"/>
                  <a:pt x="803" y="182"/>
                  <a:pt x="803" y="182"/>
                </a:cubicBezTo>
                <a:cubicBezTo>
                  <a:pt x="803" y="181"/>
                  <a:pt x="803" y="181"/>
                  <a:pt x="803" y="181"/>
                </a:cubicBezTo>
                <a:cubicBezTo>
                  <a:pt x="804" y="180"/>
                  <a:pt x="804" y="180"/>
                  <a:pt x="804" y="180"/>
                </a:cubicBezTo>
                <a:lnTo>
                  <a:pt x="803" y="178"/>
                </a:lnTo>
                <a:close/>
                <a:moveTo>
                  <a:pt x="785" y="103"/>
                </a:moveTo>
                <a:cubicBezTo>
                  <a:pt x="785" y="105"/>
                  <a:pt x="785" y="105"/>
                  <a:pt x="785" y="105"/>
                </a:cubicBezTo>
                <a:cubicBezTo>
                  <a:pt x="786" y="104"/>
                  <a:pt x="786" y="104"/>
                  <a:pt x="786" y="104"/>
                </a:cubicBezTo>
                <a:cubicBezTo>
                  <a:pt x="787" y="104"/>
                  <a:pt x="787" y="104"/>
                  <a:pt x="787" y="104"/>
                </a:cubicBezTo>
                <a:cubicBezTo>
                  <a:pt x="787" y="102"/>
                  <a:pt x="787" y="102"/>
                  <a:pt x="787" y="102"/>
                </a:cubicBezTo>
                <a:cubicBezTo>
                  <a:pt x="786" y="102"/>
                  <a:pt x="786" y="102"/>
                  <a:pt x="786" y="102"/>
                </a:cubicBezTo>
                <a:lnTo>
                  <a:pt x="785" y="103"/>
                </a:lnTo>
                <a:close/>
                <a:moveTo>
                  <a:pt x="419" y="22"/>
                </a:moveTo>
                <a:cubicBezTo>
                  <a:pt x="419" y="20"/>
                  <a:pt x="419" y="20"/>
                  <a:pt x="419" y="20"/>
                </a:cubicBezTo>
                <a:cubicBezTo>
                  <a:pt x="419" y="16"/>
                  <a:pt x="419" y="16"/>
                  <a:pt x="419" y="16"/>
                </a:cubicBezTo>
                <a:cubicBezTo>
                  <a:pt x="417" y="18"/>
                  <a:pt x="417" y="18"/>
                  <a:pt x="417" y="18"/>
                </a:cubicBezTo>
                <a:cubicBezTo>
                  <a:pt x="417" y="20"/>
                  <a:pt x="417" y="20"/>
                  <a:pt x="417" y="20"/>
                </a:cubicBezTo>
                <a:cubicBezTo>
                  <a:pt x="416" y="21"/>
                  <a:pt x="416" y="21"/>
                  <a:pt x="416" y="21"/>
                </a:cubicBezTo>
                <a:cubicBezTo>
                  <a:pt x="417" y="21"/>
                  <a:pt x="417" y="21"/>
                  <a:pt x="417" y="21"/>
                </a:cubicBezTo>
                <a:cubicBezTo>
                  <a:pt x="417" y="21"/>
                  <a:pt x="418" y="22"/>
                  <a:pt x="419" y="22"/>
                </a:cubicBezTo>
                <a:close/>
                <a:moveTo>
                  <a:pt x="784" y="107"/>
                </a:moveTo>
                <a:cubicBezTo>
                  <a:pt x="784" y="106"/>
                  <a:pt x="784" y="106"/>
                  <a:pt x="784" y="106"/>
                </a:cubicBezTo>
                <a:cubicBezTo>
                  <a:pt x="784" y="103"/>
                  <a:pt x="784" y="103"/>
                  <a:pt x="784" y="103"/>
                </a:cubicBezTo>
                <a:cubicBezTo>
                  <a:pt x="783" y="102"/>
                  <a:pt x="783" y="102"/>
                  <a:pt x="783" y="102"/>
                </a:cubicBezTo>
                <a:cubicBezTo>
                  <a:pt x="783" y="103"/>
                  <a:pt x="783" y="103"/>
                  <a:pt x="783" y="103"/>
                </a:cubicBezTo>
                <a:cubicBezTo>
                  <a:pt x="782" y="104"/>
                  <a:pt x="782" y="104"/>
                  <a:pt x="782" y="104"/>
                </a:cubicBezTo>
                <a:cubicBezTo>
                  <a:pt x="783" y="105"/>
                  <a:pt x="783" y="105"/>
                  <a:pt x="783" y="105"/>
                </a:cubicBezTo>
                <a:cubicBezTo>
                  <a:pt x="783" y="106"/>
                  <a:pt x="783" y="106"/>
                  <a:pt x="783" y="106"/>
                </a:cubicBezTo>
                <a:lnTo>
                  <a:pt x="784" y="107"/>
                </a:lnTo>
                <a:close/>
                <a:moveTo>
                  <a:pt x="417" y="29"/>
                </a:moveTo>
                <a:cubicBezTo>
                  <a:pt x="419" y="30"/>
                  <a:pt x="419" y="30"/>
                  <a:pt x="419" y="30"/>
                </a:cubicBezTo>
                <a:cubicBezTo>
                  <a:pt x="422" y="34"/>
                  <a:pt x="422" y="34"/>
                  <a:pt x="422" y="34"/>
                </a:cubicBezTo>
                <a:cubicBezTo>
                  <a:pt x="423" y="32"/>
                  <a:pt x="423" y="32"/>
                  <a:pt x="423" y="32"/>
                </a:cubicBezTo>
                <a:cubicBezTo>
                  <a:pt x="422" y="29"/>
                  <a:pt x="422" y="29"/>
                  <a:pt x="422" y="29"/>
                </a:cubicBezTo>
                <a:cubicBezTo>
                  <a:pt x="422" y="26"/>
                  <a:pt x="422" y="26"/>
                  <a:pt x="422" y="26"/>
                </a:cubicBezTo>
                <a:cubicBezTo>
                  <a:pt x="420" y="26"/>
                  <a:pt x="420" y="26"/>
                  <a:pt x="420" y="26"/>
                </a:cubicBezTo>
                <a:cubicBezTo>
                  <a:pt x="417" y="23"/>
                  <a:pt x="417" y="23"/>
                  <a:pt x="417" y="23"/>
                </a:cubicBezTo>
                <a:cubicBezTo>
                  <a:pt x="416" y="23"/>
                  <a:pt x="416" y="23"/>
                  <a:pt x="416" y="23"/>
                </a:cubicBezTo>
                <a:cubicBezTo>
                  <a:pt x="416" y="25"/>
                  <a:pt x="416" y="25"/>
                  <a:pt x="416" y="25"/>
                </a:cubicBezTo>
                <a:cubicBezTo>
                  <a:pt x="420" y="28"/>
                  <a:pt x="420" y="28"/>
                  <a:pt x="420" y="28"/>
                </a:cubicBezTo>
                <a:cubicBezTo>
                  <a:pt x="417" y="27"/>
                  <a:pt x="417" y="27"/>
                  <a:pt x="417" y="27"/>
                </a:cubicBezTo>
                <a:lnTo>
                  <a:pt x="417" y="29"/>
                </a:lnTo>
                <a:close/>
                <a:moveTo>
                  <a:pt x="812" y="181"/>
                </a:moveTo>
                <a:cubicBezTo>
                  <a:pt x="812" y="179"/>
                  <a:pt x="812" y="179"/>
                  <a:pt x="812" y="179"/>
                </a:cubicBezTo>
                <a:cubicBezTo>
                  <a:pt x="810" y="178"/>
                  <a:pt x="810" y="178"/>
                  <a:pt x="810" y="178"/>
                </a:cubicBezTo>
                <a:cubicBezTo>
                  <a:pt x="809" y="176"/>
                  <a:pt x="809" y="176"/>
                  <a:pt x="809" y="176"/>
                </a:cubicBezTo>
                <a:cubicBezTo>
                  <a:pt x="809" y="177"/>
                  <a:pt x="809" y="177"/>
                  <a:pt x="809" y="177"/>
                </a:cubicBezTo>
                <a:cubicBezTo>
                  <a:pt x="809" y="180"/>
                  <a:pt x="809" y="180"/>
                  <a:pt x="809" y="180"/>
                </a:cubicBezTo>
                <a:cubicBezTo>
                  <a:pt x="810" y="181"/>
                  <a:pt x="810" y="181"/>
                  <a:pt x="810" y="181"/>
                </a:cubicBezTo>
                <a:cubicBezTo>
                  <a:pt x="810" y="183"/>
                  <a:pt x="810" y="183"/>
                  <a:pt x="810" y="183"/>
                </a:cubicBezTo>
                <a:cubicBezTo>
                  <a:pt x="810" y="184"/>
                  <a:pt x="810" y="184"/>
                  <a:pt x="810" y="184"/>
                </a:cubicBezTo>
                <a:cubicBezTo>
                  <a:pt x="812" y="185"/>
                  <a:pt x="812" y="185"/>
                  <a:pt x="812" y="185"/>
                </a:cubicBezTo>
                <a:cubicBezTo>
                  <a:pt x="813" y="186"/>
                  <a:pt x="813" y="186"/>
                  <a:pt x="813" y="186"/>
                </a:cubicBezTo>
                <a:cubicBezTo>
                  <a:pt x="813" y="187"/>
                  <a:pt x="813" y="187"/>
                  <a:pt x="813" y="187"/>
                </a:cubicBezTo>
                <a:cubicBezTo>
                  <a:pt x="814" y="187"/>
                  <a:pt x="814" y="187"/>
                  <a:pt x="814" y="187"/>
                </a:cubicBezTo>
                <a:cubicBezTo>
                  <a:pt x="816" y="187"/>
                  <a:pt x="816" y="187"/>
                  <a:pt x="816" y="187"/>
                </a:cubicBezTo>
                <a:cubicBezTo>
                  <a:pt x="817" y="185"/>
                  <a:pt x="817" y="185"/>
                  <a:pt x="817" y="185"/>
                </a:cubicBezTo>
                <a:cubicBezTo>
                  <a:pt x="815" y="185"/>
                  <a:pt x="815" y="185"/>
                  <a:pt x="815" y="185"/>
                </a:cubicBezTo>
                <a:cubicBezTo>
                  <a:pt x="813" y="184"/>
                  <a:pt x="813" y="184"/>
                  <a:pt x="813" y="184"/>
                </a:cubicBezTo>
                <a:cubicBezTo>
                  <a:pt x="813" y="181"/>
                  <a:pt x="813" y="181"/>
                  <a:pt x="813" y="181"/>
                </a:cubicBezTo>
                <a:lnTo>
                  <a:pt x="812" y="181"/>
                </a:lnTo>
                <a:close/>
                <a:moveTo>
                  <a:pt x="778" y="92"/>
                </a:moveTo>
                <a:cubicBezTo>
                  <a:pt x="779" y="93"/>
                  <a:pt x="779" y="93"/>
                  <a:pt x="779" y="93"/>
                </a:cubicBezTo>
                <a:cubicBezTo>
                  <a:pt x="780" y="92"/>
                  <a:pt x="780" y="92"/>
                  <a:pt x="780" y="92"/>
                </a:cubicBezTo>
                <a:cubicBezTo>
                  <a:pt x="781" y="92"/>
                  <a:pt x="781" y="92"/>
                  <a:pt x="781" y="92"/>
                </a:cubicBezTo>
                <a:cubicBezTo>
                  <a:pt x="781" y="91"/>
                  <a:pt x="781" y="91"/>
                  <a:pt x="781" y="91"/>
                </a:cubicBezTo>
                <a:cubicBezTo>
                  <a:pt x="780" y="91"/>
                  <a:pt x="780" y="91"/>
                  <a:pt x="780" y="91"/>
                </a:cubicBezTo>
                <a:cubicBezTo>
                  <a:pt x="779" y="91"/>
                  <a:pt x="779" y="91"/>
                  <a:pt x="779" y="91"/>
                </a:cubicBezTo>
                <a:lnTo>
                  <a:pt x="778" y="92"/>
                </a:lnTo>
                <a:close/>
                <a:moveTo>
                  <a:pt x="899" y="317"/>
                </a:moveTo>
                <a:cubicBezTo>
                  <a:pt x="899" y="316"/>
                  <a:pt x="899" y="316"/>
                  <a:pt x="899" y="316"/>
                </a:cubicBezTo>
                <a:cubicBezTo>
                  <a:pt x="898" y="318"/>
                  <a:pt x="898" y="318"/>
                  <a:pt x="898" y="318"/>
                </a:cubicBezTo>
                <a:lnTo>
                  <a:pt x="899" y="317"/>
                </a:lnTo>
                <a:close/>
                <a:moveTo>
                  <a:pt x="903" y="920"/>
                </a:moveTo>
                <a:cubicBezTo>
                  <a:pt x="904" y="919"/>
                  <a:pt x="904" y="919"/>
                  <a:pt x="904" y="919"/>
                </a:cubicBezTo>
                <a:cubicBezTo>
                  <a:pt x="901" y="920"/>
                  <a:pt x="901" y="920"/>
                  <a:pt x="901" y="920"/>
                </a:cubicBezTo>
                <a:lnTo>
                  <a:pt x="903" y="920"/>
                </a:lnTo>
                <a:close/>
                <a:moveTo>
                  <a:pt x="900" y="921"/>
                </a:moveTo>
                <a:cubicBezTo>
                  <a:pt x="897" y="923"/>
                  <a:pt x="897" y="923"/>
                  <a:pt x="897" y="923"/>
                </a:cubicBezTo>
                <a:cubicBezTo>
                  <a:pt x="895" y="922"/>
                  <a:pt x="895" y="922"/>
                  <a:pt x="895" y="922"/>
                </a:cubicBezTo>
                <a:cubicBezTo>
                  <a:pt x="893" y="923"/>
                  <a:pt x="893" y="923"/>
                  <a:pt x="893" y="923"/>
                </a:cubicBezTo>
                <a:cubicBezTo>
                  <a:pt x="892" y="924"/>
                  <a:pt x="892" y="924"/>
                  <a:pt x="892" y="924"/>
                </a:cubicBezTo>
                <a:cubicBezTo>
                  <a:pt x="894" y="926"/>
                  <a:pt x="894" y="926"/>
                  <a:pt x="894" y="926"/>
                </a:cubicBezTo>
                <a:cubicBezTo>
                  <a:pt x="894" y="927"/>
                  <a:pt x="894" y="927"/>
                  <a:pt x="894" y="927"/>
                </a:cubicBezTo>
                <a:cubicBezTo>
                  <a:pt x="892" y="929"/>
                  <a:pt x="892" y="929"/>
                  <a:pt x="892" y="929"/>
                </a:cubicBezTo>
                <a:cubicBezTo>
                  <a:pt x="890" y="930"/>
                  <a:pt x="890" y="930"/>
                  <a:pt x="890" y="930"/>
                </a:cubicBezTo>
                <a:cubicBezTo>
                  <a:pt x="892" y="931"/>
                  <a:pt x="892" y="931"/>
                  <a:pt x="892" y="931"/>
                </a:cubicBezTo>
                <a:cubicBezTo>
                  <a:pt x="897" y="930"/>
                  <a:pt x="897" y="930"/>
                  <a:pt x="897" y="930"/>
                </a:cubicBezTo>
                <a:cubicBezTo>
                  <a:pt x="899" y="928"/>
                  <a:pt x="899" y="928"/>
                  <a:pt x="899" y="928"/>
                </a:cubicBezTo>
                <a:cubicBezTo>
                  <a:pt x="899" y="926"/>
                  <a:pt x="899" y="926"/>
                  <a:pt x="899" y="926"/>
                </a:cubicBezTo>
                <a:cubicBezTo>
                  <a:pt x="898" y="924"/>
                  <a:pt x="898" y="924"/>
                  <a:pt x="898" y="924"/>
                </a:cubicBezTo>
                <a:cubicBezTo>
                  <a:pt x="901" y="922"/>
                  <a:pt x="901" y="922"/>
                  <a:pt x="901" y="922"/>
                </a:cubicBezTo>
                <a:lnTo>
                  <a:pt x="900" y="921"/>
                </a:lnTo>
                <a:close/>
                <a:moveTo>
                  <a:pt x="931" y="500"/>
                </a:moveTo>
                <a:cubicBezTo>
                  <a:pt x="931" y="500"/>
                  <a:pt x="931" y="500"/>
                  <a:pt x="931" y="500"/>
                </a:cubicBezTo>
                <a:cubicBezTo>
                  <a:pt x="930" y="500"/>
                  <a:pt x="930" y="500"/>
                  <a:pt x="930" y="500"/>
                </a:cubicBezTo>
                <a:cubicBezTo>
                  <a:pt x="930" y="499"/>
                  <a:pt x="930" y="499"/>
                  <a:pt x="930" y="499"/>
                </a:cubicBezTo>
                <a:cubicBezTo>
                  <a:pt x="931" y="498"/>
                  <a:pt x="931" y="498"/>
                  <a:pt x="931" y="498"/>
                </a:cubicBezTo>
                <a:cubicBezTo>
                  <a:pt x="931" y="497"/>
                  <a:pt x="931" y="497"/>
                  <a:pt x="931" y="497"/>
                </a:cubicBezTo>
                <a:cubicBezTo>
                  <a:pt x="933" y="496"/>
                  <a:pt x="933" y="496"/>
                  <a:pt x="933" y="496"/>
                </a:cubicBezTo>
                <a:cubicBezTo>
                  <a:pt x="933" y="496"/>
                  <a:pt x="933" y="496"/>
                  <a:pt x="933" y="496"/>
                </a:cubicBezTo>
                <a:cubicBezTo>
                  <a:pt x="933" y="496"/>
                  <a:pt x="933" y="496"/>
                  <a:pt x="933" y="496"/>
                </a:cubicBezTo>
                <a:cubicBezTo>
                  <a:pt x="932" y="496"/>
                  <a:pt x="932" y="496"/>
                  <a:pt x="932" y="496"/>
                </a:cubicBezTo>
                <a:cubicBezTo>
                  <a:pt x="931" y="497"/>
                  <a:pt x="931" y="497"/>
                  <a:pt x="931" y="497"/>
                </a:cubicBezTo>
                <a:cubicBezTo>
                  <a:pt x="930" y="499"/>
                  <a:pt x="930" y="499"/>
                  <a:pt x="930" y="499"/>
                </a:cubicBezTo>
                <a:cubicBezTo>
                  <a:pt x="930" y="500"/>
                  <a:pt x="930" y="500"/>
                  <a:pt x="930" y="500"/>
                </a:cubicBezTo>
                <a:lnTo>
                  <a:pt x="931" y="500"/>
                </a:lnTo>
                <a:close/>
                <a:moveTo>
                  <a:pt x="931" y="520"/>
                </a:moveTo>
                <a:cubicBezTo>
                  <a:pt x="934" y="522"/>
                  <a:pt x="934" y="522"/>
                  <a:pt x="934" y="522"/>
                </a:cubicBezTo>
                <a:cubicBezTo>
                  <a:pt x="935" y="523"/>
                  <a:pt x="935" y="523"/>
                  <a:pt x="935" y="523"/>
                </a:cubicBezTo>
                <a:cubicBezTo>
                  <a:pt x="936" y="523"/>
                  <a:pt x="936" y="523"/>
                  <a:pt x="936" y="523"/>
                </a:cubicBezTo>
                <a:cubicBezTo>
                  <a:pt x="936" y="521"/>
                  <a:pt x="936" y="521"/>
                  <a:pt x="936" y="521"/>
                </a:cubicBezTo>
                <a:cubicBezTo>
                  <a:pt x="937" y="521"/>
                  <a:pt x="937" y="521"/>
                  <a:pt x="937" y="521"/>
                </a:cubicBezTo>
                <a:cubicBezTo>
                  <a:pt x="937" y="522"/>
                  <a:pt x="937" y="522"/>
                  <a:pt x="937" y="522"/>
                </a:cubicBezTo>
                <a:cubicBezTo>
                  <a:pt x="939" y="522"/>
                  <a:pt x="939" y="522"/>
                  <a:pt x="939" y="522"/>
                </a:cubicBezTo>
                <a:cubicBezTo>
                  <a:pt x="942" y="519"/>
                  <a:pt x="942" y="519"/>
                  <a:pt x="942" y="519"/>
                </a:cubicBezTo>
                <a:cubicBezTo>
                  <a:pt x="945" y="519"/>
                  <a:pt x="945" y="519"/>
                  <a:pt x="945" y="519"/>
                </a:cubicBezTo>
                <a:cubicBezTo>
                  <a:pt x="946" y="518"/>
                  <a:pt x="946" y="518"/>
                  <a:pt x="946" y="518"/>
                </a:cubicBezTo>
                <a:cubicBezTo>
                  <a:pt x="948" y="517"/>
                  <a:pt x="948" y="517"/>
                  <a:pt x="948" y="517"/>
                </a:cubicBezTo>
                <a:cubicBezTo>
                  <a:pt x="948" y="517"/>
                  <a:pt x="948" y="517"/>
                  <a:pt x="948" y="517"/>
                </a:cubicBezTo>
                <a:cubicBezTo>
                  <a:pt x="947" y="514"/>
                  <a:pt x="947" y="514"/>
                  <a:pt x="947" y="514"/>
                </a:cubicBezTo>
                <a:cubicBezTo>
                  <a:pt x="945" y="514"/>
                  <a:pt x="945" y="514"/>
                  <a:pt x="945" y="514"/>
                </a:cubicBezTo>
                <a:cubicBezTo>
                  <a:pt x="944" y="514"/>
                  <a:pt x="944" y="514"/>
                  <a:pt x="944" y="514"/>
                </a:cubicBezTo>
                <a:cubicBezTo>
                  <a:pt x="944" y="515"/>
                  <a:pt x="944" y="515"/>
                  <a:pt x="944" y="515"/>
                </a:cubicBezTo>
                <a:cubicBezTo>
                  <a:pt x="943" y="516"/>
                  <a:pt x="943" y="516"/>
                  <a:pt x="943" y="516"/>
                </a:cubicBezTo>
                <a:cubicBezTo>
                  <a:pt x="942" y="515"/>
                  <a:pt x="942" y="515"/>
                  <a:pt x="942" y="515"/>
                </a:cubicBezTo>
                <a:cubicBezTo>
                  <a:pt x="943" y="514"/>
                  <a:pt x="943" y="514"/>
                  <a:pt x="943" y="514"/>
                </a:cubicBezTo>
                <a:cubicBezTo>
                  <a:pt x="942" y="513"/>
                  <a:pt x="942" y="513"/>
                  <a:pt x="942" y="513"/>
                </a:cubicBezTo>
                <a:cubicBezTo>
                  <a:pt x="940" y="512"/>
                  <a:pt x="940" y="512"/>
                  <a:pt x="940" y="512"/>
                </a:cubicBezTo>
                <a:cubicBezTo>
                  <a:pt x="941" y="511"/>
                  <a:pt x="941" y="511"/>
                  <a:pt x="941" y="511"/>
                </a:cubicBezTo>
                <a:cubicBezTo>
                  <a:pt x="944" y="507"/>
                  <a:pt x="944" y="507"/>
                  <a:pt x="944" y="507"/>
                </a:cubicBezTo>
                <a:cubicBezTo>
                  <a:pt x="944" y="506"/>
                  <a:pt x="944" y="506"/>
                  <a:pt x="944" y="506"/>
                </a:cubicBezTo>
                <a:cubicBezTo>
                  <a:pt x="942" y="505"/>
                  <a:pt x="942" y="505"/>
                  <a:pt x="942" y="505"/>
                </a:cubicBezTo>
                <a:cubicBezTo>
                  <a:pt x="943" y="504"/>
                  <a:pt x="943" y="504"/>
                  <a:pt x="943" y="504"/>
                </a:cubicBezTo>
                <a:cubicBezTo>
                  <a:pt x="943" y="503"/>
                  <a:pt x="943" y="503"/>
                  <a:pt x="943" y="503"/>
                </a:cubicBezTo>
                <a:cubicBezTo>
                  <a:pt x="941" y="503"/>
                  <a:pt x="941" y="503"/>
                  <a:pt x="941" y="503"/>
                </a:cubicBezTo>
                <a:cubicBezTo>
                  <a:pt x="940" y="505"/>
                  <a:pt x="940" y="505"/>
                  <a:pt x="940" y="505"/>
                </a:cubicBezTo>
                <a:cubicBezTo>
                  <a:pt x="938" y="507"/>
                  <a:pt x="938" y="507"/>
                  <a:pt x="938" y="507"/>
                </a:cubicBezTo>
                <a:cubicBezTo>
                  <a:pt x="937" y="509"/>
                  <a:pt x="937" y="509"/>
                  <a:pt x="937" y="509"/>
                </a:cubicBezTo>
                <a:cubicBezTo>
                  <a:pt x="936" y="510"/>
                  <a:pt x="936" y="510"/>
                  <a:pt x="936" y="510"/>
                </a:cubicBezTo>
                <a:cubicBezTo>
                  <a:pt x="934" y="513"/>
                  <a:pt x="934" y="513"/>
                  <a:pt x="934" y="513"/>
                </a:cubicBezTo>
                <a:cubicBezTo>
                  <a:pt x="931" y="515"/>
                  <a:pt x="931" y="515"/>
                  <a:pt x="931" y="515"/>
                </a:cubicBezTo>
                <a:cubicBezTo>
                  <a:pt x="930" y="516"/>
                  <a:pt x="930" y="516"/>
                  <a:pt x="930" y="516"/>
                </a:cubicBezTo>
                <a:cubicBezTo>
                  <a:pt x="931" y="517"/>
                  <a:pt x="931" y="517"/>
                  <a:pt x="931" y="517"/>
                </a:cubicBezTo>
                <a:lnTo>
                  <a:pt x="931" y="520"/>
                </a:lnTo>
                <a:close/>
                <a:moveTo>
                  <a:pt x="840" y="847"/>
                </a:moveTo>
                <a:cubicBezTo>
                  <a:pt x="844" y="848"/>
                  <a:pt x="844" y="848"/>
                  <a:pt x="844" y="848"/>
                </a:cubicBezTo>
                <a:cubicBezTo>
                  <a:pt x="846" y="848"/>
                  <a:pt x="846" y="848"/>
                  <a:pt x="846" y="848"/>
                </a:cubicBezTo>
                <a:cubicBezTo>
                  <a:pt x="849" y="847"/>
                  <a:pt x="849" y="847"/>
                  <a:pt x="849" y="847"/>
                </a:cubicBezTo>
                <a:cubicBezTo>
                  <a:pt x="851" y="848"/>
                  <a:pt x="851" y="848"/>
                  <a:pt x="851" y="848"/>
                </a:cubicBezTo>
                <a:cubicBezTo>
                  <a:pt x="854" y="846"/>
                  <a:pt x="854" y="846"/>
                  <a:pt x="854" y="846"/>
                </a:cubicBezTo>
                <a:cubicBezTo>
                  <a:pt x="856" y="843"/>
                  <a:pt x="856" y="843"/>
                  <a:pt x="856" y="843"/>
                </a:cubicBezTo>
                <a:cubicBezTo>
                  <a:pt x="855" y="843"/>
                  <a:pt x="855" y="843"/>
                  <a:pt x="855" y="843"/>
                </a:cubicBezTo>
                <a:cubicBezTo>
                  <a:pt x="854" y="842"/>
                  <a:pt x="854" y="842"/>
                  <a:pt x="854" y="842"/>
                </a:cubicBezTo>
                <a:cubicBezTo>
                  <a:pt x="853" y="841"/>
                  <a:pt x="853" y="841"/>
                  <a:pt x="853" y="841"/>
                </a:cubicBezTo>
                <a:cubicBezTo>
                  <a:pt x="849" y="842"/>
                  <a:pt x="849" y="842"/>
                  <a:pt x="849" y="842"/>
                </a:cubicBezTo>
                <a:cubicBezTo>
                  <a:pt x="841" y="841"/>
                  <a:pt x="841" y="841"/>
                  <a:pt x="841" y="841"/>
                </a:cubicBezTo>
                <a:cubicBezTo>
                  <a:pt x="841" y="842"/>
                  <a:pt x="841" y="842"/>
                  <a:pt x="841" y="842"/>
                </a:cubicBezTo>
                <a:cubicBezTo>
                  <a:pt x="839" y="843"/>
                  <a:pt x="839" y="843"/>
                  <a:pt x="839" y="843"/>
                </a:cubicBezTo>
                <a:cubicBezTo>
                  <a:pt x="839" y="845"/>
                  <a:pt x="839" y="845"/>
                  <a:pt x="839" y="845"/>
                </a:cubicBezTo>
                <a:cubicBezTo>
                  <a:pt x="839" y="846"/>
                  <a:pt x="839" y="846"/>
                  <a:pt x="839" y="846"/>
                </a:cubicBezTo>
                <a:lnTo>
                  <a:pt x="840" y="847"/>
                </a:lnTo>
                <a:close/>
                <a:moveTo>
                  <a:pt x="868" y="920"/>
                </a:moveTo>
                <a:cubicBezTo>
                  <a:pt x="867" y="919"/>
                  <a:pt x="867" y="919"/>
                  <a:pt x="867" y="919"/>
                </a:cubicBezTo>
                <a:cubicBezTo>
                  <a:pt x="865" y="921"/>
                  <a:pt x="865" y="921"/>
                  <a:pt x="865" y="921"/>
                </a:cubicBezTo>
                <a:cubicBezTo>
                  <a:pt x="865" y="921"/>
                  <a:pt x="866" y="921"/>
                  <a:pt x="866" y="921"/>
                </a:cubicBezTo>
                <a:cubicBezTo>
                  <a:pt x="868" y="921"/>
                  <a:pt x="868" y="921"/>
                  <a:pt x="868" y="921"/>
                </a:cubicBezTo>
                <a:cubicBezTo>
                  <a:pt x="870" y="921"/>
                  <a:pt x="870" y="921"/>
                  <a:pt x="870" y="921"/>
                </a:cubicBezTo>
                <a:cubicBezTo>
                  <a:pt x="872" y="920"/>
                  <a:pt x="872" y="920"/>
                  <a:pt x="872" y="920"/>
                </a:cubicBezTo>
                <a:cubicBezTo>
                  <a:pt x="871" y="918"/>
                  <a:pt x="871" y="918"/>
                  <a:pt x="871" y="918"/>
                </a:cubicBezTo>
                <a:lnTo>
                  <a:pt x="868" y="920"/>
                </a:lnTo>
                <a:close/>
                <a:moveTo>
                  <a:pt x="420" y="23"/>
                </a:moveTo>
                <a:cubicBezTo>
                  <a:pt x="419" y="23"/>
                  <a:pt x="419" y="23"/>
                  <a:pt x="419" y="23"/>
                </a:cubicBezTo>
                <a:cubicBezTo>
                  <a:pt x="421" y="25"/>
                  <a:pt x="421" y="25"/>
                  <a:pt x="421" y="25"/>
                </a:cubicBezTo>
                <a:cubicBezTo>
                  <a:pt x="424" y="23"/>
                  <a:pt x="424" y="23"/>
                  <a:pt x="424" y="23"/>
                </a:cubicBezTo>
                <a:cubicBezTo>
                  <a:pt x="423" y="22"/>
                  <a:pt x="423" y="22"/>
                  <a:pt x="423" y="22"/>
                </a:cubicBezTo>
                <a:cubicBezTo>
                  <a:pt x="424" y="20"/>
                  <a:pt x="424" y="20"/>
                  <a:pt x="424" y="20"/>
                </a:cubicBezTo>
                <a:cubicBezTo>
                  <a:pt x="425" y="15"/>
                  <a:pt x="425" y="15"/>
                  <a:pt x="425" y="15"/>
                </a:cubicBezTo>
                <a:cubicBezTo>
                  <a:pt x="424" y="13"/>
                  <a:pt x="424" y="13"/>
                  <a:pt x="424" y="13"/>
                </a:cubicBezTo>
                <a:cubicBezTo>
                  <a:pt x="423" y="14"/>
                  <a:pt x="423" y="14"/>
                  <a:pt x="423" y="14"/>
                </a:cubicBezTo>
                <a:cubicBezTo>
                  <a:pt x="422" y="15"/>
                  <a:pt x="422" y="15"/>
                  <a:pt x="422" y="15"/>
                </a:cubicBezTo>
                <a:cubicBezTo>
                  <a:pt x="421" y="14"/>
                  <a:pt x="421" y="14"/>
                  <a:pt x="421" y="14"/>
                </a:cubicBezTo>
                <a:cubicBezTo>
                  <a:pt x="420" y="15"/>
                  <a:pt x="420" y="15"/>
                  <a:pt x="420" y="15"/>
                </a:cubicBezTo>
                <a:cubicBezTo>
                  <a:pt x="420" y="19"/>
                  <a:pt x="420" y="19"/>
                  <a:pt x="420" y="19"/>
                </a:cubicBezTo>
                <a:cubicBezTo>
                  <a:pt x="421" y="21"/>
                  <a:pt x="421" y="21"/>
                  <a:pt x="421" y="21"/>
                </a:cubicBezTo>
                <a:lnTo>
                  <a:pt x="420" y="23"/>
                </a:lnTo>
                <a:close/>
                <a:moveTo>
                  <a:pt x="822" y="178"/>
                </a:moveTo>
                <a:cubicBezTo>
                  <a:pt x="822" y="177"/>
                  <a:pt x="822" y="177"/>
                  <a:pt x="822" y="177"/>
                </a:cubicBezTo>
                <a:cubicBezTo>
                  <a:pt x="821" y="176"/>
                  <a:pt x="821" y="176"/>
                  <a:pt x="821" y="176"/>
                </a:cubicBezTo>
                <a:cubicBezTo>
                  <a:pt x="820" y="176"/>
                  <a:pt x="820" y="176"/>
                  <a:pt x="820" y="176"/>
                </a:cubicBezTo>
                <a:cubicBezTo>
                  <a:pt x="820" y="176"/>
                  <a:pt x="820" y="176"/>
                  <a:pt x="820" y="176"/>
                </a:cubicBezTo>
                <a:cubicBezTo>
                  <a:pt x="821" y="177"/>
                  <a:pt x="821" y="177"/>
                  <a:pt x="821" y="177"/>
                </a:cubicBezTo>
                <a:lnTo>
                  <a:pt x="822" y="178"/>
                </a:lnTo>
                <a:close/>
                <a:moveTo>
                  <a:pt x="900" y="320"/>
                </a:moveTo>
                <a:cubicBezTo>
                  <a:pt x="901" y="318"/>
                  <a:pt x="901" y="318"/>
                  <a:pt x="901" y="318"/>
                </a:cubicBezTo>
                <a:cubicBezTo>
                  <a:pt x="900" y="316"/>
                  <a:pt x="900" y="316"/>
                  <a:pt x="900" y="316"/>
                </a:cubicBezTo>
                <a:cubicBezTo>
                  <a:pt x="899" y="317"/>
                  <a:pt x="899" y="317"/>
                  <a:pt x="899" y="317"/>
                </a:cubicBezTo>
                <a:cubicBezTo>
                  <a:pt x="900" y="319"/>
                  <a:pt x="900" y="319"/>
                  <a:pt x="900" y="319"/>
                </a:cubicBezTo>
                <a:cubicBezTo>
                  <a:pt x="900" y="320"/>
                  <a:pt x="900" y="320"/>
                  <a:pt x="900" y="320"/>
                </a:cubicBezTo>
                <a:close/>
                <a:moveTo>
                  <a:pt x="897" y="317"/>
                </a:moveTo>
                <a:cubicBezTo>
                  <a:pt x="898" y="317"/>
                  <a:pt x="898" y="317"/>
                  <a:pt x="898" y="317"/>
                </a:cubicBezTo>
                <a:cubicBezTo>
                  <a:pt x="898" y="316"/>
                  <a:pt x="898" y="316"/>
                  <a:pt x="898" y="316"/>
                </a:cubicBezTo>
                <a:lnTo>
                  <a:pt x="897" y="317"/>
                </a:lnTo>
                <a:close/>
                <a:moveTo>
                  <a:pt x="929" y="474"/>
                </a:moveTo>
                <a:cubicBezTo>
                  <a:pt x="931" y="475"/>
                  <a:pt x="931" y="475"/>
                  <a:pt x="931" y="475"/>
                </a:cubicBezTo>
                <a:cubicBezTo>
                  <a:pt x="932" y="475"/>
                  <a:pt x="932" y="475"/>
                  <a:pt x="932" y="475"/>
                </a:cubicBezTo>
                <a:cubicBezTo>
                  <a:pt x="934" y="476"/>
                  <a:pt x="934" y="476"/>
                  <a:pt x="934" y="476"/>
                </a:cubicBezTo>
                <a:cubicBezTo>
                  <a:pt x="936" y="475"/>
                  <a:pt x="936" y="475"/>
                  <a:pt x="936" y="475"/>
                </a:cubicBezTo>
                <a:cubicBezTo>
                  <a:pt x="937" y="474"/>
                  <a:pt x="937" y="474"/>
                  <a:pt x="937" y="474"/>
                </a:cubicBezTo>
                <a:cubicBezTo>
                  <a:pt x="936" y="473"/>
                  <a:pt x="936" y="473"/>
                  <a:pt x="936" y="473"/>
                </a:cubicBezTo>
                <a:cubicBezTo>
                  <a:pt x="935" y="472"/>
                  <a:pt x="935" y="472"/>
                  <a:pt x="935" y="472"/>
                </a:cubicBezTo>
                <a:cubicBezTo>
                  <a:pt x="934" y="471"/>
                  <a:pt x="934" y="471"/>
                  <a:pt x="934" y="471"/>
                </a:cubicBezTo>
                <a:cubicBezTo>
                  <a:pt x="933" y="470"/>
                  <a:pt x="933" y="470"/>
                  <a:pt x="933" y="470"/>
                </a:cubicBezTo>
                <a:cubicBezTo>
                  <a:pt x="931" y="469"/>
                  <a:pt x="931" y="469"/>
                  <a:pt x="931" y="469"/>
                </a:cubicBezTo>
                <a:cubicBezTo>
                  <a:pt x="929" y="467"/>
                  <a:pt x="929" y="467"/>
                  <a:pt x="929" y="467"/>
                </a:cubicBezTo>
                <a:cubicBezTo>
                  <a:pt x="928" y="467"/>
                  <a:pt x="928" y="467"/>
                  <a:pt x="928" y="467"/>
                </a:cubicBezTo>
                <a:cubicBezTo>
                  <a:pt x="926" y="465"/>
                  <a:pt x="926" y="465"/>
                  <a:pt x="926" y="465"/>
                </a:cubicBezTo>
                <a:cubicBezTo>
                  <a:pt x="924" y="464"/>
                  <a:pt x="924" y="464"/>
                  <a:pt x="924" y="464"/>
                </a:cubicBezTo>
                <a:cubicBezTo>
                  <a:pt x="921" y="463"/>
                  <a:pt x="921" y="463"/>
                  <a:pt x="921" y="463"/>
                </a:cubicBezTo>
                <a:cubicBezTo>
                  <a:pt x="916" y="462"/>
                  <a:pt x="916" y="462"/>
                  <a:pt x="916" y="462"/>
                </a:cubicBezTo>
                <a:cubicBezTo>
                  <a:pt x="914" y="461"/>
                  <a:pt x="914" y="461"/>
                  <a:pt x="914" y="461"/>
                </a:cubicBezTo>
                <a:cubicBezTo>
                  <a:pt x="912" y="462"/>
                  <a:pt x="912" y="462"/>
                  <a:pt x="912" y="462"/>
                </a:cubicBezTo>
                <a:cubicBezTo>
                  <a:pt x="913" y="464"/>
                  <a:pt x="913" y="464"/>
                  <a:pt x="913" y="464"/>
                </a:cubicBezTo>
                <a:cubicBezTo>
                  <a:pt x="915" y="465"/>
                  <a:pt x="915" y="465"/>
                  <a:pt x="915" y="465"/>
                </a:cubicBezTo>
                <a:cubicBezTo>
                  <a:pt x="919" y="467"/>
                  <a:pt x="919" y="467"/>
                  <a:pt x="919" y="467"/>
                </a:cubicBezTo>
                <a:cubicBezTo>
                  <a:pt x="919" y="469"/>
                  <a:pt x="919" y="469"/>
                  <a:pt x="919" y="469"/>
                </a:cubicBezTo>
                <a:cubicBezTo>
                  <a:pt x="920" y="470"/>
                  <a:pt x="920" y="470"/>
                  <a:pt x="920" y="470"/>
                </a:cubicBezTo>
                <a:cubicBezTo>
                  <a:pt x="921" y="470"/>
                  <a:pt x="921" y="470"/>
                  <a:pt x="921" y="470"/>
                </a:cubicBezTo>
                <a:cubicBezTo>
                  <a:pt x="924" y="473"/>
                  <a:pt x="924" y="473"/>
                  <a:pt x="924" y="473"/>
                </a:cubicBezTo>
                <a:cubicBezTo>
                  <a:pt x="927" y="473"/>
                  <a:pt x="927" y="473"/>
                  <a:pt x="927" y="473"/>
                </a:cubicBezTo>
                <a:lnTo>
                  <a:pt x="929" y="474"/>
                </a:lnTo>
                <a:close/>
                <a:moveTo>
                  <a:pt x="925" y="510"/>
                </a:moveTo>
                <a:cubicBezTo>
                  <a:pt x="926" y="510"/>
                  <a:pt x="926" y="510"/>
                  <a:pt x="926" y="510"/>
                </a:cubicBezTo>
                <a:cubicBezTo>
                  <a:pt x="923" y="510"/>
                  <a:pt x="923" y="510"/>
                  <a:pt x="923" y="510"/>
                </a:cubicBezTo>
                <a:cubicBezTo>
                  <a:pt x="921" y="509"/>
                  <a:pt x="921" y="509"/>
                  <a:pt x="921" y="509"/>
                </a:cubicBezTo>
                <a:cubicBezTo>
                  <a:pt x="920" y="510"/>
                  <a:pt x="920" y="510"/>
                  <a:pt x="920" y="510"/>
                </a:cubicBezTo>
                <a:cubicBezTo>
                  <a:pt x="918" y="510"/>
                  <a:pt x="918" y="510"/>
                  <a:pt x="918" y="510"/>
                </a:cubicBezTo>
                <a:cubicBezTo>
                  <a:pt x="917" y="509"/>
                  <a:pt x="917" y="509"/>
                  <a:pt x="917" y="509"/>
                </a:cubicBezTo>
                <a:cubicBezTo>
                  <a:pt x="915" y="509"/>
                  <a:pt x="915" y="509"/>
                  <a:pt x="915" y="509"/>
                </a:cubicBezTo>
                <a:cubicBezTo>
                  <a:pt x="913" y="507"/>
                  <a:pt x="913" y="507"/>
                  <a:pt x="913" y="507"/>
                </a:cubicBezTo>
                <a:cubicBezTo>
                  <a:pt x="911" y="507"/>
                  <a:pt x="911" y="507"/>
                  <a:pt x="911" y="507"/>
                </a:cubicBezTo>
                <a:cubicBezTo>
                  <a:pt x="911" y="508"/>
                  <a:pt x="911" y="508"/>
                  <a:pt x="911" y="508"/>
                </a:cubicBezTo>
                <a:cubicBezTo>
                  <a:pt x="910" y="507"/>
                  <a:pt x="910" y="507"/>
                  <a:pt x="910" y="507"/>
                </a:cubicBezTo>
                <a:cubicBezTo>
                  <a:pt x="910" y="506"/>
                  <a:pt x="910" y="506"/>
                  <a:pt x="910" y="506"/>
                </a:cubicBezTo>
                <a:cubicBezTo>
                  <a:pt x="909" y="505"/>
                  <a:pt x="909" y="505"/>
                  <a:pt x="909" y="505"/>
                </a:cubicBezTo>
                <a:cubicBezTo>
                  <a:pt x="909" y="504"/>
                  <a:pt x="909" y="504"/>
                  <a:pt x="909" y="504"/>
                </a:cubicBezTo>
                <a:cubicBezTo>
                  <a:pt x="910" y="503"/>
                  <a:pt x="910" y="503"/>
                  <a:pt x="910" y="503"/>
                </a:cubicBezTo>
                <a:cubicBezTo>
                  <a:pt x="910" y="501"/>
                  <a:pt x="910" y="501"/>
                  <a:pt x="910" y="501"/>
                </a:cubicBezTo>
                <a:cubicBezTo>
                  <a:pt x="906" y="504"/>
                  <a:pt x="906" y="504"/>
                  <a:pt x="906" y="504"/>
                </a:cubicBezTo>
                <a:cubicBezTo>
                  <a:pt x="905" y="505"/>
                  <a:pt x="905" y="505"/>
                  <a:pt x="905" y="505"/>
                </a:cubicBezTo>
                <a:cubicBezTo>
                  <a:pt x="906" y="506"/>
                  <a:pt x="906" y="506"/>
                  <a:pt x="906" y="506"/>
                </a:cubicBezTo>
                <a:cubicBezTo>
                  <a:pt x="907" y="506"/>
                  <a:pt x="907" y="506"/>
                  <a:pt x="907" y="506"/>
                </a:cubicBezTo>
                <a:cubicBezTo>
                  <a:pt x="908" y="507"/>
                  <a:pt x="908" y="507"/>
                  <a:pt x="908" y="507"/>
                </a:cubicBezTo>
                <a:cubicBezTo>
                  <a:pt x="908" y="508"/>
                  <a:pt x="908" y="508"/>
                  <a:pt x="908" y="508"/>
                </a:cubicBezTo>
                <a:cubicBezTo>
                  <a:pt x="909" y="509"/>
                  <a:pt x="909" y="509"/>
                  <a:pt x="909" y="509"/>
                </a:cubicBezTo>
                <a:cubicBezTo>
                  <a:pt x="910" y="510"/>
                  <a:pt x="910" y="510"/>
                  <a:pt x="910" y="510"/>
                </a:cubicBezTo>
                <a:cubicBezTo>
                  <a:pt x="910" y="510"/>
                  <a:pt x="910" y="510"/>
                  <a:pt x="910" y="510"/>
                </a:cubicBezTo>
                <a:cubicBezTo>
                  <a:pt x="911" y="511"/>
                  <a:pt x="911" y="511"/>
                  <a:pt x="911" y="511"/>
                </a:cubicBezTo>
                <a:cubicBezTo>
                  <a:pt x="912" y="512"/>
                  <a:pt x="912" y="512"/>
                  <a:pt x="912" y="512"/>
                </a:cubicBezTo>
                <a:cubicBezTo>
                  <a:pt x="913" y="513"/>
                  <a:pt x="913" y="513"/>
                  <a:pt x="913" y="513"/>
                </a:cubicBezTo>
                <a:cubicBezTo>
                  <a:pt x="917" y="513"/>
                  <a:pt x="917" y="513"/>
                  <a:pt x="917" y="513"/>
                </a:cubicBezTo>
                <a:cubicBezTo>
                  <a:pt x="918" y="515"/>
                  <a:pt x="918" y="515"/>
                  <a:pt x="918" y="515"/>
                </a:cubicBezTo>
                <a:cubicBezTo>
                  <a:pt x="920" y="516"/>
                  <a:pt x="920" y="516"/>
                  <a:pt x="920" y="516"/>
                </a:cubicBezTo>
                <a:cubicBezTo>
                  <a:pt x="922" y="516"/>
                  <a:pt x="922" y="516"/>
                  <a:pt x="922" y="516"/>
                </a:cubicBezTo>
                <a:cubicBezTo>
                  <a:pt x="923" y="514"/>
                  <a:pt x="923" y="514"/>
                  <a:pt x="923" y="514"/>
                </a:cubicBezTo>
                <a:cubicBezTo>
                  <a:pt x="922" y="513"/>
                  <a:pt x="922" y="513"/>
                  <a:pt x="922" y="513"/>
                </a:cubicBezTo>
                <a:cubicBezTo>
                  <a:pt x="923" y="511"/>
                  <a:pt x="923" y="511"/>
                  <a:pt x="923" y="511"/>
                </a:cubicBezTo>
                <a:lnTo>
                  <a:pt x="925" y="510"/>
                </a:lnTo>
                <a:close/>
                <a:moveTo>
                  <a:pt x="746" y="96"/>
                </a:moveTo>
                <a:cubicBezTo>
                  <a:pt x="748" y="93"/>
                  <a:pt x="748" y="93"/>
                  <a:pt x="748" y="93"/>
                </a:cubicBezTo>
                <a:cubicBezTo>
                  <a:pt x="747" y="91"/>
                  <a:pt x="747" y="91"/>
                  <a:pt x="747" y="91"/>
                </a:cubicBezTo>
                <a:cubicBezTo>
                  <a:pt x="745" y="90"/>
                  <a:pt x="745" y="90"/>
                  <a:pt x="745" y="90"/>
                </a:cubicBezTo>
                <a:cubicBezTo>
                  <a:pt x="743" y="92"/>
                  <a:pt x="743" y="92"/>
                  <a:pt x="743" y="92"/>
                </a:cubicBezTo>
                <a:cubicBezTo>
                  <a:pt x="742" y="95"/>
                  <a:pt x="742" y="95"/>
                  <a:pt x="742" y="95"/>
                </a:cubicBezTo>
                <a:cubicBezTo>
                  <a:pt x="742" y="96"/>
                  <a:pt x="743" y="96"/>
                  <a:pt x="743" y="96"/>
                </a:cubicBezTo>
                <a:cubicBezTo>
                  <a:pt x="744" y="94"/>
                  <a:pt x="744" y="94"/>
                  <a:pt x="744" y="94"/>
                </a:cubicBezTo>
                <a:cubicBezTo>
                  <a:pt x="744" y="93"/>
                  <a:pt x="744" y="93"/>
                  <a:pt x="744" y="93"/>
                </a:cubicBezTo>
                <a:cubicBezTo>
                  <a:pt x="744" y="95"/>
                  <a:pt x="744" y="95"/>
                  <a:pt x="744" y="95"/>
                </a:cubicBezTo>
                <a:cubicBezTo>
                  <a:pt x="744" y="97"/>
                  <a:pt x="744" y="97"/>
                  <a:pt x="744" y="97"/>
                </a:cubicBezTo>
                <a:lnTo>
                  <a:pt x="746" y="96"/>
                </a:lnTo>
                <a:close/>
                <a:moveTo>
                  <a:pt x="740" y="90"/>
                </a:moveTo>
                <a:cubicBezTo>
                  <a:pt x="740" y="93"/>
                  <a:pt x="740" y="93"/>
                  <a:pt x="740" y="93"/>
                </a:cubicBezTo>
                <a:cubicBezTo>
                  <a:pt x="741" y="93"/>
                  <a:pt x="741" y="93"/>
                  <a:pt x="741" y="93"/>
                </a:cubicBezTo>
                <a:cubicBezTo>
                  <a:pt x="742" y="91"/>
                  <a:pt x="742" y="91"/>
                  <a:pt x="742" y="91"/>
                </a:cubicBezTo>
                <a:cubicBezTo>
                  <a:pt x="741" y="89"/>
                  <a:pt x="741" y="89"/>
                  <a:pt x="741" y="89"/>
                </a:cubicBezTo>
                <a:lnTo>
                  <a:pt x="740" y="90"/>
                </a:lnTo>
                <a:close/>
                <a:moveTo>
                  <a:pt x="718" y="61"/>
                </a:moveTo>
                <a:cubicBezTo>
                  <a:pt x="719" y="61"/>
                  <a:pt x="719" y="61"/>
                  <a:pt x="719" y="61"/>
                </a:cubicBezTo>
                <a:cubicBezTo>
                  <a:pt x="719" y="59"/>
                  <a:pt x="719" y="59"/>
                  <a:pt x="719" y="59"/>
                </a:cubicBezTo>
                <a:cubicBezTo>
                  <a:pt x="720" y="58"/>
                  <a:pt x="720" y="58"/>
                  <a:pt x="720" y="58"/>
                </a:cubicBezTo>
                <a:cubicBezTo>
                  <a:pt x="719" y="57"/>
                  <a:pt x="719" y="57"/>
                  <a:pt x="719" y="57"/>
                </a:cubicBezTo>
                <a:cubicBezTo>
                  <a:pt x="719" y="56"/>
                  <a:pt x="719" y="56"/>
                  <a:pt x="719" y="56"/>
                </a:cubicBezTo>
                <a:cubicBezTo>
                  <a:pt x="718" y="55"/>
                  <a:pt x="718" y="55"/>
                  <a:pt x="718" y="55"/>
                </a:cubicBezTo>
                <a:cubicBezTo>
                  <a:pt x="717" y="56"/>
                  <a:pt x="717" y="56"/>
                  <a:pt x="717" y="56"/>
                </a:cubicBezTo>
                <a:cubicBezTo>
                  <a:pt x="717" y="58"/>
                  <a:pt x="717" y="58"/>
                  <a:pt x="717" y="58"/>
                </a:cubicBezTo>
                <a:cubicBezTo>
                  <a:pt x="717" y="59"/>
                  <a:pt x="717" y="59"/>
                  <a:pt x="717" y="59"/>
                </a:cubicBezTo>
                <a:lnTo>
                  <a:pt x="718" y="61"/>
                </a:lnTo>
                <a:close/>
                <a:moveTo>
                  <a:pt x="712" y="101"/>
                </a:moveTo>
                <a:cubicBezTo>
                  <a:pt x="713" y="100"/>
                  <a:pt x="713" y="100"/>
                  <a:pt x="713" y="100"/>
                </a:cubicBezTo>
                <a:cubicBezTo>
                  <a:pt x="713" y="98"/>
                  <a:pt x="713" y="98"/>
                  <a:pt x="713" y="98"/>
                </a:cubicBezTo>
                <a:cubicBezTo>
                  <a:pt x="714" y="97"/>
                  <a:pt x="714" y="97"/>
                  <a:pt x="714" y="97"/>
                </a:cubicBezTo>
                <a:cubicBezTo>
                  <a:pt x="715" y="99"/>
                  <a:pt x="715" y="99"/>
                  <a:pt x="715" y="99"/>
                </a:cubicBezTo>
                <a:cubicBezTo>
                  <a:pt x="715" y="101"/>
                  <a:pt x="715" y="101"/>
                  <a:pt x="715" y="101"/>
                </a:cubicBezTo>
                <a:cubicBezTo>
                  <a:pt x="717" y="103"/>
                  <a:pt x="717" y="103"/>
                  <a:pt x="717" y="103"/>
                </a:cubicBezTo>
                <a:cubicBezTo>
                  <a:pt x="718" y="101"/>
                  <a:pt x="718" y="101"/>
                  <a:pt x="718" y="101"/>
                </a:cubicBezTo>
                <a:cubicBezTo>
                  <a:pt x="719" y="102"/>
                  <a:pt x="719" y="102"/>
                  <a:pt x="719" y="102"/>
                </a:cubicBezTo>
                <a:cubicBezTo>
                  <a:pt x="718" y="104"/>
                  <a:pt x="718" y="104"/>
                  <a:pt x="718" y="104"/>
                </a:cubicBezTo>
                <a:cubicBezTo>
                  <a:pt x="720" y="107"/>
                  <a:pt x="720" y="107"/>
                  <a:pt x="720" y="107"/>
                </a:cubicBezTo>
                <a:cubicBezTo>
                  <a:pt x="722" y="107"/>
                  <a:pt x="722" y="107"/>
                  <a:pt x="722" y="107"/>
                </a:cubicBezTo>
                <a:cubicBezTo>
                  <a:pt x="723" y="110"/>
                  <a:pt x="723" y="110"/>
                  <a:pt x="723" y="110"/>
                </a:cubicBezTo>
                <a:cubicBezTo>
                  <a:pt x="725" y="112"/>
                  <a:pt x="725" y="112"/>
                  <a:pt x="725" y="112"/>
                </a:cubicBezTo>
                <a:cubicBezTo>
                  <a:pt x="726" y="109"/>
                  <a:pt x="726" y="109"/>
                  <a:pt x="726" y="109"/>
                </a:cubicBezTo>
                <a:cubicBezTo>
                  <a:pt x="726" y="111"/>
                  <a:pt x="726" y="111"/>
                  <a:pt x="726" y="111"/>
                </a:cubicBezTo>
                <a:cubicBezTo>
                  <a:pt x="729" y="113"/>
                  <a:pt x="729" y="113"/>
                  <a:pt x="729" y="113"/>
                </a:cubicBezTo>
                <a:cubicBezTo>
                  <a:pt x="730" y="113"/>
                  <a:pt x="730" y="113"/>
                  <a:pt x="730" y="113"/>
                </a:cubicBezTo>
                <a:cubicBezTo>
                  <a:pt x="732" y="113"/>
                  <a:pt x="732" y="113"/>
                  <a:pt x="732" y="113"/>
                </a:cubicBezTo>
                <a:cubicBezTo>
                  <a:pt x="734" y="111"/>
                  <a:pt x="734" y="111"/>
                  <a:pt x="734" y="111"/>
                </a:cubicBezTo>
                <a:cubicBezTo>
                  <a:pt x="736" y="111"/>
                  <a:pt x="736" y="111"/>
                  <a:pt x="736" y="111"/>
                </a:cubicBezTo>
                <a:cubicBezTo>
                  <a:pt x="738" y="109"/>
                  <a:pt x="738" y="109"/>
                  <a:pt x="738" y="109"/>
                </a:cubicBezTo>
                <a:cubicBezTo>
                  <a:pt x="739" y="111"/>
                  <a:pt x="739" y="111"/>
                  <a:pt x="739" y="111"/>
                </a:cubicBezTo>
                <a:cubicBezTo>
                  <a:pt x="740" y="110"/>
                  <a:pt x="740" y="110"/>
                  <a:pt x="740" y="110"/>
                </a:cubicBezTo>
                <a:cubicBezTo>
                  <a:pt x="743" y="108"/>
                  <a:pt x="743" y="108"/>
                  <a:pt x="743" y="108"/>
                </a:cubicBezTo>
                <a:cubicBezTo>
                  <a:pt x="743" y="106"/>
                  <a:pt x="743" y="106"/>
                  <a:pt x="743" y="106"/>
                </a:cubicBezTo>
                <a:cubicBezTo>
                  <a:pt x="741" y="107"/>
                  <a:pt x="741" y="107"/>
                  <a:pt x="741" y="107"/>
                </a:cubicBezTo>
                <a:cubicBezTo>
                  <a:pt x="740" y="105"/>
                  <a:pt x="740" y="105"/>
                  <a:pt x="740" y="105"/>
                </a:cubicBezTo>
                <a:cubicBezTo>
                  <a:pt x="742" y="101"/>
                  <a:pt x="742" y="101"/>
                  <a:pt x="742" y="101"/>
                </a:cubicBezTo>
                <a:cubicBezTo>
                  <a:pt x="742" y="99"/>
                  <a:pt x="742" y="99"/>
                  <a:pt x="742" y="99"/>
                </a:cubicBezTo>
                <a:cubicBezTo>
                  <a:pt x="740" y="101"/>
                  <a:pt x="740" y="101"/>
                  <a:pt x="740" y="101"/>
                </a:cubicBezTo>
                <a:cubicBezTo>
                  <a:pt x="739" y="104"/>
                  <a:pt x="739" y="104"/>
                  <a:pt x="739" y="104"/>
                </a:cubicBezTo>
                <a:cubicBezTo>
                  <a:pt x="738" y="102"/>
                  <a:pt x="738" y="102"/>
                  <a:pt x="738" y="102"/>
                </a:cubicBezTo>
                <a:cubicBezTo>
                  <a:pt x="740" y="97"/>
                  <a:pt x="740" y="97"/>
                  <a:pt x="740" y="97"/>
                </a:cubicBezTo>
                <a:cubicBezTo>
                  <a:pt x="739" y="90"/>
                  <a:pt x="739" y="90"/>
                  <a:pt x="739" y="90"/>
                </a:cubicBezTo>
                <a:cubicBezTo>
                  <a:pt x="736" y="88"/>
                  <a:pt x="736" y="88"/>
                  <a:pt x="736" y="88"/>
                </a:cubicBezTo>
                <a:cubicBezTo>
                  <a:pt x="736" y="86"/>
                  <a:pt x="736" y="86"/>
                  <a:pt x="736" y="86"/>
                </a:cubicBezTo>
                <a:cubicBezTo>
                  <a:pt x="734" y="86"/>
                  <a:pt x="734" y="86"/>
                  <a:pt x="734" y="86"/>
                </a:cubicBezTo>
                <a:cubicBezTo>
                  <a:pt x="733" y="88"/>
                  <a:pt x="733" y="88"/>
                  <a:pt x="733" y="88"/>
                </a:cubicBezTo>
                <a:cubicBezTo>
                  <a:pt x="733" y="86"/>
                  <a:pt x="733" y="86"/>
                  <a:pt x="733" y="86"/>
                </a:cubicBezTo>
                <a:cubicBezTo>
                  <a:pt x="734" y="85"/>
                  <a:pt x="734" y="85"/>
                  <a:pt x="734" y="85"/>
                </a:cubicBezTo>
                <a:cubicBezTo>
                  <a:pt x="734" y="83"/>
                  <a:pt x="734" y="83"/>
                  <a:pt x="734" y="83"/>
                </a:cubicBezTo>
                <a:cubicBezTo>
                  <a:pt x="734" y="81"/>
                  <a:pt x="734" y="81"/>
                  <a:pt x="734" y="81"/>
                </a:cubicBezTo>
                <a:cubicBezTo>
                  <a:pt x="734" y="79"/>
                  <a:pt x="734" y="79"/>
                  <a:pt x="734" y="79"/>
                </a:cubicBezTo>
                <a:cubicBezTo>
                  <a:pt x="731" y="80"/>
                  <a:pt x="731" y="80"/>
                  <a:pt x="731" y="80"/>
                </a:cubicBezTo>
                <a:cubicBezTo>
                  <a:pt x="728" y="82"/>
                  <a:pt x="728" y="82"/>
                  <a:pt x="728" y="82"/>
                </a:cubicBezTo>
                <a:cubicBezTo>
                  <a:pt x="727" y="86"/>
                  <a:pt x="727" y="86"/>
                  <a:pt x="727" y="86"/>
                </a:cubicBezTo>
                <a:cubicBezTo>
                  <a:pt x="727" y="89"/>
                  <a:pt x="727" y="89"/>
                  <a:pt x="727" y="89"/>
                </a:cubicBezTo>
                <a:cubicBezTo>
                  <a:pt x="726" y="88"/>
                  <a:pt x="726" y="88"/>
                  <a:pt x="726" y="88"/>
                </a:cubicBezTo>
                <a:cubicBezTo>
                  <a:pt x="725" y="85"/>
                  <a:pt x="725" y="85"/>
                  <a:pt x="725" y="85"/>
                </a:cubicBezTo>
                <a:cubicBezTo>
                  <a:pt x="724" y="85"/>
                  <a:pt x="724" y="85"/>
                  <a:pt x="724" y="85"/>
                </a:cubicBezTo>
                <a:cubicBezTo>
                  <a:pt x="724" y="88"/>
                  <a:pt x="724" y="88"/>
                  <a:pt x="724" y="88"/>
                </a:cubicBezTo>
                <a:cubicBezTo>
                  <a:pt x="722" y="88"/>
                  <a:pt x="722" y="88"/>
                  <a:pt x="722" y="88"/>
                </a:cubicBezTo>
                <a:cubicBezTo>
                  <a:pt x="723" y="90"/>
                  <a:pt x="723" y="90"/>
                  <a:pt x="723" y="90"/>
                </a:cubicBezTo>
                <a:cubicBezTo>
                  <a:pt x="722" y="91"/>
                  <a:pt x="722" y="91"/>
                  <a:pt x="722" y="91"/>
                </a:cubicBezTo>
                <a:cubicBezTo>
                  <a:pt x="721" y="91"/>
                  <a:pt x="721" y="91"/>
                  <a:pt x="721" y="91"/>
                </a:cubicBezTo>
                <a:cubicBezTo>
                  <a:pt x="720" y="93"/>
                  <a:pt x="720" y="93"/>
                  <a:pt x="720" y="93"/>
                </a:cubicBezTo>
                <a:cubicBezTo>
                  <a:pt x="716" y="93"/>
                  <a:pt x="716" y="93"/>
                  <a:pt x="716" y="93"/>
                </a:cubicBezTo>
                <a:cubicBezTo>
                  <a:pt x="715" y="93"/>
                  <a:pt x="715" y="93"/>
                  <a:pt x="715" y="93"/>
                </a:cubicBezTo>
                <a:cubicBezTo>
                  <a:pt x="714" y="93"/>
                  <a:pt x="714" y="93"/>
                  <a:pt x="714" y="93"/>
                </a:cubicBezTo>
                <a:cubicBezTo>
                  <a:pt x="709" y="96"/>
                  <a:pt x="709" y="96"/>
                  <a:pt x="709" y="96"/>
                </a:cubicBezTo>
                <a:cubicBezTo>
                  <a:pt x="710" y="98"/>
                  <a:pt x="710" y="98"/>
                  <a:pt x="710" y="98"/>
                </a:cubicBezTo>
                <a:lnTo>
                  <a:pt x="712" y="101"/>
                </a:lnTo>
                <a:close/>
                <a:moveTo>
                  <a:pt x="704" y="118"/>
                </a:moveTo>
                <a:cubicBezTo>
                  <a:pt x="705" y="117"/>
                  <a:pt x="705" y="117"/>
                  <a:pt x="705" y="117"/>
                </a:cubicBezTo>
                <a:cubicBezTo>
                  <a:pt x="705" y="116"/>
                  <a:pt x="705" y="116"/>
                  <a:pt x="705" y="116"/>
                </a:cubicBezTo>
                <a:cubicBezTo>
                  <a:pt x="703" y="116"/>
                  <a:pt x="703" y="116"/>
                  <a:pt x="703" y="116"/>
                </a:cubicBezTo>
                <a:cubicBezTo>
                  <a:pt x="703" y="117"/>
                  <a:pt x="703" y="117"/>
                  <a:pt x="703" y="117"/>
                </a:cubicBezTo>
                <a:lnTo>
                  <a:pt x="704" y="118"/>
                </a:lnTo>
                <a:close/>
                <a:moveTo>
                  <a:pt x="699" y="84"/>
                </a:moveTo>
                <a:cubicBezTo>
                  <a:pt x="699" y="85"/>
                  <a:pt x="699" y="85"/>
                  <a:pt x="699" y="85"/>
                </a:cubicBezTo>
                <a:cubicBezTo>
                  <a:pt x="700" y="86"/>
                  <a:pt x="700" y="86"/>
                  <a:pt x="700" y="86"/>
                </a:cubicBezTo>
                <a:cubicBezTo>
                  <a:pt x="701" y="84"/>
                  <a:pt x="701" y="84"/>
                  <a:pt x="701" y="84"/>
                </a:cubicBezTo>
                <a:cubicBezTo>
                  <a:pt x="701" y="85"/>
                  <a:pt x="701" y="85"/>
                  <a:pt x="701" y="85"/>
                </a:cubicBezTo>
                <a:cubicBezTo>
                  <a:pt x="702" y="83"/>
                  <a:pt x="702" y="83"/>
                  <a:pt x="702" y="83"/>
                </a:cubicBezTo>
                <a:cubicBezTo>
                  <a:pt x="702" y="82"/>
                  <a:pt x="702" y="82"/>
                  <a:pt x="702" y="82"/>
                </a:cubicBezTo>
                <a:cubicBezTo>
                  <a:pt x="701" y="81"/>
                  <a:pt x="701" y="81"/>
                  <a:pt x="701" y="81"/>
                </a:cubicBezTo>
                <a:cubicBezTo>
                  <a:pt x="701" y="80"/>
                  <a:pt x="701" y="80"/>
                  <a:pt x="701" y="80"/>
                </a:cubicBezTo>
                <a:cubicBezTo>
                  <a:pt x="700" y="80"/>
                  <a:pt x="700" y="80"/>
                  <a:pt x="700" y="80"/>
                </a:cubicBezTo>
                <a:cubicBezTo>
                  <a:pt x="700" y="81"/>
                  <a:pt x="700" y="81"/>
                  <a:pt x="700" y="81"/>
                </a:cubicBezTo>
                <a:cubicBezTo>
                  <a:pt x="701" y="83"/>
                  <a:pt x="701" y="83"/>
                  <a:pt x="701" y="83"/>
                </a:cubicBezTo>
                <a:cubicBezTo>
                  <a:pt x="699" y="83"/>
                  <a:pt x="699" y="83"/>
                  <a:pt x="699" y="83"/>
                </a:cubicBezTo>
                <a:lnTo>
                  <a:pt x="699" y="84"/>
                </a:lnTo>
                <a:close/>
                <a:moveTo>
                  <a:pt x="698" y="99"/>
                </a:moveTo>
                <a:cubicBezTo>
                  <a:pt x="699" y="101"/>
                  <a:pt x="699" y="101"/>
                  <a:pt x="699" y="101"/>
                </a:cubicBezTo>
                <a:cubicBezTo>
                  <a:pt x="700" y="100"/>
                  <a:pt x="700" y="100"/>
                  <a:pt x="700" y="100"/>
                </a:cubicBezTo>
                <a:cubicBezTo>
                  <a:pt x="700" y="99"/>
                  <a:pt x="700" y="99"/>
                  <a:pt x="700" y="99"/>
                </a:cubicBezTo>
                <a:cubicBezTo>
                  <a:pt x="702" y="97"/>
                  <a:pt x="702" y="97"/>
                  <a:pt x="702" y="97"/>
                </a:cubicBezTo>
                <a:cubicBezTo>
                  <a:pt x="703" y="95"/>
                  <a:pt x="703" y="95"/>
                  <a:pt x="703" y="95"/>
                </a:cubicBezTo>
                <a:cubicBezTo>
                  <a:pt x="702" y="94"/>
                  <a:pt x="702" y="94"/>
                  <a:pt x="702" y="94"/>
                </a:cubicBezTo>
                <a:cubicBezTo>
                  <a:pt x="702" y="93"/>
                  <a:pt x="702" y="93"/>
                  <a:pt x="702" y="93"/>
                </a:cubicBezTo>
                <a:cubicBezTo>
                  <a:pt x="701" y="92"/>
                  <a:pt x="701" y="92"/>
                  <a:pt x="701" y="92"/>
                </a:cubicBezTo>
                <a:cubicBezTo>
                  <a:pt x="700" y="94"/>
                  <a:pt x="700" y="94"/>
                  <a:pt x="700" y="94"/>
                </a:cubicBezTo>
                <a:cubicBezTo>
                  <a:pt x="700" y="95"/>
                  <a:pt x="700" y="95"/>
                  <a:pt x="700" y="95"/>
                </a:cubicBezTo>
                <a:cubicBezTo>
                  <a:pt x="698" y="98"/>
                  <a:pt x="698" y="98"/>
                  <a:pt x="698" y="98"/>
                </a:cubicBezTo>
                <a:lnTo>
                  <a:pt x="698" y="99"/>
                </a:lnTo>
                <a:close/>
                <a:moveTo>
                  <a:pt x="834" y="572"/>
                </a:moveTo>
                <a:cubicBezTo>
                  <a:pt x="834" y="573"/>
                  <a:pt x="834" y="573"/>
                  <a:pt x="834" y="573"/>
                </a:cubicBezTo>
                <a:cubicBezTo>
                  <a:pt x="833" y="573"/>
                  <a:pt x="833" y="573"/>
                  <a:pt x="833" y="573"/>
                </a:cubicBezTo>
                <a:cubicBezTo>
                  <a:pt x="834" y="574"/>
                  <a:pt x="834" y="574"/>
                  <a:pt x="834" y="574"/>
                </a:cubicBezTo>
                <a:cubicBezTo>
                  <a:pt x="835" y="574"/>
                  <a:pt x="835" y="574"/>
                  <a:pt x="835" y="574"/>
                </a:cubicBezTo>
                <a:cubicBezTo>
                  <a:pt x="836" y="573"/>
                  <a:pt x="836" y="573"/>
                  <a:pt x="836" y="573"/>
                </a:cubicBezTo>
                <a:cubicBezTo>
                  <a:pt x="837" y="573"/>
                  <a:pt x="837" y="573"/>
                  <a:pt x="837" y="573"/>
                </a:cubicBezTo>
                <a:cubicBezTo>
                  <a:pt x="836" y="572"/>
                  <a:pt x="836" y="572"/>
                  <a:pt x="836" y="572"/>
                </a:cubicBezTo>
                <a:lnTo>
                  <a:pt x="834" y="572"/>
                </a:lnTo>
                <a:close/>
                <a:moveTo>
                  <a:pt x="805" y="136"/>
                </a:moveTo>
                <a:cubicBezTo>
                  <a:pt x="806" y="134"/>
                  <a:pt x="806" y="134"/>
                  <a:pt x="806" y="134"/>
                </a:cubicBezTo>
                <a:cubicBezTo>
                  <a:pt x="806" y="132"/>
                  <a:pt x="806" y="132"/>
                  <a:pt x="806" y="132"/>
                </a:cubicBezTo>
                <a:cubicBezTo>
                  <a:pt x="805" y="131"/>
                  <a:pt x="805" y="131"/>
                  <a:pt x="805" y="131"/>
                </a:cubicBezTo>
                <a:cubicBezTo>
                  <a:pt x="804" y="132"/>
                  <a:pt x="804" y="132"/>
                  <a:pt x="804" y="132"/>
                </a:cubicBezTo>
                <a:cubicBezTo>
                  <a:pt x="802" y="134"/>
                  <a:pt x="802" y="134"/>
                  <a:pt x="802" y="134"/>
                </a:cubicBezTo>
                <a:cubicBezTo>
                  <a:pt x="802" y="136"/>
                  <a:pt x="802" y="136"/>
                  <a:pt x="802" y="136"/>
                </a:cubicBezTo>
                <a:cubicBezTo>
                  <a:pt x="801" y="138"/>
                  <a:pt x="801" y="138"/>
                  <a:pt x="801" y="138"/>
                </a:cubicBezTo>
                <a:cubicBezTo>
                  <a:pt x="804" y="138"/>
                  <a:pt x="804" y="138"/>
                  <a:pt x="804" y="138"/>
                </a:cubicBezTo>
                <a:cubicBezTo>
                  <a:pt x="805" y="138"/>
                  <a:pt x="805" y="138"/>
                  <a:pt x="805" y="138"/>
                </a:cubicBezTo>
                <a:lnTo>
                  <a:pt x="805" y="136"/>
                </a:lnTo>
                <a:close/>
                <a:moveTo>
                  <a:pt x="800" y="139"/>
                </a:moveTo>
                <a:cubicBezTo>
                  <a:pt x="800" y="141"/>
                  <a:pt x="800" y="141"/>
                  <a:pt x="800" y="141"/>
                </a:cubicBezTo>
                <a:cubicBezTo>
                  <a:pt x="801" y="141"/>
                  <a:pt x="801" y="141"/>
                  <a:pt x="801" y="141"/>
                </a:cubicBezTo>
                <a:cubicBezTo>
                  <a:pt x="803" y="141"/>
                  <a:pt x="803" y="141"/>
                  <a:pt x="803" y="141"/>
                </a:cubicBezTo>
                <a:cubicBezTo>
                  <a:pt x="804" y="140"/>
                  <a:pt x="804" y="140"/>
                  <a:pt x="804" y="140"/>
                </a:cubicBezTo>
                <a:cubicBezTo>
                  <a:pt x="804" y="139"/>
                  <a:pt x="804" y="139"/>
                  <a:pt x="804" y="139"/>
                </a:cubicBezTo>
                <a:cubicBezTo>
                  <a:pt x="802" y="139"/>
                  <a:pt x="802" y="139"/>
                  <a:pt x="802" y="139"/>
                </a:cubicBezTo>
                <a:lnTo>
                  <a:pt x="800" y="139"/>
                </a:lnTo>
                <a:close/>
                <a:moveTo>
                  <a:pt x="776" y="8"/>
                </a:moveTo>
                <a:cubicBezTo>
                  <a:pt x="777" y="8"/>
                  <a:pt x="777" y="8"/>
                  <a:pt x="777" y="8"/>
                </a:cubicBezTo>
                <a:cubicBezTo>
                  <a:pt x="778" y="6"/>
                  <a:pt x="778" y="6"/>
                  <a:pt x="778" y="6"/>
                </a:cubicBezTo>
                <a:cubicBezTo>
                  <a:pt x="779" y="5"/>
                  <a:pt x="779" y="5"/>
                  <a:pt x="779" y="5"/>
                </a:cubicBezTo>
                <a:cubicBezTo>
                  <a:pt x="778" y="4"/>
                  <a:pt x="778" y="4"/>
                  <a:pt x="778" y="4"/>
                </a:cubicBezTo>
                <a:cubicBezTo>
                  <a:pt x="778" y="2"/>
                  <a:pt x="778" y="2"/>
                  <a:pt x="778" y="2"/>
                </a:cubicBezTo>
                <a:cubicBezTo>
                  <a:pt x="776" y="3"/>
                  <a:pt x="776" y="3"/>
                  <a:pt x="776" y="3"/>
                </a:cubicBezTo>
                <a:cubicBezTo>
                  <a:pt x="776" y="4"/>
                  <a:pt x="776" y="4"/>
                  <a:pt x="776" y="4"/>
                </a:cubicBezTo>
                <a:cubicBezTo>
                  <a:pt x="775" y="5"/>
                  <a:pt x="775" y="5"/>
                  <a:pt x="775" y="5"/>
                </a:cubicBezTo>
                <a:cubicBezTo>
                  <a:pt x="775" y="7"/>
                  <a:pt x="775" y="7"/>
                  <a:pt x="775" y="7"/>
                </a:cubicBezTo>
                <a:lnTo>
                  <a:pt x="776" y="8"/>
                </a:lnTo>
                <a:close/>
                <a:moveTo>
                  <a:pt x="776" y="12"/>
                </a:moveTo>
                <a:cubicBezTo>
                  <a:pt x="777" y="10"/>
                  <a:pt x="777" y="10"/>
                  <a:pt x="777" y="10"/>
                </a:cubicBezTo>
                <a:cubicBezTo>
                  <a:pt x="775" y="10"/>
                  <a:pt x="775" y="10"/>
                  <a:pt x="775" y="10"/>
                </a:cubicBezTo>
                <a:cubicBezTo>
                  <a:pt x="774" y="11"/>
                  <a:pt x="774" y="11"/>
                  <a:pt x="774" y="11"/>
                </a:cubicBezTo>
                <a:cubicBezTo>
                  <a:pt x="773" y="12"/>
                  <a:pt x="773" y="12"/>
                  <a:pt x="773" y="12"/>
                </a:cubicBezTo>
                <a:cubicBezTo>
                  <a:pt x="775" y="13"/>
                  <a:pt x="775" y="13"/>
                  <a:pt x="775" y="13"/>
                </a:cubicBezTo>
                <a:lnTo>
                  <a:pt x="776" y="12"/>
                </a:lnTo>
                <a:close/>
                <a:moveTo>
                  <a:pt x="755" y="49"/>
                </a:moveTo>
                <a:cubicBezTo>
                  <a:pt x="755" y="49"/>
                  <a:pt x="755" y="49"/>
                  <a:pt x="755" y="49"/>
                </a:cubicBezTo>
                <a:cubicBezTo>
                  <a:pt x="756" y="49"/>
                  <a:pt x="756" y="49"/>
                  <a:pt x="756" y="49"/>
                </a:cubicBezTo>
                <a:cubicBezTo>
                  <a:pt x="756" y="47"/>
                  <a:pt x="756" y="47"/>
                  <a:pt x="756" y="47"/>
                </a:cubicBezTo>
                <a:cubicBezTo>
                  <a:pt x="755" y="47"/>
                  <a:pt x="755" y="47"/>
                  <a:pt x="755" y="47"/>
                </a:cubicBezTo>
                <a:lnTo>
                  <a:pt x="755" y="49"/>
                </a:lnTo>
                <a:close/>
                <a:moveTo>
                  <a:pt x="523" y="20"/>
                </a:moveTo>
                <a:cubicBezTo>
                  <a:pt x="523" y="19"/>
                  <a:pt x="523" y="19"/>
                  <a:pt x="523" y="19"/>
                </a:cubicBezTo>
                <a:cubicBezTo>
                  <a:pt x="524" y="19"/>
                  <a:pt x="524" y="19"/>
                  <a:pt x="524" y="19"/>
                </a:cubicBezTo>
                <a:cubicBezTo>
                  <a:pt x="521" y="19"/>
                  <a:pt x="521" y="19"/>
                  <a:pt x="521" y="19"/>
                </a:cubicBezTo>
                <a:cubicBezTo>
                  <a:pt x="520" y="20"/>
                  <a:pt x="520" y="20"/>
                  <a:pt x="520" y="20"/>
                </a:cubicBezTo>
                <a:cubicBezTo>
                  <a:pt x="522" y="21"/>
                  <a:pt x="522" y="21"/>
                  <a:pt x="522" y="21"/>
                </a:cubicBezTo>
                <a:lnTo>
                  <a:pt x="523" y="20"/>
                </a:lnTo>
                <a:close/>
                <a:moveTo>
                  <a:pt x="617" y="103"/>
                </a:moveTo>
                <a:cubicBezTo>
                  <a:pt x="617" y="104"/>
                  <a:pt x="617" y="104"/>
                  <a:pt x="617" y="104"/>
                </a:cubicBezTo>
                <a:cubicBezTo>
                  <a:pt x="617" y="105"/>
                  <a:pt x="617" y="105"/>
                  <a:pt x="617" y="105"/>
                </a:cubicBezTo>
                <a:cubicBezTo>
                  <a:pt x="618" y="105"/>
                  <a:pt x="618" y="105"/>
                  <a:pt x="618" y="105"/>
                </a:cubicBezTo>
                <a:lnTo>
                  <a:pt x="617" y="103"/>
                </a:lnTo>
                <a:close/>
                <a:moveTo>
                  <a:pt x="617" y="106"/>
                </a:moveTo>
                <a:cubicBezTo>
                  <a:pt x="616" y="103"/>
                  <a:pt x="616" y="103"/>
                  <a:pt x="616" y="103"/>
                </a:cubicBezTo>
                <a:cubicBezTo>
                  <a:pt x="615" y="104"/>
                  <a:pt x="615" y="104"/>
                  <a:pt x="615" y="104"/>
                </a:cubicBezTo>
                <a:cubicBezTo>
                  <a:pt x="616" y="105"/>
                  <a:pt x="616" y="105"/>
                  <a:pt x="616" y="105"/>
                </a:cubicBezTo>
                <a:lnTo>
                  <a:pt x="617" y="106"/>
                </a:lnTo>
                <a:close/>
                <a:moveTo>
                  <a:pt x="432" y="5"/>
                </a:moveTo>
                <a:cubicBezTo>
                  <a:pt x="431" y="5"/>
                  <a:pt x="431" y="5"/>
                  <a:pt x="431" y="5"/>
                </a:cubicBezTo>
                <a:cubicBezTo>
                  <a:pt x="431" y="5"/>
                  <a:pt x="430" y="6"/>
                  <a:pt x="430" y="6"/>
                </a:cubicBezTo>
                <a:cubicBezTo>
                  <a:pt x="431" y="7"/>
                  <a:pt x="431" y="7"/>
                  <a:pt x="431" y="7"/>
                </a:cubicBezTo>
                <a:lnTo>
                  <a:pt x="432" y="5"/>
                </a:lnTo>
                <a:close/>
                <a:moveTo>
                  <a:pt x="616" y="97"/>
                </a:moveTo>
                <a:cubicBezTo>
                  <a:pt x="615" y="97"/>
                  <a:pt x="615" y="97"/>
                  <a:pt x="615" y="97"/>
                </a:cubicBezTo>
                <a:cubicBezTo>
                  <a:pt x="614" y="98"/>
                  <a:pt x="614" y="98"/>
                  <a:pt x="614" y="98"/>
                </a:cubicBezTo>
                <a:cubicBezTo>
                  <a:pt x="616" y="98"/>
                  <a:pt x="616" y="98"/>
                  <a:pt x="616" y="98"/>
                </a:cubicBezTo>
                <a:lnTo>
                  <a:pt x="616" y="97"/>
                </a:lnTo>
                <a:close/>
                <a:moveTo>
                  <a:pt x="431" y="9"/>
                </a:moveTo>
                <a:cubicBezTo>
                  <a:pt x="430" y="8"/>
                  <a:pt x="430" y="8"/>
                  <a:pt x="430" y="8"/>
                </a:cubicBezTo>
                <a:cubicBezTo>
                  <a:pt x="429" y="9"/>
                  <a:pt x="429" y="9"/>
                  <a:pt x="429" y="9"/>
                </a:cubicBezTo>
                <a:cubicBezTo>
                  <a:pt x="430" y="10"/>
                  <a:pt x="430" y="10"/>
                  <a:pt x="430" y="10"/>
                </a:cubicBezTo>
                <a:lnTo>
                  <a:pt x="431" y="9"/>
                </a:lnTo>
                <a:close/>
                <a:moveTo>
                  <a:pt x="425" y="23"/>
                </a:moveTo>
                <a:cubicBezTo>
                  <a:pt x="427" y="23"/>
                  <a:pt x="427" y="23"/>
                  <a:pt x="427" y="23"/>
                </a:cubicBezTo>
                <a:cubicBezTo>
                  <a:pt x="429" y="21"/>
                  <a:pt x="429" y="21"/>
                  <a:pt x="429" y="21"/>
                </a:cubicBezTo>
                <a:cubicBezTo>
                  <a:pt x="430" y="21"/>
                  <a:pt x="430" y="21"/>
                  <a:pt x="430" y="21"/>
                </a:cubicBezTo>
                <a:cubicBezTo>
                  <a:pt x="437" y="16"/>
                  <a:pt x="437" y="16"/>
                  <a:pt x="437" y="16"/>
                </a:cubicBezTo>
                <a:cubicBezTo>
                  <a:pt x="440" y="14"/>
                  <a:pt x="440" y="14"/>
                  <a:pt x="440" y="14"/>
                </a:cubicBezTo>
                <a:cubicBezTo>
                  <a:pt x="441" y="12"/>
                  <a:pt x="441" y="12"/>
                  <a:pt x="441" y="12"/>
                </a:cubicBezTo>
                <a:cubicBezTo>
                  <a:pt x="440" y="12"/>
                  <a:pt x="440" y="12"/>
                  <a:pt x="440" y="12"/>
                </a:cubicBezTo>
                <a:cubicBezTo>
                  <a:pt x="439" y="11"/>
                  <a:pt x="439" y="11"/>
                  <a:pt x="439" y="11"/>
                </a:cubicBezTo>
                <a:cubicBezTo>
                  <a:pt x="439" y="8"/>
                  <a:pt x="439" y="8"/>
                  <a:pt x="439" y="8"/>
                </a:cubicBezTo>
                <a:cubicBezTo>
                  <a:pt x="437" y="8"/>
                  <a:pt x="437" y="8"/>
                  <a:pt x="437" y="8"/>
                </a:cubicBezTo>
                <a:cubicBezTo>
                  <a:pt x="436" y="11"/>
                  <a:pt x="436" y="11"/>
                  <a:pt x="436" y="11"/>
                </a:cubicBezTo>
                <a:cubicBezTo>
                  <a:pt x="434" y="11"/>
                  <a:pt x="434" y="11"/>
                  <a:pt x="434" y="11"/>
                </a:cubicBezTo>
                <a:cubicBezTo>
                  <a:pt x="434" y="13"/>
                  <a:pt x="434" y="13"/>
                  <a:pt x="434" y="13"/>
                </a:cubicBezTo>
                <a:cubicBezTo>
                  <a:pt x="433" y="13"/>
                  <a:pt x="433" y="13"/>
                  <a:pt x="433" y="13"/>
                </a:cubicBezTo>
                <a:cubicBezTo>
                  <a:pt x="432" y="14"/>
                  <a:pt x="432" y="14"/>
                  <a:pt x="432" y="14"/>
                </a:cubicBezTo>
                <a:cubicBezTo>
                  <a:pt x="431" y="15"/>
                  <a:pt x="431" y="15"/>
                  <a:pt x="431" y="15"/>
                </a:cubicBezTo>
                <a:cubicBezTo>
                  <a:pt x="430" y="14"/>
                  <a:pt x="430" y="14"/>
                  <a:pt x="430" y="14"/>
                </a:cubicBezTo>
                <a:cubicBezTo>
                  <a:pt x="431" y="12"/>
                  <a:pt x="431" y="12"/>
                  <a:pt x="431" y="12"/>
                </a:cubicBezTo>
                <a:cubicBezTo>
                  <a:pt x="430" y="11"/>
                  <a:pt x="430" y="11"/>
                  <a:pt x="430" y="11"/>
                </a:cubicBezTo>
                <a:cubicBezTo>
                  <a:pt x="429" y="13"/>
                  <a:pt x="429" y="13"/>
                  <a:pt x="429" y="13"/>
                </a:cubicBezTo>
                <a:cubicBezTo>
                  <a:pt x="428" y="12"/>
                  <a:pt x="428" y="12"/>
                  <a:pt x="428" y="12"/>
                </a:cubicBezTo>
                <a:cubicBezTo>
                  <a:pt x="427" y="15"/>
                  <a:pt x="427" y="15"/>
                  <a:pt x="427" y="15"/>
                </a:cubicBezTo>
                <a:cubicBezTo>
                  <a:pt x="426" y="16"/>
                  <a:pt x="426" y="16"/>
                  <a:pt x="426" y="16"/>
                </a:cubicBezTo>
                <a:cubicBezTo>
                  <a:pt x="426" y="19"/>
                  <a:pt x="426" y="19"/>
                  <a:pt x="426" y="19"/>
                </a:cubicBezTo>
                <a:cubicBezTo>
                  <a:pt x="425" y="21"/>
                  <a:pt x="425" y="21"/>
                  <a:pt x="425" y="21"/>
                </a:cubicBezTo>
                <a:lnTo>
                  <a:pt x="425" y="23"/>
                </a:lnTo>
                <a:close/>
                <a:moveTo>
                  <a:pt x="693" y="77"/>
                </a:moveTo>
                <a:cubicBezTo>
                  <a:pt x="693" y="77"/>
                  <a:pt x="693" y="77"/>
                  <a:pt x="693" y="77"/>
                </a:cubicBezTo>
                <a:cubicBezTo>
                  <a:pt x="694" y="76"/>
                  <a:pt x="694" y="76"/>
                  <a:pt x="694" y="76"/>
                </a:cubicBezTo>
                <a:cubicBezTo>
                  <a:pt x="693" y="75"/>
                  <a:pt x="693" y="75"/>
                  <a:pt x="693" y="75"/>
                </a:cubicBezTo>
                <a:cubicBezTo>
                  <a:pt x="693" y="76"/>
                  <a:pt x="693" y="76"/>
                  <a:pt x="693" y="76"/>
                </a:cubicBezTo>
                <a:lnTo>
                  <a:pt x="693" y="77"/>
                </a:lnTo>
                <a:close/>
                <a:moveTo>
                  <a:pt x="684" y="96"/>
                </a:moveTo>
                <a:cubicBezTo>
                  <a:pt x="682" y="97"/>
                  <a:pt x="682" y="97"/>
                  <a:pt x="682" y="97"/>
                </a:cubicBezTo>
                <a:cubicBezTo>
                  <a:pt x="682" y="98"/>
                  <a:pt x="682" y="98"/>
                  <a:pt x="682" y="98"/>
                </a:cubicBezTo>
                <a:cubicBezTo>
                  <a:pt x="680" y="98"/>
                  <a:pt x="680" y="98"/>
                  <a:pt x="680" y="98"/>
                </a:cubicBezTo>
                <a:cubicBezTo>
                  <a:pt x="680" y="99"/>
                  <a:pt x="680" y="99"/>
                  <a:pt x="680" y="99"/>
                </a:cubicBezTo>
                <a:cubicBezTo>
                  <a:pt x="681" y="100"/>
                  <a:pt x="681" y="100"/>
                  <a:pt x="681" y="100"/>
                </a:cubicBezTo>
                <a:cubicBezTo>
                  <a:pt x="682" y="101"/>
                  <a:pt x="682" y="101"/>
                  <a:pt x="682" y="101"/>
                </a:cubicBezTo>
                <a:cubicBezTo>
                  <a:pt x="684" y="100"/>
                  <a:pt x="684" y="100"/>
                  <a:pt x="684" y="100"/>
                </a:cubicBezTo>
                <a:cubicBezTo>
                  <a:pt x="684" y="99"/>
                  <a:pt x="684" y="99"/>
                  <a:pt x="684" y="99"/>
                </a:cubicBezTo>
                <a:cubicBezTo>
                  <a:pt x="684" y="98"/>
                  <a:pt x="684" y="98"/>
                  <a:pt x="684" y="98"/>
                </a:cubicBezTo>
                <a:cubicBezTo>
                  <a:pt x="684" y="97"/>
                  <a:pt x="684" y="97"/>
                  <a:pt x="684" y="97"/>
                </a:cubicBezTo>
                <a:lnTo>
                  <a:pt x="684" y="96"/>
                </a:lnTo>
                <a:close/>
                <a:moveTo>
                  <a:pt x="706" y="93"/>
                </a:moveTo>
                <a:cubicBezTo>
                  <a:pt x="707" y="92"/>
                  <a:pt x="707" y="92"/>
                  <a:pt x="707" y="92"/>
                </a:cubicBezTo>
                <a:cubicBezTo>
                  <a:pt x="706" y="90"/>
                  <a:pt x="706" y="90"/>
                  <a:pt x="706" y="90"/>
                </a:cubicBezTo>
                <a:cubicBezTo>
                  <a:pt x="705" y="90"/>
                  <a:pt x="705" y="90"/>
                  <a:pt x="705" y="90"/>
                </a:cubicBezTo>
                <a:cubicBezTo>
                  <a:pt x="704" y="93"/>
                  <a:pt x="704" y="93"/>
                  <a:pt x="704" y="93"/>
                </a:cubicBezTo>
                <a:cubicBezTo>
                  <a:pt x="704" y="94"/>
                  <a:pt x="704" y="94"/>
                  <a:pt x="704" y="94"/>
                </a:cubicBezTo>
                <a:cubicBezTo>
                  <a:pt x="705" y="95"/>
                  <a:pt x="705" y="95"/>
                  <a:pt x="705" y="95"/>
                </a:cubicBezTo>
                <a:cubicBezTo>
                  <a:pt x="705" y="95"/>
                  <a:pt x="706" y="95"/>
                  <a:pt x="706" y="95"/>
                </a:cubicBezTo>
                <a:lnTo>
                  <a:pt x="706" y="93"/>
                </a:lnTo>
                <a:close/>
                <a:moveTo>
                  <a:pt x="620" y="117"/>
                </a:moveTo>
                <a:cubicBezTo>
                  <a:pt x="620" y="116"/>
                  <a:pt x="620" y="116"/>
                  <a:pt x="620" y="116"/>
                </a:cubicBezTo>
                <a:cubicBezTo>
                  <a:pt x="619" y="115"/>
                  <a:pt x="619" y="115"/>
                  <a:pt x="619" y="115"/>
                </a:cubicBezTo>
                <a:cubicBezTo>
                  <a:pt x="618" y="117"/>
                  <a:pt x="618" y="117"/>
                  <a:pt x="618" y="117"/>
                </a:cubicBezTo>
                <a:cubicBezTo>
                  <a:pt x="618" y="118"/>
                  <a:pt x="618" y="118"/>
                  <a:pt x="618" y="118"/>
                </a:cubicBezTo>
                <a:cubicBezTo>
                  <a:pt x="617" y="119"/>
                  <a:pt x="617" y="119"/>
                  <a:pt x="617" y="119"/>
                </a:cubicBezTo>
                <a:cubicBezTo>
                  <a:pt x="618" y="123"/>
                  <a:pt x="618" y="123"/>
                  <a:pt x="618" y="123"/>
                </a:cubicBezTo>
                <a:cubicBezTo>
                  <a:pt x="619" y="122"/>
                  <a:pt x="619" y="122"/>
                  <a:pt x="619" y="122"/>
                </a:cubicBezTo>
                <a:cubicBezTo>
                  <a:pt x="619" y="121"/>
                  <a:pt x="619" y="121"/>
                  <a:pt x="619" y="121"/>
                </a:cubicBezTo>
                <a:cubicBezTo>
                  <a:pt x="620" y="120"/>
                  <a:pt x="620" y="120"/>
                  <a:pt x="620" y="120"/>
                </a:cubicBezTo>
                <a:cubicBezTo>
                  <a:pt x="620" y="119"/>
                  <a:pt x="620" y="119"/>
                  <a:pt x="620" y="119"/>
                </a:cubicBezTo>
                <a:cubicBezTo>
                  <a:pt x="620" y="118"/>
                  <a:pt x="620" y="118"/>
                  <a:pt x="620" y="118"/>
                </a:cubicBezTo>
                <a:lnTo>
                  <a:pt x="620" y="117"/>
                </a:lnTo>
                <a:close/>
                <a:moveTo>
                  <a:pt x="623" y="94"/>
                </a:moveTo>
                <a:cubicBezTo>
                  <a:pt x="622" y="94"/>
                  <a:pt x="622" y="94"/>
                  <a:pt x="622" y="94"/>
                </a:cubicBezTo>
                <a:cubicBezTo>
                  <a:pt x="621" y="95"/>
                  <a:pt x="621" y="95"/>
                  <a:pt x="621" y="95"/>
                </a:cubicBezTo>
                <a:cubicBezTo>
                  <a:pt x="621" y="95"/>
                  <a:pt x="622" y="95"/>
                  <a:pt x="622" y="95"/>
                </a:cubicBezTo>
                <a:lnTo>
                  <a:pt x="623" y="94"/>
                </a:lnTo>
                <a:close/>
                <a:moveTo>
                  <a:pt x="623" y="110"/>
                </a:moveTo>
                <a:cubicBezTo>
                  <a:pt x="622" y="111"/>
                  <a:pt x="622" y="111"/>
                  <a:pt x="622" y="111"/>
                </a:cubicBezTo>
                <a:cubicBezTo>
                  <a:pt x="621" y="110"/>
                  <a:pt x="621" y="110"/>
                  <a:pt x="621" y="110"/>
                </a:cubicBezTo>
                <a:cubicBezTo>
                  <a:pt x="620" y="111"/>
                  <a:pt x="620" y="111"/>
                  <a:pt x="620" y="111"/>
                </a:cubicBezTo>
                <a:cubicBezTo>
                  <a:pt x="621" y="113"/>
                  <a:pt x="621" y="113"/>
                  <a:pt x="621" y="113"/>
                </a:cubicBezTo>
                <a:cubicBezTo>
                  <a:pt x="622" y="113"/>
                  <a:pt x="622" y="113"/>
                  <a:pt x="622" y="113"/>
                </a:cubicBezTo>
                <a:cubicBezTo>
                  <a:pt x="623" y="112"/>
                  <a:pt x="623" y="112"/>
                  <a:pt x="623" y="112"/>
                </a:cubicBezTo>
                <a:cubicBezTo>
                  <a:pt x="623" y="111"/>
                  <a:pt x="623" y="111"/>
                  <a:pt x="623" y="111"/>
                </a:cubicBezTo>
                <a:cubicBezTo>
                  <a:pt x="624" y="110"/>
                  <a:pt x="624" y="110"/>
                  <a:pt x="624" y="110"/>
                </a:cubicBezTo>
                <a:lnTo>
                  <a:pt x="623" y="110"/>
                </a:lnTo>
                <a:close/>
                <a:moveTo>
                  <a:pt x="98" y="89"/>
                </a:moveTo>
                <a:cubicBezTo>
                  <a:pt x="99" y="90"/>
                  <a:pt x="99" y="90"/>
                  <a:pt x="99" y="90"/>
                </a:cubicBezTo>
                <a:cubicBezTo>
                  <a:pt x="99" y="91"/>
                  <a:pt x="99" y="91"/>
                  <a:pt x="99" y="91"/>
                </a:cubicBezTo>
                <a:cubicBezTo>
                  <a:pt x="99" y="91"/>
                  <a:pt x="98" y="92"/>
                  <a:pt x="98" y="92"/>
                </a:cubicBezTo>
                <a:cubicBezTo>
                  <a:pt x="100" y="93"/>
                  <a:pt x="100" y="93"/>
                  <a:pt x="100" y="93"/>
                </a:cubicBezTo>
                <a:cubicBezTo>
                  <a:pt x="104" y="89"/>
                  <a:pt x="104" y="89"/>
                  <a:pt x="104" y="89"/>
                </a:cubicBezTo>
                <a:cubicBezTo>
                  <a:pt x="106" y="88"/>
                  <a:pt x="106" y="88"/>
                  <a:pt x="106" y="88"/>
                </a:cubicBezTo>
                <a:cubicBezTo>
                  <a:pt x="106" y="87"/>
                  <a:pt x="106" y="87"/>
                  <a:pt x="106" y="87"/>
                </a:cubicBezTo>
                <a:cubicBezTo>
                  <a:pt x="102" y="84"/>
                  <a:pt x="102" y="84"/>
                  <a:pt x="102" y="84"/>
                </a:cubicBezTo>
                <a:cubicBezTo>
                  <a:pt x="98" y="85"/>
                  <a:pt x="98" y="85"/>
                  <a:pt x="98" y="85"/>
                </a:cubicBezTo>
                <a:cubicBezTo>
                  <a:pt x="97" y="86"/>
                  <a:pt x="97" y="86"/>
                  <a:pt x="97" y="86"/>
                </a:cubicBezTo>
                <a:cubicBezTo>
                  <a:pt x="98" y="87"/>
                  <a:pt x="98" y="87"/>
                  <a:pt x="98" y="87"/>
                </a:cubicBezTo>
                <a:lnTo>
                  <a:pt x="98" y="89"/>
                </a:lnTo>
                <a:close/>
                <a:moveTo>
                  <a:pt x="806" y="1535"/>
                </a:moveTo>
                <a:cubicBezTo>
                  <a:pt x="806" y="1536"/>
                  <a:pt x="806" y="1536"/>
                  <a:pt x="806" y="1536"/>
                </a:cubicBezTo>
                <a:cubicBezTo>
                  <a:pt x="807" y="1536"/>
                  <a:pt x="807" y="1536"/>
                  <a:pt x="807" y="1536"/>
                </a:cubicBezTo>
                <a:cubicBezTo>
                  <a:pt x="809" y="1536"/>
                  <a:pt x="809" y="1536"/>
                  <a:pt x="809" y="1536"/>
                </a:cubicBezTo>
                <a:cubicBezTo>
                  <a:pt x="809" y="1535"/>
                  <a:pt x="809" y="1535"/>
                  <a:pt x="809" y="1535"/>
                </a:cubicBezTo>
                <a:cubicBezTo>
                  <a:pt x="808" y="1534"/>
                  <a:pt x="808" y="1534"/>
                  <a:pt x="808" y="1534"/>
                </a:cubicBezTo>
                <a:cubicBezTo>
                  <a:pt x="807" y="1534"/>
                  <a:pt x="807" y="1534"/>
                  <a:pt x="807" y="1534"/>
                </a:cubicBezTo>
                <a:lnTo>
                  <a:pt x="806" y="1535"/>
                </a:lnTo>
                <a:close/>
                <a:moveTo>
                  <a:pt x="812" y="1555"/>
                </a:moveTo>
                <a:cubicBezTo>
                  <a:pt x="811" y="1553"/>
                  <a:pt x="811" y="1553"/>
                  <a:pt x="811" y="1553"/>
                </a:cubicBezTo>
                <a:cubicBezTo>
                  <a:pt x="809" y="1553"/>
                  <a:pt x="809" y="1553"/>
                  <a:pt x="809" y="1553"/>
                </a:cubicBezTo>
                <a:cubicBezTo>
                  <a:pt x="809" y="1552"/>
                  <a:pt x="809" y="1552"/>
                  <a:pt x="809" y="1552"/>
                </a:cubicBezTo>
                <a:cubicBezTo>
                  <a:pt x="808" y="1553"/>
                  <a:pt x="808" y="1553"/>
                  <a:pt x="808" y="1553"/>
                </a:cubicBezTo>
                <a:cubicBezTo>
                  <a:pt x="810" y="1555"/>
                  <a:pt x="810" y="1555"/>
                  <a:pt x="810" y="1555"/>
                </a:cubicBezTo>
                <a:lnTo>
                  <a:pt x="812" y="1555"/>
                </a:lnTo>
                <a:close/>
                <a:moveTo>
                  <a:pt x="809" y="1543"/>
                </a:moveTo>
                <a:cubicBezTo>
                  <a:pt x="809" y="1542"/>
                  <a:pt x="809" y="1542"/>
                  <a:pt x="809" y="1542"/>
                </a:cubicBezTo>
                <a:cubicBezTo>
                  <a:pt x="812" y="1542"/>
                  <a:pt x="812" y="1542"/>
                  <a:pt x="812" y="1542"/>
                </a:cubicBezTo>
                <a:cubicBezTo>
                  <a:pt x="813" y="1541"/>
                  <a:pt x="813" y="1541"/>
                  <a:pt x="813" y="1541"/>
                </a:cubicBezTo>
                <a:cubicBezTo>
                  <a:pt x="808" y="1541"/>
                  <a:pt x="808" y="1541"/>
                  <a:pt x="808" y="1541"/>
                </a:cubicBezTo>
                <a:cubicBezTo>
                  <a:pt x="808" y="1542"/>
                  <a:pt x="808" y="1542"/>
                  <a:pt x="808" y="1542"/>
                </a:cubicBezTo>
                <a:cubicBezTo>
                  <a:pt x="808" y="1542"/>
                  <a:pt x="809" y="1543"/>
                  <a:pt x="809" y="1543"/>
                </a:cubicBezTo>
                <a:close/>
                <a:moveTo>
                  <a:pt x="813" y="1540"/>
                </a:moveTo>
                <a:cubicBezTo>
                  <a:pt x="815" y="1540"/>
                  <a:pt x="815" y="1540"/>
                  <a:pt x="815" y="1540"/>
                </a:cubicBezTo>
                <a:cubicBezTo>
                  <a:pt x="814" y="1538"/>
                  <a:pt x="814" y="1538"/>
                  <a:pt x="814" y="1538"/>
                </a:cubicBezTo>
                <a:lnTo>
                  <a:pt x="813" y="1540"/>
                </a:lnTo>
                <a:close/>
                <a:moveTo>
                  <a:pt x="802" y="1528"/>
                </a:moveTo>
                <a:cubicBezTo>
                  <a:pt x="803" y="1529"/>
                  <a:pt x="803" y="1529"/>
                  <a:pt x="803" y="1529"/>
                </a:cubicBezTo>
                <a:cubicBezTo>
                  <a:pt x="805" y="1528"/>
                  <a:pt x="805" y="1528"/>
                  <a:pt x="805" y="1528"/>
                </a:cubicBezTo>
                <a:cubicBezTo>
                  <a:pt x="804" y="1527"/>
                  <a:pt x="804" y="1527"/>
                  <a:pt x="804" y="1527"/>
                </a:cubicBezTo>
                <a:cubicBezTo>
                  <a:pt x="802" y="1527"/>
                  <a:pt x="802" y="1527"/>
                  <a:pt x="802" y="1527"/>
                </a:cubicBezTo>
                <a:lnTo>
                  <a:pt x="802" y="1528"/>
                </a:lnTo>
                <a:close/>
                <a:moveTo>
                  <a:pt x="811" y="1530"/>
                </a:moveTo>
                <a:cubicBezTo>
                  <a:pt x="813" y="1531"/>
                  <a:pt x="813" y="1531"/>
                  <a:pt x="813" y="1531"/>
                </a:cubicBezTo>
                <a:cubicBezTo>
                  <a:pt x="813" y="1533"/>
                  <a:pt x="813" y="1533"/>
                  <a:pt x="813" y="1533"/>
                </a:cubicBezTo>
                <a:cubicBezTo>
                  <a:pt x="814" y="1532"/>
                  <a:pt x="814" y="1532"/>
                  <a:pt x="814" y="1532"/>
                </a:cubicBezTo>
                <a:cubicBezTo>
                  <a:pt x="814" y="1530"/>
                  <a:pt x="814" y="1530"/>
                  <a:pt x="814" y="1530"/>
                </a:cubicBezTo>
                <a:cubicBezTo>
                  <a:pt x="813" y="1529"/>
                  <a:pt x="813" y="1529"/>
                  <a:pt x="813" y="1529"/>
                </a:cubicBezTo>
                <a:lnTo>
                  <a:pt x="811" y="1530"/>
                </a:lnTo>
                <a:close/>
                <a:moveTo>
                  <a:pt x="808" y="1529"/>
                </a:moveTo>
                <a:cubicBezTo>
                  <a:pt x="809" y="1530"/>
                  <a:pt x="809" y="1530"/>
                  <a:pt x="809" y="1530"/>
                </a:cubicBezTo>
                <a:cubicBezTo>
                  <a:pt x="811" y="1529"/>
                  <a:pt x="811" y="1529"/>
                  <a:pt x="811" y="1529"/>
                </a:cubicBezTo>
                <a:cubicBezTo>
                  <a:pt x="808" y="1528"/>
                  <a:pt x="808" y="1528"/>
                  <a:pt x="808" y="1528"/>
                </a:cubicBezTo>
                <a:lnTo>
                  <a:pt x="808" y="1529"/>
                </a:lnTo>
                <a:close/>
                <a:moveTo>
                  <a:pt x="813" y="1544"/>
                </a:moveTo>
                <a:cubicBezTo>
                  <a:pt x="811" y="1545"/>
                  <a:pt x="811" y="1545"/>
                  <a:pt x="811" y="1545"/>
                </a:cubicBezTo>
                <a:cubicBezTo>
                  <a:pt x="809" y="1545"/>
                  <a:pt x="809" y="1545"/>
                  <a:pt x="809" y="1545"/>
                </a:cubicBezTo>
                <a:cubicBezTo>
                  <a:pt x="810" y="1546"/>
                  <a:pt x="810" y="1546"/>
                  <a:pt x="810" y="1546"/>
                </a:cubicBezTo>
                <a:cubicBezTo>
                  <a:pt x="813" y="1546"/>
                  <a:pt x="813" y="1546"/>
                  <a:pt x="813" y="1546"/>
                </a:cubicBezTo>
                <a:lnTo>
                  <a:pt x="813" y="1544"/>
                </a:lnTo>
                <a:close/>
                <a:moveTo>
                  <a:pt x="811" y="1550"/>
                </a:moveTo>
                <a:cubicBezTo>
                  <a:pt x="810" y="1550"/>
                  <a:pt x="810" y="1550"/>
                  <a:pt x="810" y="1550"/>
                </a:cubicBezTo>
                <a:cubicBezTo>
                  <a:pt x="811" y="1552"/>
                  <a:pt x="811" y="1552"/>
                  <a:pt x="811" y="1552"/>
                </a:cubicBezTo>
                <a:lnTo>
                  <a:pt x="811" y="1550"/>
                </a:lnTo>
                <a:close/>
                <a:moveTo>
                  <a:pt x="813" y="1539"/>
                </a:moveTo>
                <a:cubicBezTo>
                  <a:pt x="813" y="1536"/>
                  <a:pt x="813" y="1536"/>
                  <a:pt x="813" y="1536"/>
                </a:cubicBezTo>
                <a:cubicBezTo>
                  <a:pt x="811" y="1537"/>
                  <a:pt x="811" y="1537"/>
                  <a:pt x="811" y="1537"/>
                </a:cubicBezTo>
                <a:lnTo>
                  <a:pt x="813" y="1539"/>
                </a:lnTo>
                <a:close/>
                <a:moveTo>
                  <a:pt x="827" y="845"/>
                </a:moveTo>
                <a:cubicBezTo>
                  <a:pt x="826" y="844"/>
                  <a:pt x="826" y="844"/>
                  <a:pt x="826" y="844"/>
                </a:cubicBezTo>
                <a:cubicBezTo>
                  <a:pt x="825" y="844"/>
                  <a:pt x="825" y="844"/>
                  <a:pt x="825" y="844"/>
                </a:cubicBezTo>
                <a:cubicBezTo>
                  <a:pt x="826" y="846"/>
                  <a:pt x="826" y="846"/>
                  <a:pt x="826" y="846"/>
                </a:cubicBezTo>
                <a:cubicBezTo>
                  <a:pt x="827" y="846"/>
                  <a:pt x="827" y="846"/>
                  <a:pt x="827" y="846"/>
                </a:cubicBezTo>
                <a:cubicBezTo>
                  <a:pt x="828" y="845"/>
                  <a:pt x="828" y="845"/>
                  <a:pt x="828" y="845"/>
                </a:cubicBezTo>
                <a:lnTo>
                  <a:pt x="827" y="845"/>
                </a:lnTo>
                <a:close/>
                <a:moveTo>
                  <a:pt x="803" y="1540"/>
                </a:moveTo>
                <a:cubicBezTo>
                  <a:pt x="804" y="1541"/>
                  <a:pt x="804" y="1541"/>
                  <a:pt x="804" y="1541"/>
                </a:cubicBezTo>
                <a:cubicBezTo>
                  <a:pt x="805" y="1540"/>
                  <a:pt x="805" y="1540"/>
                  <a:pt x="805" y="1540"/>
                </a:cubicBezTo>
                <a:cubicBezTo>
                  <a:pt x="804" y="1539"/>
                  <a:pt x="804" y="1539"/>
                  <a:pt x="804" y="1539"/>
                </a:cubicBezTo>
                <a:lnTo>
                  <a:pt x="803" y="1540"/>
                </a:lnTo>
                <a:close/>
                <a:moveTo>
                  <a:pt x="705" y="1064"/>
                </a:moveTo>
                <a:cubicBezTo>
                  <a:pt x="703" y="1065"/>
                  <a:pt x="703" y="1065"/>
                  <a:pt x="703" y="1065"/>
                </a:cubicBezTo>
                <a:cubicBezTo>
                  <a:pt x="702" y="1067"/>
                  <a:pt x="702" y="1067"/>
                  <a:pt x="702" y="1067"/>
                </a:cubicBezTo>
                <a:cubicBezTo>
                  <a:pt x="702" y="1068"/>
                  <a:pt x="702" y="1068"/>
                  <a:pt x="702" y="1068"/>
                </a:cubicBezTo>
                <a:cubicBezTo>
                  <a:pt x="703" y="1069"/>
                  <a:pt x="703" y="1069"/>
                  <a:pt x="703" y="1069"/>
                </a:cubicBezTo>
                <a:cubicBezTo>
                  <a:pt x="704" y="1068"/>
                  <a:pt x="704" y="1068"/>
                  <a:pt x="704" y="1068"/>
                </a:cubicBezTo>
                <a:cubicBezTo>
                  <a:pt x="705" y="1067"/>
                  <a:pt x="705" y="1067"/>
                  <a:pt x="705" y="1067"/>
                </a:cubicBezTo>
                <a:cubicBezTo>
                  <a:pt x="705" y="1066"/>
                  <a:pt x="705" y="1066"/>
                  <a:pt x="705" y="1066"/>
                </a:cubicBezTo>
                <a:cubicBezTo>
                  <a:pt x="705" y="1064"/>
                  <a:pt x="705" y="1064"/>
                  <a:pt x="705" y="1064"/>
                </a:cubicBezTo>
                <a:close/>
                <a:moveTo>
                  <a:pt x="83" y="191"/>
                </a:moveTo>
                <a:cubicBezTo>
                  <a:pt x="81" y="191"/>
                  <a:pt x="81" y="191"/>
                  <a:pt x="81" y="191"/>
                </a:cubicBezTo>
                <a:cubicBezTo>
                  <a:pt x="82" y="192"/>
                  <a:pt x="82" y="192"/>
                  <a:pt x="82" y="192"/>
                </a:cubicBezTo>
                <a:cubicBezTo>
                  <a:pt x="83" y="192"/>
                  <a:pt x="83" y="192"/>
                  <a:pt x="83" y="192"/>
                </a:cubicBezTo>
                <a:lnTo>
                  <a:pt x="83" y="191"/>
                </a:lnTo>
                <a:close/>
                <a:moveTo>
                  <a:pt x="175" y="174"/>
                </a:moveTo>
                <a:cubicBezTo>
                  <a:pt x="174" y="174"/>
                  <a:pt x="174" y="174"/>
                  <a:pt x="174" y="174"/>
                </a:cubicBezTo>
                <a:cubicBezTo>
                  <a:pt x="171" y="177"/>
                  <a:pt x="171" y="177"/>
                  <a:pt x="171" y="177"/>
                </a:cubicBezTo>
                <a:cubicBezTo>
                  <a:pt x="173" y="177"/>
                  <a:pt x="173" y="177"/>
                  <a:pt x="173" y="177"/>
                </a:cubicBezTo>
                <a:cubicBezTo>
                  <a:pt x="175" y="175"/>
                  <a:pt x="175" y="175"/>
                  <a:pt x="175" y="175"/>
                </a:cubicBezTo>
                <a:lnTo>
                  <a:pt x="175" y="174"/>
                </a:lnTo>
                <a:close/>
                <a:moveTo>
                  <a:pt x="79" y="192"/>
                </a:moveTo>
                <a:cubicBezTo>
                  <a:pt x="81" y="189"/>
                  <a:pt x="81" y="189"/>
                  <a:pt x="81" y="189"/>
                </a:cubicBezTo>
                <a:cubicBezTo>
                  <a:pt x="81" y="188"/>
                  <a:pt x="81" y="188"/>
                  <a:pt x="81" y="188"/>
                </a:cubicBezTo>
                <a:cubicBezTo>
                  <a:pt x="79" y="189"/>
                  <a:pt x="79" y="189"/>
                  <a:pt x="79" y="189"/>
                </a:cubicBezTo>
                <a:cubicBezTo>
                  <a:pt x="77" y="191"/>
                  <a:pt x="77" y="191"/>
                  <a:pt x="77" y="191"/>
                </a:cubicBezTo>
                <a:cubicBezTo>
                  <a:pt x="77" y="193"/>
                  <a:pt x="77" y="193"/>
                  <a:pt x="77" y="193"/>
                </a:cubicBezTo>
                <a:cubicBezTo>
                  <a:pt x="78" y="193"/>
                  <a:pt x="78" y="193"/>
                  <a:pt x="78" y="193"/>
                </a:cubicBezTo>
                <a:lnTo>
                  <a:pt x="79" y="192"/>
                </a:lnTo>
                <a:close/>
                <a:moveTo>
                  <a:pt x="800" y="1542"/>
                </a:moveTo>
                <a:cubicBezTo>
                  <a:pt x="802" y="1543"/>
                  <a:pt x="802" y="1543"/>
                  <a:pt x="802" y="1543"/>
                </a:cubicBezTo>
                <a:cubicBezTo>
                  <a:pt x="803" y="1542"/>
                  <a:pt x="803" y="1542"/>
                  <a:pt x="803" y="1542"/>
                </a:cubicBezTo>
                <a:cubicBezTo>
                  <a:pt x="802" y="1541"/>
                  <a:pt x="802" y="1541"/>
                  <a:pt x="802" y="1541"/>
                </a:cubicBezTo>
                <a:cubicBezTo>
                  <a:pt x="800" y="1541"/>
                  <a:pt x="800" y="1541"/>
                  <a:pt x="800" y="1541"/>
                </a:cubicBezTo>
                <a:lnTo>
                  <a:pt x="800" y="1542"/>
                </a:lnTo>
                <a:close/>
                <a:moveTo>
                  <a:pt x="1007" y="490"/>
                </a:moveTo>
                <a:cubicBezTo>
                  <a:pt x="1007" y="491"/>
                  <a:pt x="1007" y="491"/>
                  <a:pt x="1007" y="491"/>
                </a:cubicBezTo>
                <a:cubicBezTo>
                  <a:pt x="1008" y="491"/>
                  <a:pt x="1008" y="491"/>
                  <a:pt x="1008" y="491"/>
                </a:cubicBezTo>
                <a:cubicBezTo>
                  <a:pt x="1010" y="491"/>
                  <a:pt x="1010" y="491"/>
                  <a:pt x="1010" y="491"/>
                </a:cubicBezTo>
                <a:cubicBezTo>
                  <a:pt x="1010" y="491"/>
                  <a:pt x="1010" y="491"/>
                  <a:pt x="1010" y="491"/>
                </a:cubicBezTo>
                <a:cubicBezTo>
                  <a:pt x="1008" y="490"/>
                  <a:pt x="1008" y="490"/>
                  <a:pt x="1008" y="490"/>
                </a:cubicBezTo>
                <a:lnTo>
                  <a:pt x="1007" y="490"/>
                </a:lnTo>
                <a:close/>
                <a:moveTo>
                  <a:pt x="121" y="82"/>
                </a:moveTo>
                <a:cubicBezTo>
                  <a:pt x="122" y="80"/>
                  <a:pt x="122" y="80"/>
                  <a:pt x="122" y="80"/>
                </a:cubicBezTo>
                <a:cubicBezTo>
                  <a:pt x="121" y="79"/>
                  <a:pt x="121" y="79"/>
                  <a:pt x="121" y="79"/>
                </a:cubicBezTo>
                <a:cubicBezTo>
                  <a:pt x="119" y="79"/>
                  <a:pt x="119" y="79"/>
                  <a:pt x="119" y="79"/>
                </a:cubicBezTo>
                <a:cubicBezTo>
                  <a:pt x="118" y="79"/>
                  <a:pt x="118" y="79"/>
                  <a:pt x="118" y="79"/>
                </a:cubicBezTo>
                <a:cubicBezTo>
                  <a:pt x="120" y="82"/>
                  <a:pt x="120" y="82"/>
                  <a:pt x="120" y="82"/>
                </a:cubicBezTo>
                <a:lnTo>
                  <a:pt x="121" y="82"/>
                </a:lnTo>
                <a:close/>
                <a:moveTo>
                  <a:pt x="92" y="96"/>
                </a:moveTo>
                <a:cubicBezTo>
                  <a:pt x="94" y="97"/>
                  <a:pt x="94" y="97"/>
                  <a:pt x="94" y="97"/>
                </a:cubicBezTo>
                <a:cubicBezTo>
                  <a:pt x="94" y="98"/>
                  <a:pt x="94" y="98"/>
                  <a:pt x="94" y="98"/>
                </a:cubicBezTo>
                <a:cubicBezTo>
                  <a:pt x="95" y="99"/>
                  <a:pt x="95" y="99"/>
                  <a:pt x="95" y="99"/>
                </a:cubicBezTo>
                <a:cubicBezTo>
                  <a:pt x="96" y="95"/>
                  <a:pt x="96" y="95"/>
                  <a:pt x="96" y="95"/>
                </a:cubicBezTo>
                <a:cubicBezTo>
                  <a:pt x="97" y="92"/>
                  <a:pt x="97" y="92"/>
                  <a:pt x="97" y="92"/>
                </a:cubicBezTo>
                <a:cubicBezTo>
                  <a:pt x="97" y="88"/>
                  <a:pt x="97" y="88"/>
                  <a:pt x="97" y="88"/>
                </a:cubicBezTo>
                <a:cubicBezTo>
                  <a:pt x="96" y="87"/>
                  <a:pt x="96" y="87"/>
                  <a:pt x="96" y="87"/>
                </a:cubicBezTo>
                <a:cubicBezTo>
                  <a:pt x="93" y="89"/>
                  <a:pt x="93" y="89"/>
                  <a:pt x="93" y="89"/>
                </a:cubicBezTo>
                <a:cubicBezTo>
                  <a:pt x="88" y="94"/>
                  <a:pt x="88" y="94"/>
                  <a:pt x="88" y="94"/>
                </a:cubicBezTo>
                <a:cubicBezTo>
                  <a:pt x="88" y="95"/>
                  <a:pt x="88" y="95"/>
                  <a:pt x="88" y="95"/>
                </a:cubicBezTo>
                <a:cubicBezTo>
                  <a:pt x="90" y="97"/>
                  <a:pt x="90" y="97"/>
                  <a:pt x="90" y="97"/>
                </a:cubicBezTo>
                <a:lnTo>
                  <a:pt x="92" y="96"/>
                </a:lnTo>
                <a:close/>
                <a:moveTo>
                  <a:pt x="806" y="1555"/>
                </a:moveTo>
                <a:cubicBezTo>
                  <a:pt x="807" y="1555"/>
                  <a:pt x="807" y="1555"/>
                  <a:pt x="807" y="1555"/>
                </a:cubicBezTo>
                <a:cubicBezTo>
                  <a:pt x="807" y="1553"/>
                  <a:pt x="807" y="1553"/>
                  <a:pt x="807" y="1553"/>
                </a:cubicBezTo>
                <a:cubicBezTo>
                  <a:pt x="806" y="1553"/>
                  <a:pt x="806" y="1553"/>
                  <a:pt x="806" y="1553"/>
                </a:cubicBezTo>
                <a:lnTo>
                  <a:pt x="806" y="1555"/>
                </a:lnTo>
                <a:close/>
                <a:moveTo>
                  <a:pt x="411" y="772"/>
                </a:moveTo>
                <a:cubicBezTo>
                  <a:pt x="412" y="773"/>
                  <a:pt x="412" y="773"/>
                  <a:pt x="412" y="773"/>
                </a:cubicBezTo>
                <a:cubicBezTo>
                  <a:pt x="412" y="771"/>
                  <a:pt x="412" y="771"/>
                  <a:pt x="412" y="771"/>
                </a:cubicBezTo>
                <a:cubicBezTo>
                  <a:pt x="411" y="771"/>
                  <a:pt x="411" y="771"/>
                  <a:pt x="411" y="771"/>
                </a:cubicBezTo>
                <a:lnTo>
                  <a:pt x="411" y="772"/>
                </a:lnTo>
                <a:close/>
                <a:moveTo>
                  <a:pt x="331" y="373"/>
                </a:moveTo>
                <a:cubicBezTo>
                  <a:pt x="334" y="370"/>
                  <a:pt x="334" y="370"/>
                  <a:pt x="334" y="370"/>
                </a:cubicBezTo>
                <a:cubicBezTo>
                  <a:pt x="335" y="369"/>
                  <a:pt x="335" y="369"/>
                  <a:pt x="335" y="369"/>
                </a:cubicBezTo>
                <a:cubicBezTo>
                  <a:pt x="332" y="370"/>
                  <a:pt x="332" y="370"/>
                  <a:pt x="332" y="370"/>
                </a:cubicBezTo>
                <a:cubicBezTo>
                  <a:pt x="331" y="372"/>
                  <a:pt x="331" y="372"/>
                  <a:pt x="331" y="372"/>
                </a:cubicBezTo>
                <a:cubicBezTo>
                  <a:pt x="329" y="372"/>
                  <a:pt x="329" y="372"/>
                  <a:pt x="329" y="372"/>
                </a:cubicBezTo>
                <a:cubicBezTo>
                  <a:pt x="327" y="375"/>
                  <a:pt x="327" y="375"/>
                  <a:pt x="327" y="375"/>
                </a:cubicBezTo>
                <a:cubicBezTo>
                  <a:pt x="328" y="375"/>
                  <a:pt x="328" y="375"/>
                  <a:pt x="328" y="375"/>
                </a:cubicBezTo>
                <a:cubicBezTo>
                  <a:pt x="330" y="373"/>
                  <a:pt x="330" y="373"/>
                  <a:pt x="330" y="373"/>
                </a:cubicBezTo>
                <a:lnTo>
                  <a:pt x="331" y="373"/>
                </a:lnTo>
                <a:close/>
                <a:moveTo>
                  <a:pt x="358" y="440"/>
                </a:moveTo>
                <a:cubicBezTo>
                  <a:pt x="357" y="440"/>
                  <a:pt x="357" y="440"/>
                  <a:pt x="357" y="440"/>
                </a:cubicBezTo>
                <a:cubicBezTo>
                  <a:pt x="355" y="441"/>
                  <a:pt x="355" y="441"/>
                  <a:pt x="355" y="441"/>
                </a:cubicBezTo>
                <a:cubicBezTo>
                  <a:pt x="355" y="444"/>
                  <a:pt x="355" y="444"/>
                  <a:pt x="355" y="444"/>
                </a:cubicBezTo>
                <a:cubicBezTo>
                  <a:pt x="357" y="447"/>
                  <a:pt x="357" y="447"/>
                  <a:pt x="357" y="447"/>
                </a:cubicBezTo>
                <a:cubicBezTo>
                  <a:pt x="358" y="446"/>
                  <a:pt x="358" y="446"/>
                  <a:pt x="358" y="446"/>
                </a:cubicBezTo>
                <a:cubicBezTo>
                  <a:pt x="356" y="443"/>
                  <a:pt x="356" y="443"/>
                  <a:pt x="356" y="443"/>
                </a:cubicBezTo>
                <a:cubicBezTo>
                  <a:pt x="357" y="441"/>
                  <a:pt x="357" y="441"/>
                  <a:pt x="357" y="441"/>
                </a:cubicBezTo>
                <a:lnTo>
                  <a:pt x="358" y="440"/>
                </a:lnTo>
                <a:close/>
                <a:moveTo>
                  <a:pt x="408" y="764"/>
                </a:moveTo>
                <a:cubicBezTo>
                  <a:pt x="409" y="765"/>
                  <a:pt x="409" y="765"/>
                  <a:pt x="409" y="765"/>
                </a:cubicBezTo>
                <a:cubicBezTo>
                  <a:pt x="409" y="767"/>
                  <a:pt x="409" y="767"/>
                  <a:pt x="409" y="767"/>
                </a:cubicBezTo>
                <a:cubicBezTo>
                  <a:pt x="410" y="766"/>
                  <a:pt x="410" y="766"/>
                  <a:pt x="410" y="766"/>
                </a:cubicBezTo>
                <a:cubicBezTo>
                  <a:pt x="410" y="765"/>
                  <a:pt x="410" y="765"/>
                  <a:pt x="410" y="765"/>
                </a:cubicBezTo>
                <a:cubicBezTo>
                  <a:pt x="409" y="763"/>
                  <a:pt x="409" y="763"/>
                  <a:pt x="409" y="763"/>
                </a:cubicBezTo>
                <a:lnTo>
                  <a:pt x="408" y="764"/>
                </a:lnTo>
                <a:close/>
                <a:moveTo>
                  <a:pt x="810" y="1534"/>
                </a:moveTo>
                <a:cubicBezTo>
                  <a:pt x="810" y="1533"/>
                  <a:pt x="810" y="1533"/>
                  <a:pt x="810" y="1533"/>
                </a:cubicBezTo>
                <a:cubicBezTo>
                  <a:pt x="809" y="1532"/>
                  <a:pt x="809" y="1532"/>
                  <a:pt x="809" y="1532"/>
                </a:cubicBezTo>
                <a:cubicBezTo>
                  <a:pt x="809" y="1533"/>
                  <a:pt x="809" y="1533"/>
                  <a:pt x="809" y="1533"/>
                </a:cubicBezTo>
                <a:lnTo>
                  <a:pt x="810" y="1534"/>
                </a:lnTo>
                <a:close/>
                <a:moveTo>
                  <a:pt x="818" y="576"/>
                </a:moveTo>
                <a:cubicBezTo>
                  <a:pt x="818" y="576"/>
                  <a:pt x="818" y="576"/>
                  <a:pt x="818" y="576"/>
                </a:cubicBezTo>
                <a:cubicBezTo>
                  <a:pt x="815" y="577"/>
                  <a:pt x="815" y="577"/>
                  <a:pt x="815" y="577"/>
                </a:cubicBezTo>
                <a:cubicBezTo>
                  <a:pt x="812" y="577"/>
                  <a:pt x="812" y="577"/>
                  <a:pt x="812" y="577"/>
                </a:cubicBezTo>
                <a:cubicBezTo>
                  <a:pt x="809" y="578"/>
                  <a:pt x="809" y="578"/>
                  <a:pt x="809" y="578"/>
                </a:cubicBezTo>
                <a:cubicBezTo>
                  <a:pt x="807" y="578"/>
                  <a:pt x="807" y="578"/>
                  <a:pt x="807" y="578"/>
                </a:cubicBezTo>
                <a:cubicBezTo>
                  <a:pt x="804" y="579"/>
                  <a:pt x="804" y="579"/>
                  <a:pt x="804" y="579"/>
                </a:cubicBezTo>
                <a:cubicBezTo>
                  <a:pt x="802" y="579"/>
                  <a:pt x="802" y="579"/>
                  <a:pt x="802" y="579"/>
                </a:cubicBezTo>
                <a:cubicBezTo>
                  <a:pt x="801" y="581"/>
                  <a:pt x="801" y="581"/>
                  <a:pt x="801" y="581"/>
                </a:cubicBezTo>
                <a:cubicBezTo>
                  <a:pt x="801" y="581"/>
                  <a:pt x="801" y="581"/>
                  <a:pt x="801" y="581"/>
                </a:cubicBezTo>
                <a:cubicBezTo>
                  <a:pt x="802" y="582"/>
                  <a:pt x="802" y="582"/>
                  <a:pt x="802" y="582"/>
                </a:cubicBezTo>
                <a:cubicBezTo>
                  <a:pt x="802" y="582"/>
                  <a:pt x="802" y="582"/>
                  <a:pt x="802" y="582"/>
                </a:cubicBezTo>
                <a:cubicBezTo>
                  <a:pt x="803" y="582"/>
                  <a:pt x="803" y="582"/>
                  <a:pt x="803" y="582"/>
                </a:cubicBezTo>
                <a:cubicBezTo>
                  <a:pt x="804" y="581"/>
                  <a:pt x="804" y="581"/>
                  <a:pt x="804" y="581"/>
                </a:cubicBezTo>
                <a:cubicBezTo>
                  <a:pt x="806" y="581"/>
                  <a:pt x="806" y="581"/>
                  <a:pt x="806" y="581"/>
                </a:cubicBezTo>
                <a:cubicBezTo>
                  <a:pt x="808" y="580"/>
                  <a:pt x="808" y="580"/>
                  <a:pt x="808" y="580"/>
                </a:cubicBezTo>
                <a:cubicBezTo>
                  <a:pt x="811" y="580"/>
                  <a:pt x="811" y="580"/>
                  <a:pt x="811" y="580"/>
                </a:cubicBezTo>
                <a:cubicBezTo>
                  <a:pt x="813" y="580"/>
                  <a:pt x="813" y="580"/>
                  <a:pt x="813" y="580"/>
                </a:cubicBezTo>
                <a:cubicBezTo>
                  <a:pt x="816" y="580"/>
                  <a:pt x="816" y="580"/>
                  <a:pt x="816" y="580"/>
                </a:cubicBezTo>
                <a:cubicBezTo>
                  <a:pt x="816" y="579"/>
                  <a:pt x="816" y="579"/>
                  <a:pt x="816" y="579"/>
                </a:cubicBezTo>
                <a:cubicBezTo>
                  <a:pt x="817" y="579"/>
                  <a:pt x="817" y="579"/>
                  <a:pt x="817" y="579"/>
                </a:cubicBezTo>
                <a:cubicBezTo>
                  <a:pt x="820" y="578"/>
                  <a:pt x="820" y="578"/>
                  <a:pt x="820" y="578"/>
                </a:cubicBezTo>
                <a:cubicBezTo>
                  <a:pt x="821" y="577"/>
                  <a:pt x="821" y="577"/>
                  <a:pt x="821" y="577"/>
                </a:cubicBezTo>
                <a:cubicBezTo>
                  <a:pt x="819" y="578"/>
                  <a:pt x="819" y="578"/>
                  <a:pt x="819" y="578"/>
                </a:cubicBezTo>
                <a:cubicBezTo>
                  <a:pt x="818" y="577"/>
                  <a:pt x="818" y="577"/>
                  <a:pt x="818" y="577"/>
                </a:cubicBezTo>
                <a:cubicBezTo>
                  <a:pt x="816" y="578"/>
                  <a:pt x="816" y="578"/>
                  <a:pt x="816" y="578"/>
                </a:cubicBezTo>
                <a:cubicBezTo>
                  <a:pt x="817" y="577"/>
                  <a:pt x="817" y="577"/>
                  <a:pt x="817" y="577"/>
                </a:cubicBezTo>
                <a:lnTo>
                  <a:pt x="818" y="576"/>
                </a:lnTo>
                <a:close/>
                <a:moveTo>
                  <a:pt x="788" y="825"/>
                </a:moveTo>
                <a:cubicBezTo>
                  <a:pt x="785" y="823"/>
                  <a:pt x="785" y="823"/>
                  <a:pt x="785" y="823"/>
                </a:cubicBezTo>
                <a:cubicBezTo>
                  <a:pt x="783" y="824"/>
                  <a:pt x="783" y="824"/>
                  <a:pt x="783" y="824"/>
                </a:cubicBezTo>
                <a:cubicBezTo>
                  <a:pt x="785" y="825"/>
                  <a:pt x="785" y="825"/>
                  <a:pt x="785" y="825"/>
                </a:cubicBezTo>
                <a:lnTo>
                  <a:pt x="788" y="825"/>
                </a:lnTo>
                <a:close/>
                <a:moveTo>
                  <a:pt x="783" y="838"/>
                </a:moveTo>
                <a:cubicBezTo>
                  <a:pt x="783" y="837"/>
                  <a:pt x="783" y="837"/>
                  <a:pt x="783" y="837"/>
                </a:cubicBezTo>
                <a:cubicBezTo>
                  <a:pt x="781" y="835"/>
                  <a:pt x="781" y="835"/>
                  <a:pt x="781" y="835"/>
                </a:cubicBezTo>
                <a:cubicBezTo>
                  <a:pt x="779" y="836"/>
                  <a:pt x="779" y="836"/>
                  <a:pt x="779" y="836"/>
                </a:cubicBezTo>
                <a:cubicBezTo>
                  <a:pt x="781" y="837"/>
                  <a:pt x="781" y="837"/>
                  <a:pt x="781" y="837"/>
                </a:cubicBezTo>
                <a:lnTo>
                  <a:pt x="783" y="838"/>
                </a:lnTo>
                <a:close/>
                <a:moveTo>
                  <a:pt x="745" y="844"/>
                </a:moveTo>
                <a:cubicBezTo>
                  <a:pt x="743" y="841"/>
                  <a:pt x="743" y="841"/>
                  <a:pt x="743" y="841"/>
                </a:cubicBezTo>
                <a:cubicBezTo>
                  <a:pt x="736" y="841"/>
                  <a:pt x="736" y="841"/>
                  <a:pt x="736" y="841"/>
                </a:cubicBezTo>
                <a:cubicBezTo>
                  <a:pt x="732" y="842"/>
                  <a:pt x="732" y="842"/>
                  <a:pt x="732" y="842"/>
                </a:cubicBezTo>
                <a:cubicBezTo>
                  <a:pt x="730" y="841"/>
                  <a:pt x="730" y="841"/>
                  <a:pt x="730" y="841"/>
                </a:cubicBezTo>
                <a:cubicBezTo>
                  <a:pt x="728" y="842"/>
                  <a:pt x="728" y="842"/>
                  <a:pt x="728" y="842"/>
                </a:cubicBezTo>
                <a:cubicBezTo>
                  <a:pt x="727" y="843"/>
                  <a:pt x="727" y="843"/>
                  <a:pt x="727" y="843"/>
                </a:cubicBezTo>
                <a:cubicBezTo>
                  <a:pt x="729" y="845"/>
                  <a:pt x="729" y="845"/>
                  <a:pt x="729" y="845"/>
                </a:cubicBezTo>
                <a:cubicBezTo>
                  <a:pt x="730" y="844"/>
                  <a:pt x="730" y="844"/>
                  <a:pt x="730" y="844"/>
                </a:cubicBezTo>
                <a:cubicBezTo>
                  <a:pt x="731" y="845"/>
                  <a:pt x="731" y="845"/>
                  <a:pt x="731" y="845"/>
                </a:cubicBezTo>
                <a:cubicBezTo>
                  <a:pt x="732" y="848"/>
                  <a:pt x="732" y="848"/>
                  <a:pt x="732" y="848"/>
                </a:cubicBezTo>
                <a:cubicBezTo>
                  <a:pt x="734" y="849"/>
                  <a:pt x="734" y="849"/>
                  <a:pt x="734" y="849"/>
                </a:cubicBezTo>
                <a:cubicBezTo>
                  <a:pt x="736" y="849"/>
                  <a:pt x="736" y="849"/>
                  <a:pt x="736" y="849"/>
                </a:cubicBezTo>
                <a:cubicBezTo>
                  <a:pt x="738" y="850"/>
                  <a:pt x="738" y="850"/>
                  <a:pt x="738" y="850"/>
                </a:cubicBezTo>
                <a:cubicBezTo>
                  <a:pt x="740" y="850"/>
                  <a:pt x="740" y="850"/>
                  <a:pt x="740" y="850"/>
                </a:cubicBezTo>
                <a:cubicBezTo>
                  <a:pt x="740" y="848"/>
                  <a:pt x="740" y="848"/>
                  <a:pt x="740" y="848"/>
                </a:cubicBezTo>
                <a:cubicBezTo>
                  <a:pt x="742" y="848"/>
                  <a:pt x="742" y="848"/>
                  <a:pt x="742" y="848"/>
                </a:cubicBezTo>
                <a:cubicBezTo>
                  <a:pt x="743" y="849"/>
                  <a:pt x="743" y="849"/>
                  <a:pt x="743" y="849"/>
                </a:cubicBezTo>
                <a:cubicBezTo>
                  <a:pt x="744" y="849"/>
                  <a:pt x="744" y="849"/>
                  <a:pt x="744" y="849"/>
                </a:cubicBezTo>
                <a:cubicBezTo>
                  <a:pt x="745" y="847"/>
                  <a:pt x="745" y="847"/>
                  <a:pt x="745" y="847"/>
                </a:cubicBezTo>
                <a:cubicBezTo>
                  <a:pt x="746" y="848"/>
                  <a:pt x="746" y="848"/>
                  <a:pt x="746" y="848"/>
                </a:cubicBezTo>
                <a:cubicBezTo>
                  <a:pt x="749" y="848"/>
                  <a:pt x="749" y="848"/>
                  <a:pt x="749" y="848"/>
                </a:cubicBezTo>
                <a:cubicBezTo>
                  <a:pt x="750" y="847"/>
                  <a:pt x="750" y="847"/>
                  <a:pt x="750" y="847"/>
                </a:cubicBezTo>
                <a:cubicBezTo>
                  <a:pt x="748" y="845"/>
                  <a:pt x="748" y="845"/>
                  <a:pt x="748" y="845"/>
                </a:cubicBezTo>
                <a:lnTo>
                  <a:pt x="745" y="844"/>
                </a:lnTo>
                <a:close/>
                <a:moveTo>
                  <a:pt x="548" y="740"/>
                </a:moveTo>
                <a:cubicBezTo>
                  <a:pt x="549" y="737"/>
                  <a:pt x="549" y="737"/>
                  <a:pt x="549" y="737"/>
                </a:cubicBezTo>
                <a:cubicBezTo>
                  <a:pt x="549" y="736"/>
                  <a:pt x="549" y="736"/>
                  <a:pt x="549" y="736"/>
                </a:cubicBezTo>
                <a:cubicBezTo>
                  <a:pt x="547" y="740"/>
                  <a:pt x="547" y="740"/>
                  <a:pt x="547" y="740"/>
                </a:cubicBezTo>
                <a:lnTo>
                  <a:pt x="548" y="740"/>
                </a:lnTo>
                <a:close/>
                <a:moveTo>
                  <a:pt x="549" y="735"/>
                </a:moveTo>
                <a:cubicBezTo>
                  <a:pt x="550" y="734"/>
                  <a:pt x="550" y="734"/>
                  <a:pt x="550" y="734"/>
                </a:cubicBezTo>
                <a:cubicBezTo>
                  <a:pt x="552" y="732"/>
                  <a:pt x="552" y="732"/>
                  <a:pt x="552" y="732"/>
                </a:cubicBezTo>
                <a:cubicBezTo>
                  <a:pt x="554" y="730"/>
                  <a:pt x="554" y="730"/>
                  <a:pt x="554" y="730"/>
                </a:cubicBezTo>
                <a:cubicBezTo>
                  <a:pt x="552" y="731"/>
                  <a:pt x="552" y="731"/>
                  <a:pt x="552" y="731"/>
                </a:cubicBezTo>
                <a:lnTo>
                  <a:pt x="549" y="735"/>
                </a:lnTo>
                <a:close/>
                <a:moveTo>
                  <a:pt x="830" y="840"/>
                </a:moveTo>
                <a:cubicBezTo>
                  <a:pt x="829" y="839"/>
                  <a:pt x="829" y="839"/>
                  <a:pt x="829" y="839"/>
                </a:cubicBezTo>
                <a:cubicBezTo>
                  <a:pt x="825" y="836"/>
                  <a:pt x="825" y="836"/>
                  <a:pt x="825" y="836"/>
                </a:cubicBezTo>
                <a:cubicBezTo>
                  <a:pt x="823" y="836"/>
                  <a:pt x="823" y="836"/>
                  <a:pt x="823" y="836"/>
                </a:cubicBezTo>
                <a:cubicBezTo>
                  <a:pt x="821" y="835"/>
                  <a:pt x="821" y="835"/>
                  <a:pt x="821" y="835"/>
                </a:cubicBezTo>
                <a:cubicBezTo>
                  <a:pt x="819" y="835"/>
                  <a:pt x="819" y="835"/>
                  <a:pt x="819" y="835"/>
                </a:cubicBezTo>
                <a:cubicBezTo>
                  <a:pt x="816" y="834"/>
                  <a:pt x="816" y="834"/>
                  <a:pt x="816" y="834"/>
                </a:cubicBezTo>
                <a:cubicBezTo>
                  <a:pt x="814" y="832"/>
                  <a:pt x="814" y="832"/>
                  <a:pt x="814" y="832"/>
                </a:cubicBezTo>
                <a:cubicBezTo>
                  <a:pt x="812" y="832"/>
                  <a:pt x="812" y="832"/>
                  <a:pt x="812" y="832"/>
                </a:cubicBezTo>
                <a:cubicBezTo>
                  <a:pt x="813" y="832"/>
                  <a:pt x="813" y="832"/>
                  <a:pt x="813" y="832"/>
                </a:cubicBezTo>
                <a:cubicBezTo>
                  <a:pt x="816" y="833"/>
                  <a:pt x="816" y="833"/>
                  <a:pt x="816" y="833"/>
                </a:cubicBezTo>
                <a:cubicBezTo>
                  <a:pt x="820" y="833"/>
                  <a:pt x="820" y="833"/>
                  <a:pt x="820" y="833"/>
                </a:cubicBezTo>
                <a:cubicBezTo>
                  <a:pt x="822" y="833"/>
                  <a:pt x="822" y="833"/>
                  <a:pt x="822" y="833"/>
                </a:cubicBezTo>
                <a:cubicBezTo>
                  <a:pt x="821" y="832"/>
                  <a:pt x="821" y="832"/>
                  <a:pt x="821" y="832"/>
                </a:cubicBezTo>
                <a:cubicBezTo>
                  <a:pt x="819" y="832"/>
                  <a:pt x="819" y="832"/>
                  <a:pt x="819" y="832"/>
                </a:cubicBezTo>
                <a:cubicBezTo>
                  <a:pt x="816" y="831"/>
                  <a:pt x="816" y="831"/>
                  <a:pt x="816" y="831"/>
                </a:cubicBezTo>
                <a:cubicBezTo>
                  <a:pt x="815" y="828"/>
                  <a:pt x="815" y="828"/>
                  <a:pt x="815" y="828"/>
                </a:cubicBezTo>
                <a:cubicBezTo>
                  <a:pt x="813" y="828"/>
                  <a:pt x="813" y="828"/>
                  <a:pt x="813" y="828"/>
                </a:cubicBezTo>
                <a:cubicBezTo>
                  <a:pt x="812" y="828"/>
                  <a:pt x="812" y="828"/>
                  <a:pt x="812" y="828"/>
                </a:cubicBezTo>
                <a:cubicBezTo>
                  <a:pt x="811" y="827"/>
                  <a:pt x="811" y="827"/>
                  <a:pt x="811" y="827"/>
                </a:cubicBezTo>
                <a:cubicBezTo>
                  <a:pt x="802" y="826"/>
                  <a:pt x="802" y="826"/>
                  <a:pt x="802" y="826"/>
                </a:cubicBezTo>
                <a:cubicBezTo>
                  <a:pt x="801" y="826"/>
                  <a:pt x="801" y="826"/>
                  <a:pt x="801" y="826"/>
                </a:cubicBezTo>
                <a:cubicBezTo>
                  <a:pt x="799" y="826"/>
                  <a:pt x="799" y="826"/>
                  <a:pt x="799" y="826"/>
                </a:cubicBezTo>
                <a:cubicBezTo>
                  <a:pt x="796" y="826"/>
                  <a:pt x="796" y="826"/>
                  <a:pt x="796" y="826"/>
                </a:cubicBezTo>
                <a:cubicBezTo>
                  <a:pt x="795" y="828"/>
                  <a:pt x="795" y="828"/>
                  <a:pt x="795" y="828"/>
                </a:cubicBezTo>
                <a:cubicBezTo>
                  <a:pt x="795" y="828"/>
                  <a:pt x="795" y="828"/>
                  <a:pt x="795" y="828"/>
                </a:cubicBezTo>
                <a:cubicBezTo>
                  <a:pt x="793" y="828"/>
                  <a:pt x="793" y="828"/>
                  <a:pt x="793" y="828"/>
                </a:cubicBezTo>
                <a:cubicBezTo>
                  <a:pt x="791" y="828"/>
                  <a:pt x="791" y="828"/>
                  <a:pt x="791" y="828"/>
                </a:cubicBezTo>
                <a:cubicBezTo>
                  <a:pt x="789" y="826"/>
                  <a:pt x="789" y="826"/>
                  <a:pt x="789" y="826"/>
                </a:cubicBezTo>
                <a:cubicBezTo>
                  <a:pt x="785" y="826"/>
                  <a:pt x="785" y="826"/>
                  <a:pt x="785" y="826"/>
                </a:cubicBezTo>
                <a:cubicBezTo>
                  <a:pt x="784" y="827"/>
                  <a:pt x="784" y="827"/>
                  <a:pt x="784" y="827"/>
                </a:cubicBezTo>
                <a:cubicBezTo>
                  <a:pt x="782" y="826"/>
                  <a:pt x="782" y="826"/>
                  <a:pt x="782" y="826"/>
                </a:cubicBezTo>
                <a:cubicBezTo>
                  <a:pt x="778" y="826"/>
                  <a:pt x="778" y="826"/>
                  <a:pt x="778" y="826"/>
                </a:cubicBezTo>
                <a:cubicBezTo>
                  <a:pt x="778" y="827"/>
                  <a:pt x="778" y="827"/>
                  <a:pt x="778" y="827"/>
                </a:cubicBezTo>
                <a:cubicBezTo>
                  <a:pt x="778" y="827"/>
                  <a:pt x="780" y="828"/>
                  <a:pt x="780" y="828"/>
                </a:cubicBezTo>
                <a:cubicBezTo>
                  <a:pt x="785" y="830"/>
                  <a:pt x="785" y="830"/>
                  <a:pt x="785" y="830"/>
                </a:cubicBezTo>
                <a:cubicBezTo>
                  <a:pt x="785" y="831"/>
                  <a:pt x="785" y="831"/>
                  <a:pt x="785" y="831"/>
                </a:cubicBezTo>
                <a:cubicBezTo>
                  <a:pt x="785" y="833"/>
                  <a:pt x="785" y="833"/>
                  <a:pt x="785" y="833"/>
                </a:cubicBezTo>
                <a:cubicBezTo>
                  <a:pt x="785" y="835"/>
                  <a:pt x="785" y="835"/>
                  <a:pt x="785" y="835"/>
                </a:cubicBezTo>
                <a:cubicBezTo>
                  <a:pt x="786" y="837"/>
                  <a:pt x="786" y="837"/>
                  <a:pt x="786" y="837"/>
                </a:cubicBezTo>
                <a:cubicBezTo>
                  <a:pt x="788" y="838"/>
                  <a:pt x="788" y="838"/>
                  <a:pt x="788" y="838"/>
                </a:cubicBezTo>
                <a:cubicBezTo>
                  <a:pt x="790" y="839"/>
                  <a:pt x="790" y="839"/>
                  <a:pt x="790" y="839"/>
                </a:cubicBezTo>
                <a:cubicBezTo>
                  <a:pt x="789" y="841"/>
                  <a:pt x="789" y="841"/>
                  <a:pt x="789" y="841"/>
                </a:cubicBezTo>
                <a:cubicBezTo>
                  <a:pt x="785" y="841"/>
                  <a:pt x="785" y="841"/>
                  <a:pt x="785" y="841"/>
                </a:cubicBezTo>
                <a:cubicBezTo>
                  <a:pt x="784" y="841"/>
                  <a:pt x="784" y="841"/>
                  <a:pt x="784" y="841"/>
                </a:cubicBezTo>
                <a:cubicBezTo>
                  <a:pt x="782" y="841"/>
                  <a:pt x="782" y="841"/>
                  <a:pt x="782" y="841"/>
                </a:cubicBezTo>
                <a:cubicBezTo>
                  <a:pt x="780" y="841"/>
                  <a:pt x="780" y="841"/>
                  <a:pt x="780" y="841"/>
                </a:cubicBezTo>
                <a:cubicBezTo>
                  <a:pt x="778" y="840"/>
                  <a:pt x="778" y="840"/>
                  <a:pt x="778" y="840"/>
                </a:cubicBezTo>
                <a:cubicBezTo>
                  <a:pt x="775" y="841"/>
                  <a:pt x="775" y="841"/>
                  <a:pt x="775" y="841"/>
                </a:cubicBezTo>
                <a:cubicBezTo>
                  <a:pt x="775" y="840"/>
                  <a:pt x="775" y="840"/>
                  <a:pt x="775" y="840"/>
                </a:cubicBezTo>
                <a:cubicBezTo>
                  <a:pt x="774" y="840"/>
                  <a:pt x="774" y="840"/>
                  <a:pt x="774" y="840"/>
                </a:cubicBezTo>
                <a:cubicBezTo>
                  <a:pt x="771" y="840"/>
                  <a:pt x="771" y="840"/>
                  <a:pt x="771" y="840"/>
                </a:cubicBezTo>
                <a:cubicBezTo>
                  <a:pt x="770" y="839"/>
                  <a:pt x="770" y="839"/>
                  <a:pt x="770" y="839"/>
                </a:cubicBezTo>
                <a:cubicBezTo>
                  <a:pt x="768" y="840"/>
                  <a:pt x="768" y="840"/>
                  <a:pt x="768" y="840"/>
                </a:cubicBezTo>
                <a:cubicBezTo>
                  <a:pt x="767" y="841"/>
                  <a:pt x="767" y="841"/>
                  <a:pt x="767" y="841"/>
                </a:cubicBezTo>
                <a:cubicBezTo>
                  <a:pt x="767" y="843"/>
                  <a:pt x="767" y="843"/>
                  <a:pt x="767" y="843"/>
                </a:cubicBezTo>
                <a:cubicBezTo>
                  <a:pt x="770" y="843"/>
                  <a:pt x="770" y="843"/>
                  <a:pt x="770" y="843"/>
                </a:cubicBezTo>
                <a:cubicBezTo>
                  <a:pt x="772" y="846"/>
                  <a:pt x="772" y="846"/>
                  <a:pt x="772" y="846"/>
                </a:cubicBezTo>
                <a:cubicBezTo>
                  <a:pt x="773" y="846"/>
                  <a:pt x="773" y="846"/>
                  <a:pt x="773" y="846"/>
                </a:cubicBezTo>
                <a:cubicBezTo>
                  <a:pt x="774" y="845"/>
                  <a:pt x="774" y="845"/>
                  <a:pt x="774" y="845"/>
                </a:cubicBezTo>
                <a:cubicBezTo>
                  <a:pt x="775" y="844"/>
                  <a:pt x="775" y="844"/>
                  <a:pt x="775" y="844"/>
                </a:cubicBezTo>
                <a:cubicBezTo>
                  <a:pt x="779" y="844"/>
                  <a:pt x="779" y="844"/>
                  <a:pt x="779" y="844"/>
                </a:cubicBezTo>
                <a:cubicBezTo>
                  <a:pt x="781" y="845"/>
                  <a:pt x="781" y="845"/>
                  <a:pt x="781" y="845"/>
                </a:cubicBezTo>
                <a:cubicBezTo>
                  <a:pt x="787" y="845"/>
                  <a:pt x="787" y="845"/>
                  <a:pt x="787" y="845"/>
                </a:cubicBezTo>
                <a:cubicBezTo>
                  <a:pt x="788" y="844"/>
                  <a:pt x="788" y="844"/>
                  <a:pt x="788" y="844"/>
                </a:cubicBezTo>
                <a:cubicBezTo>
                  <a:pt x="789" y="845"/>
                  <a:pt x="789" y="845"/>
                  <a:pt x="789" y="845"/>
                </a:cubicBezTo>
                <a:cubicBezTo>
                  <a:pt x="791" y="845"/>
                  <a:pt x="791" y="845"/>
                  <a:pt x="791" y="845"/>
                </a:cubicBezTo>
                <a:cubicBezTo>
                  <a:pt x="792" y="845"/>
                  <a:pt x="792" y="845"/>
                  <a:pt x="792" y="845"/>
                </a:cubicBezTo>
                <a:cubicBezTo>
                  <a:pt x="793" y="848"/>
                  <a:pt x="793" y="848"/>
                  <a:pt x="793" y="848"/>
                </a:cubicBezTo>
                <a:cubicBezTo>
                  <a:pt x="792" y="849"/>
                  <a:pt x="792" y="849"/>
                  <a:pt x="792" y="849"/>
                </a:cubicBezTo>
                <a:cubicBezTo>
                  <a:pt x="794" y="850"/>
                  <a:pt x="794" y="850"/>
                  <a:pt x="794" y="850"/>
                </a:cubicBezTo>
                <a:cubicBezTo>
                  <a:pt x="795" y="851"/>
                  <a:pt x="795" y="851"/>
                  <a:pt x="795" y="851"/>
                </a:cubicBezTo>
                <a:cubicBezTo>
                  <a:pt x="796" y="852"/>
                  <a:pt x="796" y="852"/>
                  <a:pt x="796" y="852"/>
                </a:cubicBezTo>
                <a:cubicBezTo>
                  <a:pt x="797" y="849"/>
                  <a:pt x="797" y="849"/>
                  <a:pt x="797" y="849"/>
                </a:cubicBezTo>
                <a:cubicBezTo>
                  <a:pt x="800" y="845"/>
                  <a:pt x="800" y="845"/>
                  <a:pt x="800" y="845"/>
                </a:cubicBezTo>
                <a:cubicBezTo>
                  <a:pt x="799" y="844"/>
                  <a:pt x="799" y="844"/>
                  <a:pt x="799" y="844"/>
                </a:cubicBezTo>
                <a:cubicBezTo>
                  <a:pt x="800" y="843"/>
                  <a:pt x="800" y="843"/>
                  <a:pt x="800" y="843"/>
                </a:cubicBezTo>
                <a:cubicBezTo>
                  <a:pt x="802" y="844"/>
                  <a:pt x="802" y="844"/>
                  <a:pt x="802" y="844"/>
                </a:cubicBezTo>
                <a:cubicBezTo>
                  <a:pt x="803" y="844"/>
                  <a:pt x="803" y="844"/>
                  <a:pt x="803" y="844"/>
                </a:cubicBezTo>
                <a:cubicBezTo>
                  <a:pt x="804" y="842"/>
                  <a:pt x="804" y="842"/>
                  <a:pt x="804" y="842"/>
                </a:cubicBezTo>
                <a:cubicBezTo>
                  <a:pt x="806" y="842"/>
                  <a:pt x="806" y="842"/>
                  <a:pt x="806" y="842"/>
                </a:cubicBezTo>
                <a:cubicBezTo>
                  <a:pt x="806" y="844"/>
                  <a:pt x="806" y="844"/>
                  <a:pt x="806" y="844"/>
                </a:cubicBezTo>
                <a:cubicBezTo>
                  <a:pt x="807" y="845"/>
                  <a:pt x="807" y="845"/>
                  <a:pt x="807" y="845"/>
                </a:cubicBezTo>
                <a:cubicBezTo>
                  <a:pt x="810" y="844"/>
                  <a:pt x="810" y="844"/>
                  <a:pt x="810" y="844"/>
                </a:cubicBezTo>
                <a:cubicBezTo>
                  <a:pt x="812" y="842"/>
                  <a:pt x="812" y="842"/>
                  <a:pt x="812" y="842"/>
                </a:cubicBezTo>
                <a:cubicBezTo>
                  <a:pt x="815" y="841"/>
                  <a:pt x="815" y="841"/>
                  <a:pt x="815" y="841"/>
                </a:cubicBezTo>
                <a:cubicBezTo>
                  <a:pt x="818" y="842"/>
                  <a:pt x="818" y="842"/>
                  <a:pt x="818" y="842"/>
                </a:cubicBezTo>
                <a:cubicBezTo>
                  <a:pt x="820" y="841"/>
                  <a:pt x="820" y="841"/>
                  <a:pt x="820" y="841"/>
                </a:cubicBezTo>
                <a:cubicBezTo>
                  <a:pt x="822" y="842"/>
                  <a:pt x="822" y="842"/>
                  <a:pt x="822" y="842"/>
                </a:cubicBezTo>
                <a:cubicBezTo>
                  <a:pt x="824" y="842"/>
                  <a:pt x="824" y="842"/>
                  <a:pt x="824" y="842"/>
                </a:cubicBezTo>
                <a:cubicBezTo>
                  <a:pt x="827" y="843"/>
                  <a:pt x="827" y="843"/>
                  <a:pt x="827" y="843"/>
                </a:cubicBezTo>
                <a:cubicBezTo>
                  <a:pt x="828" y="842"/>
                  <a:pt x="828" y="842"/>
                  <a:pt x="828" y="842"/>
                </a:cubicBezTo>
                <a:cubicBezTo>
                  <a:pt x="829" y="842"/>
                  <a:pt x="829" y="842"/>
                  <a:pt x="829" y="842"/>
                </a:cubicBezTo>
                <a:lnTo>
                  <a:pt x="830" y="840"/>
                </a:lnTo>
                <a:close/>
                <a:moveTo>
                  <a:pt x="824" y="906"/>
                </a:moveTo>
                <a:cubicBezTo>
                  <a:pt x="825" y="908"/>
                  <a:pt x="825" y="908"/>
                  <a:pt x="825" y="908"/>
                </a:cubicBezTo>
                <a:cubicBezTo>
                  <a:pt x="826" y="908"/>
                  <a:pt x="826" y="908"/>
                  <a:pt x="826" y="908"/>
                </a:cubicBezTo>
                <a:cubicBezTo>
                  <a:pt x="828" y="910"/>
                  <a:pt x="828" y="910"/>
                  <a:pt x="828" y="910"/>
                </a:cubicBezTo>
                <a:cubicBezTo>
                  <a:pt x="828" y="908"/>
                  <a:pt x="828" y="908"/>
                  <a:pt x="828" y="908"/>
                </a:cubicBezTo>
                <a:cubicBezTo>
                  <a:pt x="826" y="906"/>
                  <a:pt x="826" y="906"/>
                  <a:pt x="826" y="906"/>
                </a:cubicBezTo>
                <a:lnTo>
                  <a:pt x="824" y="906"/>
                </a:lnTo>
                <a:close/>
                <a:moveTo>
                  <a:pt x="547" y="741"/>
                </a:moveTo>
                <a:cubicBezTo>
                  <a:pt x="545" y="746"/>
                  <a:pt x="545" y="746"/>
                  <a:pt x="545" y="746"/>
                </a:cubicBezTo>
                <a:cubicBezTo>
                  <a:pt x="545" y="750"/>
                  <a:pt x="545" y="750"/>
                  <a:pt x="545" y="750"/>
                </a:cubicBezTo>
                <a:cubicBezTo>
                  <a:pt x="545" y="750"/>
                  <a:pt x="546" y="753"/>
                  <a:pt x="546" y="754"/>
                </a:cubicBezTo>
                <a:cubicBezTo>
                  <a:pt x="545" y="750"/>
                  <a:pt x="545" y="750"/>
                  <a:pt x="545" y="750"/>
                </a:cubicBezTo>
                <a:cubicBezTo>
                  <a:pt x="546" y="746"/>
                  <a:pt x="546" y="746"/>
                  <a:pt x="546" y="746"/>
                </a:cubicBezTo>
                <a:lnTo>
                  <a:pt x="547" y="741"/>
                </a:lnTo>
                <a:close/>
                <a:moveTo>
                  <a:pt x="808" y="903"/>
                </a:moveTo>
                <a:cubicBezTo>
                  <a:pt x="809" y="905"/>
                  <a:pt x="809" y="905"/>
                  <a:pt x="809" y="905"/>
                </a:cubicBezTo>
                <a:cubicBezTo>
                  <a:pt x="811" y="905"/>
                  <a:pt x="811" y="905"/>
                  <a:pt x="811" y="905"/>
                </a:cubicBezTo>
                <a:cubicBezTo>
                  <a:pt x="809" y="904"/>
                  <a:pt x="809" y="904"/>
                  <a:pt x="809" y="904"/>
                </a:cubicBezTo>
                <a:lnTo>
                  <a:pt x="808" y="903"/>
                </a:lnTo>
                <a:close/>
                <a:moveTo>
                  <a:pt x="817" y="906"/>
                </a:moveTo>
                <a:cubicBezTo>
                  <a:pt x="817" y="907"/>
                  <a:pt x="817" y="907"/>
                  <a:pt x="817" y="907"/>
                </a:cubicBezTo>
                <a:cubicBezTo>
                  <a:pt x="818" y="909"/>
                  <a:pt x="818" y="909"/>
                  <a:pt x="818" y="909"/>
                </a:cubicBezTo>
                <a:cubicBezTo>
                  <a:pt x="820" y="909"/>
                  <a:pt x="820" y="909"/>
                  <a:pt x="820" y="909"/>
                </a:cubicBezTo>
                <a:cubicBezTo>
                  <a:pt x="821" y="908"/>
                  <a:pt x="821" y="908"/>
                  <a:pt x="821" y="908"/>
                </a:cubicBezTo>
                <a:cubicBezTo>
                  <a:pt x="819" y="908"/>
                  <a:pt x="819" y="908"/>
                  <a:pt x="819" y="908"/>
                </a:cubicBezTo>
                <a:lnTo>
                  <a:pt x="817" y="906"/>
                </a:lnTo>
                <a:close/>
                <a:moveTo>
                  <a:pt x="809" y="1539"/>
                </a:moveTo>
                <a:cubicBezTo>
                  <a:pt x="808" y="1537"/>
                  <a:pt x="808" y="1537"/>
                  <a:pt x="808" y="1537"/>
                </a:cubicBezTo>
                <a:cubicBezTo>
                  <a:pt x="806" y="1537"/>
                  <a:pt x="806" y="1537"/>
                  <a:pt x="806" y="1537"/>
                </a:cubicBezTo>
                <a:cubicBezTo>
                  <a:pt x="807" y="1538"/>
                  <a:pt x="807" y="1538"/>
                  <a:pt x="807" y="1538"/>
                </a:cubicBezTo>
                <a:cubicBezTo>
                  <a:pt x="806" y="1540"/>
                  <a:pt x="806" y="1540"/>
                  <a:pt x="806" y="1540"/>
                </a:cubicBezTo>
                <a:cubicBezTo>
                  <a:pt x="808" y="1539"/>
                  <a:pt x="808" y="1539"/>
                  <a:pt x="808" y="1539"/>
                </a:cubicBezTo>
                <a:lnTo>
                  <a:pt x="809" y="1539"/>
                </a:lnTo>
                <a:close/>
                <a:moveTo>
                  <a:pt x="755" y="827"/>
                </a:moveTo>
                <a:cubicBezTo>
                  <a:pt x="760" y="826"/>
                  <a:pt x="760" y="826"/>
                  <a:pt x="760" y="826"/>
                </a:cubicBezTo>
                <a:cubicBezTo>
                  <a:pt x="761" y="825"/>
                  <a:pt x="761" y="825"/>
                  <a:pt x="761" y="825"/>
                </a:cubicBezTo>
                <a:cubicBezTo>
                  <a:pt x="762" y="825"/>
                  <a:pt x="762" y="825"/>
                  <a:pt x="762" y="825"/>
                </a:cubicBezTo>
                <a:cubicBezTo>
                  <a:pt x="763" y="824"/>
                  <a:pt x="763" y="824"/>
                  <a:pt x="763" y="824"/>
                </a:cubicBezTo>
                <a:cubicBezTo>
                  <a:pt x="767" y="825"/>
                  <a:pt x="767" y="825"/>
                  <a:pt x="767" y="825"/>
                </a:cubicBezTo>
                <a:cubicBezTo>
                  <a:pt x="769" y="824"/>
                  <a:pt x="769" y="824"/>
                  <a:pt x="769" y="824"/>
                </a:cubicBezTo>
                <a:cubicBezTo>
                  <a:pt x="771" y="822"/>
                  <a:pt x="771" y="822"/>
                  <a:pt x="771" y="822"/>
                </a:cubicBezTo>
                <a:cubicBezTo>
                  <a:pt x="770" y="821"/>
                  <a:pt x="770" y="821"/>
                  <a:pt x="770" y="821"/>
                </a:cubicBezTo>
                <a:cubicBezTo>
                  <a:pt x="768" y="821"/>
                  <a:pt x="768" y="821"/>
                  <a:pt x="768" y="821"/>
                </a:cubicBezTo>
                <a:cubicBezTo>
                  <a:pt x="767" y="818"/>
                  <a:pt x="767" y="818"/>
                  <a:pt x="767" y="818"/>
                </a:cubicBezTo>
                <a:cubicBezTo>
                  <a:pt x="762" y="816"/>
                  <a:pt x="762" y="816"/>
                  <a:pt x="762" y="816"/>
                </a:cubicBezTo>
                <a:cubicBezTo>
                  <a:pt x="757" y="816"/>
                  <a:pt x="757" y="816"/>
                  <a:pt x="757" y="816"/>
                </a:cubicBezTo>
                <a:cubicBezTo>
                  <a:pt x="756" y="816"/>
                  <a:pt x="756" y="816"/>
                  <a:pt x="756" y="816"/>
                </a:cubicBezTo>
                <a:cubicBezTo>
                  <a:pt x="757" y="815"/>
                  <a:pt x="757" y="815"/>
                  <a:pt x="757" y="815"/>
                </a:cubicBezTo>
                <a:cubicBezTo>
                  <a:pt x="757" y="812"/>
                  <a:pt x="757" y="812"/>
                  <a:pt x="757" y="812"/>
                </a:cubicBezTo>
                <a:cubicBezTo>
                  <a:pt x="756" y="812"/>
                  <a:pt x="756" y="812"/>
                  <a:pt x="756" y="812"/>
                </a:cubicBezTo>
                <a:cubicBezTo>
                  <a:pt x="754" y="812"/>
                  <a:pt x="754" y="812"/>
                  <a:pt x="754" y="812"/>
                </a:cubicBezTo>
                <a:cubicBezTo>
                  <a:pt x="753" y="812"/>
                  <a:pt x="753" y="812"/>
                  <a:pt x="753" y="812"/>
                </a:cubicBezTo>
                <a:cubicBezTo>
                  <a:pt x="749" y="809"/>
                  <a:pt x="749" y="809"/>
                  <a:pt x="749" y="809"/>
                </a:cubicBezTo>
                <a:cubicBezTo>
                  <a:pt x="748" y="810"/>
                  <a:pt x="748" y="810"/>
                  <a:pt x="748" y="810"/>
                </a:cubicBezTo>
                <a:cubicBezTo>
                  <a:pt x="746" y="809"/>
                  <a:pt x="746" y="809"/>
                  <a:pt x="746" y="809"/>
                </a:cubicBezTo>
                <a:cubicBezTo>
                  <a:pt x="744" y="807"/>
                  <a:pt x="744" y="807"/>
                  <a:pt x="744" y="807"/>
                </a:cubicBezTo>
                <a:cubicBezTo>
                  <a:pt x="742" y="809"/>
                  <a:pt x="742" y="809"/>
                  <a:pt x="742" y="809"/>
                </a:cubicBezTo>
                <a:cubicBezTo>
                  <a:pt x="741" y="808"/>
                  <a:pt x="741" y="808"/>
                  <a:pt x="741" y="808"/>
                </a:cubicBezTo>
                <a:cubicBezTo>
                  <a:pt x="742" y="806"/>
                  <a:pt x="742" y="806"/>
                  <a:pt x="742" y="806"/>
                </a:cubicBezTo>
                <a:cubicBezTo>
                  <a:pt x="740" y="806"/>
                  <a:pt x="740" y="806"/>
                  <a:pt x="740" y="806"/>
                </a:cubicBezTo>
                <a:cubicBezTo>
                  <a:pt x="740" y="807"/>
                  <a:pt x="740" y="807"/>
                  <a:pt x="740" y="807"/>
                </a:cubicBezTo>
                <a:cubicBezTo>
                  <a:pt x="739" y="806"/>
                  <a:pt x="739" y="806"/>
                  <a:pt x="739" y="806"/>
                </a:cubicBezTo>
                <a:cubicBezTo>
                  <a:pt x="735" y="805"/>
                  <a:pt x="735" y="805"/>
                  <a:pt x="735" y="805"/>
                </a:cubicBezTo>
                <a:cubicBezTo>
                  <a:pt x="732" y="803"/>
                  <a:pt x="732" y="803"/>
                  <a:pt x="732" y="803"/>
                </a:cubicBezTo>
                <a:cubicBezTo>
                  <a:pt x="730" y="801"/>
                  <a:pt x="730" y="801"/>
                  <a:pt x="730" y="801"/>
                </a:cubicBezTo>
                <a:cubicBezTo>
                  <a:pt x="727" y="799"/>
                  <a:pt x="727" y="799"/>
                  <a:pt x="727" y="799"/>
                </a:cubicBezTo>
                <a:cubicBezTo>
                  <a:pt x="722" y="799"/>
                  <a:pt x="722" y="799"/>
                  <a:pt x="722" y="799"/>
                </a:cubicBezTo>
                <a:cubicBezTo>
                  <a:pt x="720" y="798"/>
                  <a:pt x="720" y="798"/>
                  <a:pt x="720" y="798"/>
                </a:cubicBezTo>
                <a:cubicBezTo>
                  <a:pt x="719" y="796"/>
                  <a:pt x="719" y="796"/>
                  <a:pt x="719" y="796"/>
                </a:cubicBezTo>
                <a:cubicBezTo>
                  <a:pt x="717" y="793"/>
                  <a:pt x="717" y="793"/>
                  <a:pt x="717" y="793"/>
                </a:cubicBezTo>
                <a:cubicBezTo>
                  <a:pt x="715" y="794"/>
                  <a:pt x="715" y="794"/>
                  <a:pt x="715" y="794"/>
                </a:cubicBezTo>
                <a:cubicBezTo>
                  <a:pt x="714" y="793"/>
                  <a:pt x="714" y="793"/>
                  <a:pt x="714" y="793"/>
                </a:cubicBezTo>
                <a:cubicBezTo>
                  <a:pt x="706" y="791"/>
                  <a:pt x="706" y="791"/>
                  <a:pt x="706" y="791"/>
                </a:cubicBezTo>
                <a:cubicBezTo>
                  <a:pt x="704" y="792"/>
                  <a:pt x="704" y="792"/>
                  <a:pt x="704" y="792"/>
                </a:cubicBezTo>
                <a:cubicBezTo>
                  <a:pt x="701" y="792"/>
                  <a:pt x="701" y="792"/>
                  <a:pt x="701" y="792"/>
                </a:cubicBezTo>
                <a:cubicBezTo>
                  <a:pt x="699" y="790"/>
                  <a:pt x="699" y="790"/>
                  <a:pt x="699" y="790"/>
                </a:cubicBezTo>
                <a:cubicBezTo>
                  <a:pt x="694" y="789"/>
                  <a:pt x="694" y="789"/>
                  <a:pt x="694" y="789"/>
                </a:cubicBezTo>
                <a:cubicBezTo>
                  <a:pt x="690" y="789"/>
                  <a:pt x="690" y="789"/>
                  <a:pt x="690" y="789"/>
                </a:cubicBezTo>
                <a:cubicBezTo>
                  <a:pt x="688" y="791"/>
                  <a:pt x="688" y="791"/>
                  <a:pt x="688" y="791"/>
                </a:cubicBezTo>
                <a:cubicBezTo>
                  <a:pt x="683" y="791"/>
                  <a:pt x="683" y="791"/>
                  <a:pt x="683" y="791"/>
                </a:cubicBezTo>
                <a:cubicBezTo>
                  <a:pt x="678" y="792"/>
                  <a:pt x="678" y="792"/>
                  <a:pt x="678" y="792"/>
                </a:cubicBezTo>
                <a:cubicBezTo>
                  <a:pt x="677" y="793"/>
                  <a:pt x="677" y="793"/>
                  <a:pt x="677" y="793"/>
                </a:cubicBezTo>
                <a:cubicBezTo>
                  <a:pt x="672" y="795"/>
                  <a:pt x="672" y="795"/>
                  <a:pt x="672" y="795"/>
                </a:cubicBezTo>
                <a:cubicBezTo>
                  <a:pt x="671" y="796"/>
                  <a:pt x="671" y="796"/>
                  <a:pt x="671" y="796"/>
                </a:cubicBezTo>
                <a:cubicBezTo>
                  <a:pt x="669" y="797"/>
                  <a:pt x="669" y="797"/>
                  <a:pt x="669" y="797"/>
                </a:cubicBezTo>
                <a:cubicBezTo>
                  <a:pt x="669" y="800"/>
                  <a:pt x="669" y="800"/>
                  <a:pt x="669" y="800"/>
                </a:cubicBezTo>
                <a:cubicBezTo>
                  <a:pt x="670" y="801"/>
                  <a:pt x="670" y="801"/>
                  <a:pt x="670" y="801"/>
                </a:cubicBezTo>
                <a:cubicBezTo>
                  <a:pt x="670" y="802"/>
                  <a:pt x="670" y="802"/>
                  <a:pt x="670" y="802"/>
                </a:cubicBezTo>
                <a:cubicBezTo>
                  <a:pt x="668" y="801"/>
                  <a:pt x="668" y="801"/>
                  <a:pt x="668" y="801"/>
                </a:cubicBezTo>
                <a:cubicBezTo>
                  <a:pt x="664" y="803"/>
                  <a:pt x="664" y="803"/>
                  <a:pt x="664" y="803"/>
                </a:cubicBezTo>
                <a:cubicBezTo>
                  <a:pt x="663" y="803"/>
                  <a:pt x="663" y="803"/>
                  <a:pt x="663" y="803"/>
                </a:cubicBezTo>
                <a:cubicBezTo>
                  <a:pt x="663" y="804"/>
                  <a:pt x="663" y="804"/>
                  <a:pt x="663" y="804"/>
                </a:cubicBezTo>
                <a:cubicBezTo>
                  <a:pt x="665" y="805"/>
                  <a:pt x="665" y="805"/>
                  <a:pt x="665" y="805"/>
                </a:cubicBezTo>
                <a:cubicBezTo>
                  <a:pt x="667" y="803"/>
                  <a:pt x="667" y="803"/>
                  <a:pt x="667" y="803"/>
                </a:cubicBezTo>
                <a:cubicBezTo>
                  <a:pt x="667" y="803"/>
                  <a:pt x="667" y="803"/>
                  <a:pt x="667" y="803"/>
                </a:cubicBezTo>
                <a:cubicBezTo>
                  <a:pt x="668" y="805"/>
                  <a:pt x="668" y="805"/>
                  <a:pt x="668" y="805"/>
                </a:cubicBezTo>
                <a:cubicBezTo>
                  <a:pt x="670" y="803"/>
                  <a:pt x="670" y="803"/>
                  <a:pt x="670" y="803"/>
                </a:cubicBezTo>
                <a:cubicBezTo>
                  <a:pt x="672" y="803"/>
                  <a:pt x="672" y="803"/>
                  <a:pt x="672" y="803"/>
                </a:cubicBezTo>
                <a:cubicBezTo>
                  <a:pt x="674" y="800"/>
                  <a:pt x="674" y="800"/>
                  <a:pt x="674" y="800"/>
                </a:cubicBezTo>
                <a:cubicBezTo>
                  <a:pt x="676" y="801"/>
                  <a:pt x="676" y="801"/>
                  <a:pt x="676" y="801"/>
                </a:cubicBezTo>
                <a:cubicBezTo>
                  <a:pt x="677" y="800"/>
                  <a:pt x="677" y="800"/>
                  <a:pt x="677" y="800"/>
                </a:cubicBezTo>
                <a:cubicBezTo>
                  <a:pt x="679" y="801"/>
                  <a:pt x="679" y="801"/>
                  <a:pt x="679" y="801"/>
                </a:cubicBezTo>
                <a:cubicBezTo>
                  <a:pt x="681" y="800"/>
                  <a:pt x="681" y="800"/>
                  <a:pt x="681" y="800"/>
                </a:cubicBezTo>
                <a:cubicBezTo>
                  <a:pt x="684" y="797"/>
                  <a:pt x="684" y="797"/>
                  <a:pt x="684" y="797"/>
                </a:cubicBezTo>
                <a:cubicBezTo>
                  <a:pt x="686" y="796"/>
                  <a:pt x="686" y="796"/>
                  <a:pt x="686" y="796"/>
                </a:cubicBezTo>
                <a:cubicBezTo>
                  <a:pt x="687" y="795"/>
                  <a:pt x="687" y="795"/>
                  <a:pt x="687" y="795"/>
                </a:cubicBezTo>
                <a:cubicBezTo>
                  <a:pt x="690" y="795"/>
                  <a:pt x="690" y="795"/>
                  <a:pt x="690" y="795"/>
                </a:cubicBezTo>
                <a:cubicBezTo>
                  <a:pt x="691" y="795"/>
                  <a:pt x="691" y="795"/>
                  <a:pt x="691" y="795"/>
                </a:cubicBezTo>
                <a:cubicBezTo>
                  <a:pt x="696" y="796"/>
                  <a:pt x="696" y="796"/>
                  <a:pt x="696" y="796"/>
                </a:cubicBezTo>
                <a:cubicBezTo>
                  <a:pt x="697" y="797"/>
                  <a:pt x="697" y="797"/>
                  <a:pt x="697" y="797"/>
                </a:cubicBezTo>
                <a:cubicBezTo>
                  <a:pt x="696" y="798"/>
                  <a:pt x="696" y="798"/>
                  <a:pt x="696" y="798"/>
                </a:cubicBezTo>
                <a:cubicBezTo>
                  <a:pt x="694" y="798"/>
                  <a:pt x="694" y="798"/>
                  <a:pt x="694" y="798"/>
                </a:cubicBezTo>
                <a:cubicBezTo>
                  <a:pt x="692" y="799"/>
                  <a:pt x="692" y="799"/>
                  <a:pt x="692" y="799"/>
                </a:cubicBezTo>
                <a:cubicBezTo>
                  <a:pt x="694" y="800"/>
                  <a:pt x="694" y="800"/>
                  <a:pt x="694" y="800"/>
                </a:cubicBezTo>
                <a:cubicBezTo>
                  <a:pt x="700" y="801"/>
                  <a:pt x="700" y="801"/>
                  <a:pt x="700" y="801"/>
                </a:cubicBezTo>
                <a:cubicBezTo>
                  <a:pt x="701" y="800"/>
                  <a:pt x="701" y="800"/>
                  <a:pt x="701" y="800"/>
                </a:cubicBezTo>
                <a:cubicBezTo>
                  <a:pt x="703" y="800"/>
                  <a:pt x="703" y="800"/>
                  <a:pt x="703" y="800"/>
                </a:cubicBezTo>
                <a:cubicBezTo>
                  <a:pt x="704" y="802"/>
                  <a:pt x="704" y="802"/>
                  <a:pt x="704" y="802"/>
                </a:cubicBezTo>
                <a:cubicBezTo>
                  <a:pt x="707" y="802"/>
                  <a:pt x="707" y="802"/>
                  <a:pt x="707" y="802"/>
                </a:cubicBezTo>
                <a:cubicBezTo>
                  <a:pt x="709" y="802"/>
                  <a:pt x="709" y="802"/>
                  <a:pt x="709" y="802"/>
                </a:cubicBezTo>
                <a:cubicBezTo>
                  <a:pt x="709" y="801"/>
                  <a:pt x="709" y="801"/>
                  <a:pt x="709" y="801"/>
                </a:cubicBezTo>
                <a:cubicBezTo>
                  <a:pt x="711" y="802"/>
                  <a:pt x="711" y="802"/>
                  <a:pt x="711" y="802"/>
                </a:cubicBezTo>
                <a:cubicBezTo>
                  <a:pt x="711" y="803"/>
                  <a:pt x="711" y="803"/>
                  <a:pt x="711" y="803"/>
                </a:cubicBezTo>
                <a:cubicBezTo>
                  <a:pt x="714" y="806"/>
                  <a:pt x="714" y="806"/>
                  <a:pt x="714" y="806"/>
                </a:cubicBezTo>
                <a:cubicBezTo>
                  <a:pt x="717" y="806"/>
                  <a:pt x="717" y="806"/>
                  <a:pt x="717" y="806"/>
                </a:cubicBezTo>
                <a:cubicBezTo>
                  <a:pt x="718" y="805"/>
                  <a:pt x="718" y="805"/>
                  <a:pt x="718" y="805"/>
                </a:cubicBezTo>
                <a:cubicBezTo>
                  <a:pt x="719" y="807"/>
                  <a:pt x="719" y="807"/>
                  <a:pt x="719" y="807"/>
                </a:cubicBezTo>
                <a:cubicBezTo>
                  <a:pt x="721" y="807"/>
                  <a:pt x="721" y="807"/>
                  <a:pt x="721" y="807"/>
                </a:cubicBezTo>
                <a:cubicBezTo>
                  <a:pt x="723" y="807"/>
                  <a:pt x="723" y="807"/>
                  <a:pt x="723" y="807"/>
                </a:cubicBezTo>
                <a:cubicBezTo>
                  <a:pt x="726" y="806"/>
                  <a:pt x="726" y="806"/>
                  <a:pt x="726" y="806"/>
                </a:cubicBezTo>
                <a:cubicBezTo>
                  <a:pt x="727" y="807"/>
                  <a:pt x="727" y="807"/>
                  <a:pt x="727" y="807"/>
                </a:cubicBezTo>
                <a:cubicBezTo>
                  <a:pt x="729" y="813"/>
                  <a:pt x="729" y="813"/>
                  <a:pt x="729" y="813"/>
                </a:cubicBezTo>
                <a:cubicBezTo>
                  <a:pt x="732" y="817"/>
                  <a:pt x="732" y="817"/>
                  <a:pt x="732" y="817"/>
                </a:cubicBezTo>
                <a:cubicBezTo>
                  <a:pt x="734" y="817"/>
                  <a:pt x="734" y="817"/>
                  <a:pt x="734" y="817"/>
                </a:cubicBezTo>
                <a:cubicBezTo>
                  <a:pt x="734" y="816"/>
                  <a:pt x="734" y="816"/>
                  <a:pt x="734" y="816"/>
                </a:cubicBezTo>
                <a:cubicBezTo>
                  <a:pt x="737" y="817"/>
                  <a:pt x="737" y="817"/>
                  <a:pt x="737" y="817"/>
                </a:cubicBezTo>
                <a:cubicBezTo>
                  <a:pt x="740" y="817"/>
                  <a:pt x="740" y="817"/>
                  <a:pt x="740" y="817"/>
                </a:cubicBezTo>
                <a:cubicBezTo>
                  <a:pt x="741" y="818"/>
                  <a:pt x="741" y="818"/>
                  <a:pt x="741" y="818"/>
                </a:cubicBezTo>
                <a:cubicBezTo>
                  <a:pt x="742" y="819"/>
                  <a:pt x="742" y="819"/>
                  <a:pt x="742" y="819"/>
                </a:cubicBezTo>
                <a:cubicBezTo>
                  <a:pt x="742" y="821"/>
                  <a:pt x="742" y="821"/>
                  <a:pt x="742" y="821"/>
                </a:cubicBezTo>
                <a:cubicBezTo>
                  <a:pt x="739" y="822"/>
                  <a:pt x="739" y="822"/>
                  <a:pt x="739" y="822"/>
                </a:cubicBezTo>
                <a:cubicBezTo>
                  <a:pt x="736" y="825"/>
                  <a:pt x="736" y="825"/>
                  <a:pt x="736" y="825"/>
                </a:cubicBezTo>
                <a:cubicBezTo>
                  <a:pt x="736" y="827"/>
                  <a:pt x="736" y="827"/>
                  <a:pt x="736" y="827"/>
                </a:cubicBezTo>
                <a:cubicBezTo>
                  <a:pt x="740" y="827"/>
                  <a:pt x="740" y="827"/>
                  <a:pt x="740" y="827"/>
                </a:cubicBezTo>
                <a:cubicBezTo>
                  <a:pt x="742" y="826"/>
                  <a:pt x="742" y="826"/>
                  <a:pt x="742" y="826"/>
                </a:cubicBezTo>
                <a:cubicBezTo>
                  <a:pt x="744" y="827"/>
                  <a:pt x="744" y="827"/>
                  <a:pt x="744" y="827"/>
                </a:cubicBezTo>
                <a:cubicBezTo>
                  <a:pt x="749" y="825"/>
                  <a:pt x="749" y="825"/>
                  <a:pt x="749" y="825"/>
                </a:cubicBezTo>
                <a:cubicBezTo>
                  <a:pt x="751" y="826"/>
                  <a:pt x="751" y="826"/>
                  <a:pt x="751" y="826"/>
                </a:cubicBezTo>
                <a:lnTo>
                  <a:pt x="755" y="827"/>
                </a:lnTo>
                <a:close/>
                <a:moveTo>
                  <a:pt x="816" y="1535"/>
                </a:moveTo>
                <a:cubicBezTo>
                  <a:pt x="816" y="1536"/>
                  <a:pt x="816" y="1536"/>
                  <a:pt x="816" y="1536"/>
                </a:cubicBezTo>
                <a:cubicBezTo>
                  <a:pt x="818" y="1535"/>
                  <a:pt x="818" y="1535"/>
                  <a:pt x="818" y="1535"/>
                </a:cubicBezTo>
                <a:cubicBezTo>
                  <a:pt x="817" y="1534"/>
                  <a:pt x="817" y="1534"/>
                  <a:pt x="817" y="1534"/>
                </a:cubicBezTo>
                <a:lnTo>
                  <a:pt x="816" y="1535"/>
                </a:lnTo>
                <a:close/>
                <a:moveTo>
                  <a:pt x="816" y="1542"/>
                </a:moveTo>
                <a:cubicBezTo>
                  <a:pt x="817" y="1544"/>
                  <a:pt x="817" y="1544"/>
                  <a:pt x="817" y="1544"/>
                </a:cubicBezTo>
                <a:cubicBezTo>
                  <a:pt x="818" y="1542"/>
                  <a:pt x="818" y="1542"/>
                  <a:pt x="818" y="1542"/>
                </a:cubicBezTo>
                <a:cubicBezTo>
                  <a:pt x="819" y="1543"/>
                  <a:pt x="819" y="1543"/>
                  <a:pt x="819" y="1543"/>
                </a:cubicBezTo>
                <a:cubicBezTo>
                  <a:pt x="820" y="1543"/>
                  <a:pt x="820" y="1543"/>
                  <a:pt x="820" y="1543"/>
                </a:cubicBezTo>
                <a:cubicBezTo>
                  <a:pt x="821" y="1543"/>
                  <a:pt x="821" y="1543"/>
                  <a:pt x="821" y="1543"/>
                </a:cubicBezTo>
                <a:cubicBezTo>
                  <a:pt x="822" y="1541"/>
                  <a:pt x="822" y="1541"/>
                  <a:pt x="822" y="1541"/>
                </a:cubicBezTo>
                <a:cubicBezTo>
                  <a:pt x="823" y="1540"/>
                  <a:pt x="823" y="1540"/>
                  <a:pt x="823" y="1540"/>
                </a:cubicBezTo>
                <a:cubicBezTo>
                  <a:pt x="821" y="1538"/>
                  <a:pt x="821" y="1538"/>
                  <a:pt x="821" y="1538"/>
                </a:cubicBezTo>
                <a:cubicBezTo>
                  <a:pt x="821" y="1537"/>
                  <a:pt x="821" y="1537"/>
                  <a:pt x="821" y="1537"/>
                </a:cubicBezTo>
                <a:cubicBezTo>
                  <a:pt x="819" y="1536"/>
                  <a:pt x="819" y="1536"/>
                  <a:pt x="819" y="1536"/>
                </a:cubicBezTo>
                <a:cubicBezTo>
                  <a:pt x="817" y="1537"/>
                  <a:pt x="817" y="1537"/>
                  <a:pt x="817" y="1537"/>
                </a:cubicBezTo>
                <a:cubicBezTo>
                  <a:pt x="816" y="1540"/>
                  <a:pt x="816" y="1540"/>
                  <a:pt x="816" y="1540"/>
                </a:cubicBezTo>
                <a:lnTo>
                  <a:pt x="816" y="1542"/>
                </a:lnTo>
                <a:close/>
                <a:moveTo>
                  <a:pt x="813" y="1508"/>
                </a:moveTo>
                <a:cubicBezTo>
                  <a:pt x="815" y="1510"/>
                  <a:pt x="815" y="1510"/>
                  <a:pt x="815" y="1510"/>
                </a:cubicBezTo>
                <a:cubicBezTo>
                  <a:pt x="816" y="1509"/>
                  <a:pt x="816" y="1509"/>
                  <a:pt x="816" y="1509"/>
                </a:cubicBezTo>
                <a:cubicBezTo>
                  <a:pt x="815" y="1508"/>
                  <a:pt x="815" y="1508"/>
                  <a:pt x="815" y="1508"/>
                </a:cubicBezTo>
                <a:lnTo>
                  <a:pt x="813" y="1508"/>
                </a:lnTo>
                <a:close/>
                <a:moveTo>
                  <a:pt x="817" y="1528"/>
                </a:moveTo>
                <a:cubicBezTo>
                  <a:pt x="816" y="1530"/>
                  <a:pt x="816" y="1530"/>
                  <a:pt x="816" y="1530"/>
                </a:cubicBezTo>
                <a:cubicBezTo>
                  <a:pt x="816" y="1531"/>
                  <a:pt x="816" y="1531"/>
                  <a:pt x="816" y="1531"/>
                </a:cubicBezTo>
                <a:cubicBezTo>
                  <a:pt x="817" y="1530"/>
                  <a:pt x="817" y="1530"/>
                  <a:pt x="817" y="1530"/>
                </a:cubicBezTo>
                <a:lnTo>
                  <a:pt x="817" y="1528"/>
                </a:lnTo>
                <a:close/>
                <a:moveTo>
                  <a:pt x="815" y="1546"/>
                </a:moveTo>
                <a:cubicBezTo>
                  <a:pt x="813" y="1546"/>
                  <a:pt x="813" y="1546"/>
                  <a:pt x="813" y="1546"/>
                </a:cubicBezTo>
                <a:cubicBezTo>
                  <a:pt x="811" y="1547"/>
                  <a:pt x="811" y="1547"/>
                  <a:pt x="811" y="1547"/>
                </a:cubicBezTo>
                <a:cubicBezTo>
                  <a:pt x="812" y="1548"/>
                  <a:pt x="812" y="1548"/>
                  <a:pt x="812" y="1548"/>
                </a:cubicBezTo>
                <a:cubicBezTo>
                  <a:pt x="813" y="1551"/>
                  <a:pt x="813" y="1551"/>
                  <a:pt x="813" y="1551"/>
                </a:cubicBezTo>
                <a:cubicBezTo>
                  <a:pt x="814" y="1551"/>
                  <a:pt x="814" y="1551"/>
                  <a:pt x="814" y="1551"/>
                </a:cubicBezTo>
                <a:cubicBezTo>
                  <a:pt x="815" y="1550"/>
                  <a:pt x="815" y="1550"/>
                  <a:pt x="815" y="1550"/>
                </a:cubicBezTo>
                <a:lnTo>
                  <a:pt x="815" y="1546"/>
                </a:lnTo>
                <a:close/>
                <a:moveTo>
                  <a:pt x="813" y="1554"/>
                </a:moveTo>
                <a:cubicBezTo>
                  <a:pt x="814" y="1552"/>
                  <a:pt x="814" y="1552"/>
                  <a:pt x="814" y="1552"/>
                </a:cubicBezTo>
                <a:cubicBezTo>
                  <a:pt x="812" y="1552"/>
                  <a:pt x="812" y="1552"/>
                  <a:pt x="812" y="1552"/>
                </a:cubicBezTo>
                <a:lnTo>
                  <a:pt x="813" y="1554"/>
                </a:lnTo>
                <a:close/>
                <a:moveTo>
                  <a:pt x="803" y="1508"/>
                </a:moveTo>
                <a:cubicBezTo>
                  <a:pt x="803" y="1510"/>
                  <a:pt x="803" y="1510"/>
                  <a:pt x="803" y="1510"/>
                </a:cubicBezTo>
                <a:cubicBezTo>
                  <a:pt x="803" y="1511"/>
                  <a:pt x="803" y="1511"/>
                  <a:pt x="803" y="1511"/>
                </a:cubicBezTo>
                <a:cubicBezTo>
                  <a:pt x="804" y="1511"/>
                  <a:pt x="804" y="1511"/>
                  <a:pt x="804" y="1511"/>
                </a:cubicBezTo>
                <a:cubicBezTo>
                  <a:pt x="805" y="1514"/>
                  <a:pt x="805" y="1514"/>
                  <a:pt x="805" y="1514"/>
                </a:cubicBezTo>
                <a:cubicBezTo>
                  <a:pt x="805" y="1520"/>
                  <a:pt x="805" y="1520"/>
                  <a:pt x="805" y="1520"/>
                </a:cubicBezTo>
                <a:cubicBezTo>
                  <a:pt x="804" y="1522"/>
                  <a:pt x="804" y="1522"/>
                  <a:pt x="804" y="1522"/>
                </a:cubicBezTo>
                <a:cubicBezTo>
                  <a:pt x="806" y="1523"/>
                  <a:pt x="806" y="1523"/>
                  <a:pt x="806" y="1523"/>
                </a:cubicBezTo>
                <a:cubicBezTo>
                  <a:pt x="810" y="1523"/>
                  <a:pt x="810" y="1523"/>
                  <a:pt x="810" y="1523"/>
                </a:cubicBezTo>
                <a:cubicBezTo>
                  <a:pt x="810" y="1522"/>
                  <a:pt x="810" y="1522"/>
                  <a:pt x="810" y="1522"/>
                </a:cubicBezTo>
                <a:cubicBezTo>
                  <a:pt x="809" y="1520"/>
                  <a:pt x="809" y="1520"/>
                  <a:pt x="809" y="1520"/>
                </a:cubicBezTo>
                <a:cubicBezTo>
                  <a:pt x="810" y="1519"/>
                  <a:pt x="810" y="1519"/>
                  <a:pt x="810" y="1519"/>
                </a:cubicBezTo>
                <a:cubicBezTo>
                  <a:pt x="812" y="1519"/>
                  <a:pt x="812" y="1519"/>
                  <a:pt x="812" y="1519"/>
                </a:cubicBezTo>
                <a:cubicBezTo>
                  <a:pt x="813" y="1519"/>
                  <a:pt x="813" y="1519"/>
                  <a:pt x="813" y="1519"/>
                </a:cubicBezTo>
                <a:cubicBezTo>
                  <a:pt x="810" y="1517"/>
                  <a:pt x="810" y="1517"/>
                  <a:pt x="810" y="1517"/>
                </a:cubicBezTo>
                <a:cubicBezTo>
                  <a:pt x="811" y="1516"/>
                  <a:pt x="811" y="1516"/>
                  <a:pt x="811" y="1516"/>
                </a:cubicBezTo>
                <a:cubicBezTo>
                  <a:pt x="809" y="1514"/>
                  <a:pt x="809" y="1514"/>
                  <a:pt x="809" y="1514"/>
                </a:cubicBezTo>
                <a:cubicBezTo>
                  <a:pt x="809" y="1512"/>
                  <a:pt x="809" y="1512"/>
                  <a:pt x="809" y="1512"/>
                </a:cubicBezTo>
                <a:cubicBezTo>
                  <a:pt x="810" y="1512"/>
                  <a:pt x="810" y="1512"/>
                  <a:pt x="810" y="1512"/>
                </a:cubicBezTo>
                <a:cubicBezTo>
                  <a:pt x="812" y="1513"/>
                  <a:pt x="812" y="1513"/>
                  <a:pt x="812" y="1513"/>
                </a:cubicBezTo>
                <a:cubicBezTo>
                  <a:pt x="812" y="1513"/>
                  <a:pt x="812" y="1513"/>
                  <a:pt x="812" y="1513"/>
                </a:cubicBezTo>
                <a:cubicBezTo>
                  <a:pt x="811" y="1512"/>
                  <a:pt x="811" y="1512"/>
                  <a:pt x="811" y="1512"/>
                </a:cubicBezTo>
                <a:cubicBezTo>
                  <a:pt x="809" y="1510"/>
                  <a:pt x="809" y="1510"/>
                  <a:pt x="809" y="1510"/>
                </a:cubicBezTo>
                <a:cubicBezTo>
                  <a:pt x="811" y="1511"/>
                  <a:pt x="811" y="1511"/>
                  <a:pt x="811" y="1511"/>
                </a:cubicBezTo>
                <a:cubicBezTo>
                  <a:pt x="811" y="1509"/>
                  <a:pt x="811" y="1509"/>
                  <a:pt x="811" y="1509"/>
                </a:cubicBezTo>
                <a:cubicBezTo>
                  <a:pt x="811" y="1508"/>
                  <a:pt x="811" y="1508"/>
                  <a:pt x="811" y="1508"/>
                </a:cubicBezTo>
                <a:cubicBezTo>
                  <a:pt x="811" y="1506"/>
                  <a:pt x="811" y="1506"/>
                  <a:pt x="811" y="1506"/>
                </a:cubicBezTo>
                <a:cubicBezTo>
                  <a:pt x="809" y="1503"/>
                  <a:pt x="809" y="1503"/>
                  <a:pt x="809" y="1503"/>
                </a:cubicBezTo>
                <a:cubicBezTo>
                  <a:pt x="807" y="1502"/>
                  <a:pt x="807" y="1502"/>
                  <a:pt x="807" y="1502"/>
                </a:cubicBezTo>
                <a:cubicBezTo>
                  <a:pt x="805" y="1502"/>
                  <a:pt x="805" y="1502"/>
                  <a:pt x="805" y="1502"/>
                </a:cubicBezTo>
                <a:cubicBezTo>
                  <a:pt x="804" y="1503"/>
                  <a:pt x="804" y="1503"/>
                  <a:pt x="804" y="1503"/>
                </a:cubicBezTo>
                <a:cubicBezTo>
                  <a:pt x="804" y="1505"/>
                  <a:pt x="804" y="1505"/>
                  <a:pt x="804" y="1505"/>
                </a:cubicBezTo>
                <a:cubicBezTo>
                  <a:pt x="804" y="1506"/>
                  <a:pt x="804" y="1506"/>
                  <a:pt x="804" y="1506"/>
                </a:cubicBezTo>
                <a:cubicBezTo>
                  <a:pt x="804" y="1507"/>
                  <a:pt x="804" y="1507"/>
                  <a:pt x="804" y="1507"/>
                </a:cubicBezTo>
                <a:lnTo>
                  <a:pt x="803" y="1508"/>
                </a:lnTo>
                <a:close/>
                <a:moveTo>
                  <a:pt x="540" y="773"/>
                </a:moveTo>
                <a:cubicBezTo>
                  <a:pt x="540" y="772"/>
                  <a:pt x="540" y="772"/>
                  <a:pt x="540" y="772"/>
                </a:cubicBezTo>
                <a:cubicBezTo>
                  <a:pt x="539" y="775"/>
                  <a:pt x="539" y="775"/>
                  <a:pt x="539" y="775"/>
                </a:cubicBezTo>
                <a:lnTo>
                  <a:pt x="540" y="773"/>
                </a:lnTo>
                <a:close/>
                <a:moveTo>
                  <a:pt x="540" y="771"/>
                </a:moveTo>
                <a:cubicBezTo>
                  <a:pt x="540" y="771"/>
                  <a:pt x="540" y="771"/>
                  <a:pt x="540" y="771"/>
                </a:cubicBezTo>
                <a:cubicBezTo>
                  <a:pt x="541" y="769"/>
                  <a:pt x="541" y="769"/>
                  <a:pt x="541" y="769"/>
                </a:cubicBezTo>
                <a:cubicBezTo>
                  <a:pt x="540" y="769"/>
                  <a:pt x="540" y="769"/>
                  <a:pt x="540" y="769"/>
                </a:cubicBezTo>
                <a:lnTo>
                  <a:pt x="540" y="771"/>
                </a:lnTo>
                <a:close/>
                <a:moveTo>
                  <a:pt x="1001" y="1040"/>
                </a:moveTo>
                <a:cubicBezTo>
                  <a:pt x="1000" y="1041"/>
                  <a:pt x="1000" y="1041"/>
                  <a:pt x="1000" y="1041"/>
                </a:cubicBezTo>
                <a:cubicBezTo>
                  <a:pt x="1000" y="1041"/>
                  <a:pt x="1000" y="1041"/>
                  <a:pt x="1000" y="1041"/>
                </a:cubicBezTo>
                <a:cubicBezTo>
                  <a:pt x="1002" y="1041"/>
                  <a:pt x="1002" y="1041"/>
                  <a:pt x="1002" y="1041"/>
                </a:cubicBezTo>
                <a:cubicBezTo>
                  <a:pt x="1002" y="1040"/>
                  <a:pt x="1002" y="1040"/>
                  <a:pt x="1002" y="1040"/>
                </a:cubicBezTo>
                <a:cubicBezTo>
                  <a:pt x="1002" y="1039"/>
                  <a:pt x="1002" y="1039"/>
                  <a:pt x="1002" y="1039"/>
                </a:cubicBezTo>
                <a:lnTo>
                  <a:pt x="1001" y="1040"/>
                </a:lnTo>
                <a:close/>
                <a:moveTo>
                  <a:pt x="541" y="767"/>
                </a:moveTo>
                <a:cubicBezTo>
                  <a:pt x="541" y="767"/>
                  <a:pt x="541" y="767"/>
                  <a:pt x="541" y="767"/>
                </a:cubicBezTo>
                <a:cubicBezTo>
                  <a:pt x="540" y="768"/>
                  <a:pt x="540" y="768"/>
                  <a:pt x="540" y="768"/>
                </a:cubicBezTo>
                <a:cubicBezTo>
                  <a:pt x="541" y="768"/>
                  <a:pt x="541" y="768"/>
                  <a:pt x="541" y="768"/>
                </a:cubicBezTo>
                <a:lnTo>
                  <a:pt x="541" y="767"/>
                </a:lnTo>
                <a:close/>
                <a:moveTo>
                  <a:pt x="1004" y="1035"/>
                </a:moveTo>
                <a:cubicBezTo>
                  <a:pt x="1003" y="1035"/>
                  <a:pt x="1003" y="1035"/>
                  <a:pt x="1003" y="1035"/>
                </a:cubicBezTo>
                <a:cubicBezTo>
                  <a:pt x="1002" y="1035"/>
                  <a:pt x="1002" y="1035"/>
                  <a:pt x="1002" y="1035"/>
                </a:cubicBezTo>
                <a:cubicBezTo>
                  <a:pt x="1001" y="1036"/>
                  <a:pt x="1001" y="1036"/>
                  <a:pt x="1001" y="1036"/>
                </a:cubicBezTo>
                <a:cubicBezTo>
                  <a:pt x="999" y="1038"/>
                  <a:pt x="999" y="1038"/>
                  <a:pt x="999" y="1038"/>
                </a:cubicBezTo>
                <a:cubicBezTo>
                  <a:pt x="998" y="1041"/>
                  <a:pt x="998" y="1041"/>
                  <a:pt x="998" y="1041"/>
                </a:cubicBezTo>
                <a:cubicBezTo>
                  <a:pt x="999" y="1041"/>
                  <a:pt x="999" y="1041"/>
                  <a:pt x="999" y="1041"/>
                </a:cubicBezTo>
                <a:cubicBezTo>
                  <a:pt x="999" y="1040"/>
                  <a:pt x="999" y="1040"/>
                  <a:pt x="999" y="1040"/>
                </a:cubicBezTo>
                <a:cubicBezTo>
                  <a:pt x="1001" y="1038"/>
                  <a:pt x="1001" y="1038"/>
                  <a:pt x="1001" y="1038"/>
                </a:cubicBezTo>
                <a:cubicBezTo>
                  <a:pt x="1002" y="1038"/>
                  <a:pt x="1002" y="1038"/>
                  <a:pt x="1002" y="1038"/>
                </a:cubicBezTo>
                <a:cubicBezTo>
                  <a:pt x="1004" y="1036"/>
                  <a:pt x="1004" y="1036"/>
                  <a:pt x="1004" y="1036"/>
                </a:cubicBezTo>
                <a:lnTo>
                  <a:pt x="1004" y="1035"/>
                </a:lnTo>
                <a:close/>
                <a:moveTo>
                  <a:pt x="1008" y="1031"/>
                </a:moveTo>
                <a:cubicBezTo>
                  <a:pt x="1009" y="1029"/>
                  <a:pt x="1009" y="1029"/>
                  <a:pt x="1009" y="1029"/>
                </a:cubicBezTo>
                <a:cubicBezTo>
                  <a:pt x="1010" y="1029"/>
                  <a:pt x="1010" y="1029"/>
                  <a:pt x="1010" y="1029"/>
                </a:cubicBezTo>
                <a:cubicBezTo>
                  <a:pt x="1011" y="1027"/>
                  <a:pt x="1011" y="1027"/>
                  <a:pt x="1011" y="1027"/>
                </a:cubicBezTo>
                <a:cubicBezTo>
                  <a:pt x="1010" y="1027"/>
                  <a:pt x="1010" y="1027"/>
                  <a:pt x="1010" y="1027"/>
                </a:cubicBezTo>
                <a:cubicBezTo>
                  <a:pt x="1009" y="1028"/>
                  <a:pt x="1009" y="1028"/>
                  <a:pt x="1009" y="1028"/>
                </a:cubicBezTo>
                <a:cubicBezTo>
                  <a:pt x="1007" y="1029"/>
                  <a:pt x="1007" y="1029"/>
                  <a:pt x="1007" y="1029"/>
                </a:cubicBezTo>
                <a:cubicBezTo>
                  <a:pt x="1006" y="1030"/>
                  <a:pt x="1006" y="1030"/>
                  <a:pt x="1006" y="1030"/>
                </a:cubicBezTo>
                <a:cubicBezTo>
                  <a:pt x="1007" y="1032"/>
                  <a:pt x="1007" y="1032"/>
                  <a:pt x="1007" y="1032"/>
                </a:cubicBezTo>
                <a:lnTo>
                  <a:pt x="1008" y="1031"/>
                </a:lnTo>
                <a:close/>
                <a:moveTo>
                  <a:pt x="1087" y="56"/>
                </a:moveTo>
                <a:cubicBezTo>
                  <a:pt x="1087" y="55"/>
                  <a:pt x="1087" y="55"/>
                  <a:pt x="1087" y="55"/>
                </a:cubicBezTo>
                <a:cubicBezTo>
                  <a:pt x="1086" y="54"/>
                  <a:pt x="1086" y="54"/>
                  <a:pt x="1086" y="54"/>
                </a:cubicBezTo>
                <a:cubicBezTo>
                  <a:pt x="1086" y="55"/>
                  <a:pt x="1086" y="55"/>
                  <a:pt x="1086" y="55"/>
                </a:cubicBezTo>
                <a:cubicBezTo>
                  <a:pt x="1086" y="57"/>
                  <a:pt x="1086" y="57"/>
                  <a:pt x="1086" y="57"/>
                </a:cubicBezTo>
                <a:cubicBezTo>
                  <a:pt x="1087" y="57"/>
                  <a:pt x="1087" y="57"/>
                  <a:pt x="1087" y="57"/>
                </a:cubicBezTo>
                <a:lnTo>
                  <a:pt x="1087" y="56"/>
                </a:lnTo>
                <a:close/>
                <a:moveTo>
                  <a:pt x="2964" y="187"/>
                </a:moveTo>
                <a:cubicBezTo>
                  <a:pt x="2965" y="185"/>
                  <a:pt x="2965" y="185"/>
                  <a:pt x="2965" y="185"/>
                </a:cubicBezTo>
                <a:cubicBezTo>
                  <a:pt x="2967" y="183"/>
                  <a:pt x="2967" y="183"/>
                  <a:pt x="2967" y="183"/>
                </a:cubicBezTo>
                <a:cubicBezTo>
                  <a:pt x="2969" y="181"/>
                  <a:pt x="2969" y="181"/>
                  <a:pt x="2969" y="181"/>
                </a:cubicBezTo>
                <a:cubicBezTo>
                  <a:pt x="2970" y="181"/>
                  <a:pt x="2970" y="181"/>
                  <a:pt x="2970" y="181"/>
                </a:cubicBezTo>
                <a:cubicBezTo>
                  <a:pt x="2970" y="178"/>
                  <a:pt x="2970" y="178"/>
                  <a:pt x="2970" y="178"/>
                </a:cubicBezTo>
                <a:cubicBezTo>
                  <a:pt x="2969" y="176"/>
                  <a:pt x="2969" y="176"/>
                  <a:pt x="2969" y="176"/>
                </a:cubicBezTo>
                <a:cubicBezTo>
                  <a:pt x="2966" y="173"/>
                  <a:pt x="2966" y="173"/>
                  <a:pt x="2966" y="173"/>
                </a:cubicBezTo>
                <a:cubicBezTo>
                  <a:pt x="2965" y="173"/>
                  <a:pt x="2965" y="173"/>
                  <a:pt x="2965" y="173"/>
                </a:cubicBezTo>
                <a:cubicBezTo>
                  <a:pt x="2964" y="174"/>
                  <a:pt x="2964" y="174"/>
                  <a:pt x="2964" y="174"/>
                </a:cubicBezTo>
                <a:cubicBezTo>
                  <a:pt x="2964" y="175"/>
                  <a:pt x="2964" y="175"/>
                  <a:pt x="2964" y="175"/>
                </a:cubicBezTo>
                <a:cubicBezTo>
                  <a:pt x="2963" y="175"/>
                  <a:pt x="2963" y="175"/>
                  <a:pt x="2963" y="175"/>
                </a:cubicBezTo>
                <a:cubicBezTo>
                  <a:pt x="2961" y="178"/>
                  <a:pt x="2961" y="178"/>
                  <a:pt x="2961" y="178"/>
                </a:cubicBezTo>
                <a:cubicBezTo>
                  <a:pt x="2960" y="179"/>
                  <a:pt x="2960" y="179"/>
                  <a:pt x="2960" y="179"/>
                </a:cubicBezTo>
                <a:cubicBezTo>
                  <a:pt x="2958" y="181"/>
                  <a:pt x="2958" y="181"/>
                  <a:pt x="2958" y="181"/>
                </a:cubicBezTo>
                <a:cubicBezTo>
                  <a:pt x="2959" y="181"/>
                  <a:pt x="2959" y="181"/>
                  <a:pt x="2959" y="181"/>
                </a:cubicBezTo>
                <a:cubicBezTo>
                  <a:pt x="2961" y="180"/>
                  <a:pt x="2961" y="180"/>
                  <a:pt x="2961" y="180"/>
                </a:cubicBezTo>
                <a:cubicBezTo>
                  <a:pt x="2962" y="180"/>
                  <a:pt x="2962" y="180"/>
                  <a:pt x="2962" y="180"/>
                </a:cubicBezTo>
                <a:cubicBezTo>
                  <a:pt x="2961" y="182"/>
                  <a:pt x="2961" y="182"/>
                  <a:pt x="2961" y="182"/>
                </a:cubicBezTo>
                <a:cubicBezTo>
                  <a:pt x="2962" y="185"/>
                  <a:pt x="2962" y="185"/>
                  <a:pt x="2962" y="185"/>
                </a:cubicBezTo>
                <a:cubicBezTo>
                  <a:pt x="2963" y="187"/>
                  <a:pt x="2963" y="187"/>
                  <a:pt x="2963" y="187"/>
                </a:cubicBezTo>
                <a:cubicBezTo>
                  <a:pt x="2963" y="189"/>
                  <a:pt x="2963" y="189"/>
                  <a:pt x="2963" y="189"/>
                </a:cubicBezTo>
                <a:cubicBezTo>
                  <a:pt x="2962" y="190"/>
                  <a:pt x="2962" y="190"/>
                  <a:pt x="2962" y="190"/>
                </a:cubicBezTo>
                <a:cubicBezTo>
                  <a:pt x="2962" y="191"/>
                  <a:pt x="2962" y="191"/>
                  <a:pt x="2962" y="191"/>
                </a:cubicBezTo>
                <a:cubicBezTo>
                  <a:pt x="2964" y="193"/>
                  <a:pt x="2964" y="193"/>
                  <a:pt x="2964" y="193"/>
                </a:cubicBezTo>
                <a:cubicBezTo>
                  <a:pt x="2965" y="194"/>
                  <a:pt x="2965" y="194"/>
                  <a:pt x="2965" y="194"/>
                </a:cubicBezTo>
                <a:cubicBezTo>
                  <a:pt x="2965" y="191"/>
                  <a:pt x="2965" y="191"/>
                  <a:pt x="2965" y="191"/>
                </a:cubicBezTo>
                <a:cubicBezTo>
                  <a:pt x="2964" y="189"/>
                  <a:pt x="2964" y="189"/>
                  <a:pt x="2964" y="189"/>
                </a:cubicBezTo>
                <a:cubicBezTo>
                  <a:pt x="2964" y="189"/>
                  <a:pt x="2964" y="189"/>
                  <a:pt x="2964" y="189"/>
                </a:cubicBezTo>
                <a:lnTo>
                  <a:pt x="2964" y="187"/>
                </a:lnTo>
                <a:close/>
                <a:moveTo>
                  <a:pt x="2922" y="119"/>
                </a:moveTo>
                <a:cubicBezTo>
                  <a:pt x="2922" y="120"/>
                  <a:pt x="2922" y="120"/>
                  <a:pt x="2922" y="120"/>
                </a:cubicBezTo>
                <a:cubicBezTo>
                  <a:pt x="2924" y="122"/>
                  <a:pt x="2924" y="122"/>
                  <a:pt x="2924" y="122"/>
                </a:cubicBezTo>
                <a:cubicBezTo>
                  <a:pt x="2925" y="122"/>
                  <a:pt x="2925" y="122"/>
                  <a:pt x="2925" y="122"/>
                </a:cubicBezTo>
                <a:cubicBezTo>
                  <a:pt x="2925" y="121"/>
                  <a:pt x="2925" y="121"/>
                  <a:pt x="2925" y="121"/>
                </a:cubicBezTo>
                <a:cubicBezTo>
                  <a:pt x="2923" y="119"/>
                  <a:pt x="2923" y="119"/>
                  <a:pt x="2923" y="119"/>
                </a:cubicBezTo>
                <a:lnTo>
                  <a:pt x="2922" y="119"/>
                </a:lnTo>
                <a:close/>
                <a:moveTo>
                  <a:pt x="1084" y="48"/>
                </a:moveTo>
                <a:cubicBezTo>
                  <a:pt x="1083" y="49"/>
                  <a:pt x="1083" y="49"/>
                  <a:pt x="1083" y="49"/>
                </a:cubicBezTo>
                <a:cubicBezTo>
                  <a:pt x="1084" y="50"/>
                  <a:pt x="1084" y="50"/>
                  <a:pt x="1084" y="50"/>
                </a:cubicBezTo>
                <a:cubicBezTo>
                  <a:pt x="1085" y="50"/>
                  <a:pt x="1085" y="50"/>
                  <a:pt x="1085" y="50"/>
                </a:cubicBezTo>
                <a:cubicBezTo>
                  <a:pt x="1087" y="49"/>
                  <a:pt x="1087" y="49"/>
                  <a:pt x="1087" y="49"/>
                </a:cubicBezTo>
                <a:cubicBezTo>
                  <a:pt x="1085" y="49"/>
                  <a:pt x="1085" y="49"/>
                  <a:pt x="1085" y="49"/>
                </a:cubicBezTo>
                <a:lnTo>
                  <a:pt x="1084" y="48"/>
                </a:lnTo>
                <a:close/>
                <a:moveTo>
                  <a:pt x="2924" y="124"/>
                </a:moveTo>
                <a:cubicBezTo>
                  <a:pt x="2925" y="126"/>
                  <a:pt x="2925" y="126"/>
                  <a:pt x="2925" y="126"/>
                </a:cubicBezTo>
                <a:cubicBezTo>
                  <a:pt x="2925" y="125"/>
                  <a:pt x="2925" y="125"/>
                  <a:pt x="2925" y="125"/>
                </a:cubicBezTo>
                <a:cubicBezTo>
                  <a:pt x="2925" y="124"/>
                  <a:pt x="2925" y="124"/>
                  <a:pt x="2925" y="124"/>
                </a:cubicBezTo>
                <a:cubicBezTo>
                  <a:pt x="2925" y="123"/>
                  <a:pt x="2925" y="123"/>
                  <a:pt x="2925" y="123"/>
                </a:cubicBezTo>
                <a:cubicBezTo>
                  <a:pt x="2924" y="124"/>
                  <a:pt x="2924" y="124"/>
                  <a:pt x="2924" y="124"/>
                </a:cubicBezTo>
                <a:close/>
                <a:moveTo>
                  <a:pt x="1089" y="46"/>
                </a:moveTo>
                <a:cubicBezTo>
                  <a:pt x="1089" y="44"/>
                  <a:pt x="1089" y="44"/>
                  <a:pt x="1089" y="44"/>
                </a:cubicBezTo>
                <a:cubicBezTo>
                  <a:pt x="1087" y="43"/>
                  <a:pt x="1087" y="43"/>
                  <a:pt x="1087" y="43"/>
                </a:cubicBezTo>
                <a:cubicBezTo>
                  <a:pt x="1086" y="43"/>
                  <a:pt x="1086" y="43"/>
                  <a:pt x="1086" y="43"/>
                </a:cubicBezTo>
                <a:cubicBezTo>
                  <a:pt x="1085" y="44"/>
                  <a:pt x="1085" y="44"/>
                  <a:pt x="1085" y="44"/>
                </a:cubicBezTo>
                <a:cubicBezTo>
                  <a:pt x="1086" y="45"/>
                  <a:pt x="1086" y="45"/>
                  <a:pt x="1086" y="45"/>
                </a:cubicBezTo>
                <a:cubicBezTo>
                  <a:pt x="1087" y="45"/>
                  <a:pt x="1087" y="45"/>
                  <a:pt x="1087" y="45"/>
                </a:cubicBezTo>
                <a:cubicBezTo>
                  <a:pt x="1088" y="46"/>
                  <a:pt x="1088" y="46"/>
                  <a:pt x="1088" y="46"/>
                </a:cubicBezTo>
                <a:lnTo>
                  <a:pt x="1089" y="46"/>
                </a:lnTo>
                <a:close/>
                <a:moveTo>
                  <a:pt x="2763" y="305"/>
                </a:moveTo>
                <a:cubicBezTo>
                  <a:pt x="2762" y="305"/>
                  <a:pt x="2762" y="305"/>
                  <a:pt x="2762" y="305"/>
                </a:cubicBezTo>
                <a:cubicBezTo>
                  <a:pt x="2760" y="305"/>
                  <a:pt x="2760" y="305"/>
                  <a:pt x="2760" y="305"/>
                </a:cubicBezTo>
                <a:cubicBezTo>
                  <a:pt x="2759" y="304"/>
                  <a:pt x="2759" y="304"/>
                  <a:pt x="2759" y="304"/>
                </a:cubicBezTo>
                <a:cubicBezTo>
                  <a:pt x="2758" y="305"/>
                  <a:pt x="2758" y="305"/>
                  <a:pt x="2758" y="305"/>
                </a:cubicBezTo>
                <a:cubicBezTo>
                  <a:pt x="2757" y="307"/>
                  <a:pt x="2757" y="307"/>
                  <a:pt x="2757" y="307"/>
                </a:cubicBezTo>
                <a:cubicBezTo>
                  <a:pt x="2756" y="308"/>
                  <a:pt x="2756" y="308"/>
                  <a:pt x="2756" y="308"/>
                </a:cubicBezTo>
                <a:cubicBezTo>
                  <a:pt x="2756" y="310"/>
                  <a:pt x="2756" y="310"/>
                  <a:pt x="2756" y="310"/>
                </a:cubicBezTo>
                <a:cubicBezTo>
                  <a:pt x="2757" y="313"/>
                  <a:pt x="2757" y="313"/>
                  <a:pt x="2757" y="313"/>
                </a:cubicBezTo>
                <a:cubicBezTo>
                  <a:pt x="2758" y="312"/>
                  <a:pt x="2758" y="312"/>
                  <a:pt x="2758" y="312"/>
                </a:cubicBezTo>
                <a:cubicBezTo>
                  <a:pt x="2758" y="311"/>
                  <a:pt x="2758" y="311"/>
                  <a:pt x="2758" y="311"/>
                </a:cubicBezTo>
                <a:cubicBezTo>
                  <a:pt x="2759" y="311"/>
                  <a:pt x="2759" y="311"/>
                  <a:pt x="2759" y="311"/>
                </a:cubicBezTo>
                <a:cubicBezTo>
                  <a:pt x="2760" y="311"/>
                  <a:pt x="2760" y="311"/>
                  <a:pt x="2760" y="311"/>
                </a:cubicBezTo>
                <a:cubicBezTo>
                  <a:pt x="2761" y="312"/>
                  <a:pt x="2761" y="312"/>
                  <a:pt x="2761" y="312"/>
                </a:cubicBezTo>
                <a:cubicBezTo>
                  <a:pt x="2763" y="313"/>
                  <a:pt x="2763" y="313"/>
                  <a:pt x="2763" y="313"/>
                </a:cubicBezTo>
                <a:cubicBezTo>
                  <a:pt x="2764" y="312"/>
                  <a:pt x="2764" y="312"/>
                  <a:pt x="2764" y="312"/>
                </a:cubicBezTo>
                <a:cubicBezTo>
                  <a:pt x="2764" y="310"/>
                  <a:pt x="2764" y="310"/>
                  <a:pt x="2764" y="310"/>
                </a:cubicBezTo>
                <a:cubicBezTo>
                  <a:pt x="2764" y="309"/>
                  <a:pt x="2764" y="309"/>
                  <a:pt x="2764" y="309"/>
                </a:cubicBezTo>
                <a:cubicBezTo>
                  <a:pt x="2764" y="308"/>
                  <a:pt x="2764" y="308"/>
                  <a:pt x="2764" y="308"/>
                </a:cubicBezTo>
                <a:cubicBezTo>
                  <a:pt x="2765" y="307"/>
                  <a:pt x="2765" y="307"/>
                  <a:pt x="2765" y="307"/>
                </a:cubicBezTo>
                <a:cubicBezTo>
                  <a:pt x="2765" y="306"/>
                  <a:pt x="2765" y="306"/>
                  <a:pt x="2765" y="306"/>
                </a:cubicBezTo>
                <a:cubicBezTo>
                  <a:pt x="2764" y="306"/>
                  <a:pt x="2764" y="306"/>
                  <a:pt x="2764" y="306"/>
                </a:cubicBezTo>
                <a:cubicBezTo>
                  <a:pt x="2763" y="307"/>
                  <a:pt x="2763" y="307"/>
                  <a:pt x="2763" y="307"/>
                </a:cubicBezTo>
                <a:cubicBezTo>
                  <a:pt x="2762" y="308"/>
                  <a:pt x="2762" y="308"/>
                  <a:pt x="2762" y="308"/>
                </a:cubicBezTo>
                <a:cubicBezTo>
                  <a:pt x="2762" y="307"/>
                  <a:pt x="2762" y="307"/>
                  <a:pt x="2762" y="307"/>
                </a:cubicBezTo>
                <a:cubicBezTo>
                  <a:pt x="2763" y="306"/>
                  <a:pt x="2763" y="306"/>
                  <a:pt x="2763" y="306"/>
                </a:cubicBezTo>
                <a:lnTo>
                  <a:pt x="2763" y="305"/>
                </a:lnTo>
                <a:close/>
                <a:moveTo>
                  <a:pt x="2754" y="306"/>
                </a:moveTo>
                <a:cubicBezTo>
                  <a:pt x="2753" y="306"/>
                  <a:pt x="2753" y="306"/>
                  <a:pt x="2753" y="306"/>
                </a:cubicBezTo>
                <a:cubicBezTo>
                  <a:pt x="2752" y="307"/>
                  <a:pt x="2752" y="307"/>
                  <a:pt x="2752" y="307"/>
                </a:cubicBezTo>
                <a:cubicBezTo>
                  <a:pt x="2750" y="308"/>
                  <a:pt x="2750" y="308"/>
                  <a:pt x="2750" y="308"/>
                </a:cubicBezTo>
                <a:cubicBezTo>
                  <a:pt x="2750" y="310"/>
                  <a:pt x="2750" y="310"/>
                  <a:pt x="2750" y="310"/>
                </a:cubicBezTo>
                <a:cubicBezTo>
                  <a:pt x="2751" y="311"/>
                  <a:pt x="2751" y="311"/>
                  <a:pt x="2751" y="311"/>
                </a:cubicBezTo>
                <a:cubicBezTo>
                  <a:pt x="2751" y="311"/>
                  <a:pt x="2751" y="311"/>
                  <a:pt x="2751" y="311"/>
                </a:cubicBezTo>
                <a:cubicBezTo>
                  <a:pt x="2751" y="310"/>
                  <a:pt x="2751" y="310"/>
                  <a:pt x="2751" y="310"/>
                </a:cubicBezTo>
                <a:cubicBezTo>
                  <a:pt x="2752" y="309"/>
                  <a:pt x="2752" y="309"/>
                  <a:pt x="2752" y="309"/>
                </a:cubicBezTo>
                <a:cubicBezTo>
                  <a:pt x="2753" y="310"/>
                  <a:pt x="2753" y="310"/>
                  <a:pt x="2753" y="310"/>
                </a:cubicBezTo>
                <a:cubicBezTo>
                  <a:pt x="2754" y="310"/>
                  <a:pt x="2754" y="310"/>
                  <a:pt x="2754" y="310"/>
                </a:cubicBezTo>
                <a:cubicBezTo>
                  <a:pt x="2753" y="308"/>
                  <a:pt x="2753" y="308"/>
                  <a:pt x="2753" y="308"/>
                </a:cubicBezTo>
                <a:cubicBezTo>
                  <a:pt x="2754" y="307"/>
                  <a:pt x="2754" y="307"/>
                  <a:pt x="2754" y="307"/>
                </a:cubicBezTo>
                <a:lnTo>
                  <a:pt x="2754" y="306"/>
                </a:lnTo>
                <a:close/>
                <a:moveTo>
                  <a:pt x="2711" y="676"/>
                </a:moveTo>
                <a:cubicBezTo>
                  <a:pt x="2709" y="675"/>
                  <a:pt x="2709" y="675"/>
                  <a:pt x="2709" y="675"/>
                </a:cubicBezTo>
                <a:cubicBezTo>
                  <a:pt x="2708" y="676"/>
                  <a:pt x="2708" y="676"/>
                  <a:pt x="2708" y="676"/>
                </a:cubicBezTo>
                <a:cubicBezTo>
                  <a:pt x="2710" y="677"/>
                  <a:pt x="2710" y="677"/>
                  <a:pt x="2710" y="677"/>
                </a:cubicBezTo>
                <a:cubicBezTo>
                  <a:pt x="2712" y="677"/>
                  <a:pt x="2712" y="677"/>
                  <a:pt x="2712" y="677"/>
                </a:cubicBezTo>
                <a:cubicBezTo>
                  <a:pt x="2714" y="678"/>
                  <a:pt x="2714" y="678"/>
                  <a:pt x="2714" y="678"/>
                </a:cubicBezTo>
                <a:cubicBezTo>
                  <a:pt x="2714" y="676"/>
                  <a:pt x="2714" y="676"/>
                  <a:pt x="2714" y="676"/>
                </a:cubicBezTo>
                <a:cubicBezTo>
                  <a:pt x="2712" y="676"/>
                  <a:pt x="2712" y="676"/>
                  <a:pt x="2712" y="676"/>
                </a:cubicBezTo>
                <a:lnTo>
                  <a:pt x="2711" y="676"/>
                </a:lnTo>
                <a:close/>
                <a:moveTo>
                  <a:pt x="2564" y="930"/>
                </a:moveTo>
                <a:cubicBezTo>
                  <a:pt x="2565" y="930"/>
                  <a:pt x="2565" y="930"/>
                  <a:pt x="2565" y="930"/>
                </a:cubicBezTo>
                <a:cubicBezTo>
                  <a:pt x="2566" y="927"/>
                  <a:pt x="2566" y="927"/>
                  <a:pt x="2566" y="927"/>
                </a:cubicBezTo>
                <a:cubicBezTo>
                  <a:pt x="2565" y="926"/>
                  <a:pt x="2565" y="926"/>
                  <a:pt x="2565" y="926"/>
                </a:cubicBezTo>
                <a:cubicBezTo>
                  <a:pt x="2564" y="925"/>
                  <a:pt x="2564" y="925"/>
                  <a:pt x="2564" y="925"/>
                </a:cubicBezTo>
                <a:cubicBezTo>
                  <a:pt x="2563" y="926"/>
                  <a:pt x="2563" y="926"/>
                  <a:pt x="2563" y="926"/>
                </a:cubicBezTo>
                <a:cubicBezTo>
                  <a:pt x="2564" y="928"/>
                  <a:pt x="2564" y="928"/>
                  <a:pt x="2564" y="928"/>
                </a:cubicBezTo>
                <a:cubicBezTo>
                  <a:pt x="2563" y="929"/>
                  <a:pt x="2563" y="929"/>
                  <a:pt x="2563" y="929"/>
                </a:cubicBezTo>
                <a:lnTo>
                  <a:pt x="2564" y="930"/>
                </a:lnTo>
                <a:close/>
                <a:moveTo>
                  <a:pt x="2763" y="320"/>
                </a:moveTo>
                <a:cubicBezTo>
                  <a:pt x="2761" y="322"/>
                  <a:pt x="2761" y="322"/>
                  <a:pt x="2761" y="322"/>
                </a:cubicBezTo>
                <a:cubicBezTo>
                  <a:pt x="2761" y="323"/>
                  <a:pt x="2761" y="323"/>
                  <a:pt x="2761" y="323"/>
                </a:cubicBezTo>
                <a:cubicBezTo>
                  <a:pt x="2763" y="325"/>
                  <a:pt x="2763" y="325"/>
                  <a:pt x="2763" y="325"/>
                </a:cubicBezTo>
                <a:cubicBezTo>
                  <a:pt x="2764" y="323"/>
                  <a:pt x="2764" y="323"/>
                  <a:pt x="2764" y="323"/>
                </a:cubicBezTo>
                <a:cubicBezTo>
                  <a:pt x="2765" y="322"/>
                  <a:pt x="2765" y="322"/>
                  <a:pt x="2765" y="322"/>
                </a:cubicBezTo>
                <a:cubicBezTo>
                  <a:pt x="2766" y="321"/>
                  <a:pt x="2766" y="321"/>
                  <a:pt x="2766" y="321"/>
                </a:cubicBezTo>
                <a:cubicBezTo>
                  <a:pt x="2765" y="320"/>
                  <a:pt x="2765" y="320"/>
                  <a:pt x="2765" y="320"/>
                </a:cubicBezTo>
                <a:cubicBezTo>
                  <a:pt x="2766" y="319"/>
                  <a:pt x="2766" y="319"/>
                  <a:pt x="2766" y="319"/>
                </a:cubicBezTo>
                <a:lnTo>
                  <a:pt x="2763" y="320"/>
                </a:lnTo>
                <a:close/>
                <a:moveTo>
                  <a:pt x="1083" y="60"/>
                </a:moveTo>
                <a:cubicBezTo>
                  <a:pt x="1083" y="60"/>
                  <a:pt x="1083" y="60"/>
                  <a:pt x="1083" y="60"/>
                </a:cubicBezTo>
                <a:cubicBezTo>
                  <a:pt x="1084" y="60"/>
                  <a:pt x="1084" y="60"/>
                  <a:pt x="1084" y="60"/>
                </a:cubicBezTo>
                <a:cubicBezTo>
                  <a:pt x="1083" y="59"/>
                  <a:pt x="1083" y="59"/>
                  <a:pt x="1083" y="59"/>
                </a:cubicBezTo>
                <a:lnTo>
                  <a:pt x="1083" y="60"/>
                </a:lnTo>
                <a:close/>
                <a:moveTo>
                  <a:pt x="2762" y="315"/>
                </a:moveTo>
                <a:cubicBezTo>
                  <a:pt x="2762" y="316"/>
                  <a:pt x="2762" y="316"/>
                  <a:pt x="2762" y="316"/>
                </a:cubicBezTo>
                <a:cubicBezTo>
                  <a:pt x="2763" y="318"/>
                  <a:pt x="2763" y="318"/>
                  <a:pt x="2763" y="318"/>
                </a:cubicBezTo>
                <a:cubicBezTo>
                  <a:pt x="2764" y="317"/>
                  <a:pt x="2764" y="317"/>
                  <a:pt x="2764" y="317"/>
                </a:cubicBezTo>
                <a:cubicBezTo>
                  <a:pt x="2763" y="315"/>
                  <a:pt x="2763" y="315"/>
                  <a:pt x="2763" y="315"/>
                </a:cubicBezTo>
                <a:cubicBezTo>
                  <a:pt x="2763" y="315"/>
                  <a:pt x="2763" y="315"/>
                  <a:pt x="2763" y="315"/>
                </a:cubicBezTo>
                <a:lnTo>
                  <a:pt x="2762" y="315"/>
                </a:lnTo>
                <a:close/>
                <a:moveTo>
                  <a:pt x="2766" y="316"/>
                </a:moveTo>
                <a:cubicBezTo>
                  <a:pt x="2765" y="315"/>
                  <a:pt x="2765" y="315"/>
                  <a:pt x="2765" y="315"/>
                </a:cubicBezTo>
                <a:cubicBezTo>
                  <a:pt x="2765" y="316"/>
                  <a:pt x="2765" y="316"/>
                  <a:pt x="2765" y="316"/>
                </a:cubicBezTo>
                <a:cubicBezTo>
                  <a:pt x="2765" y="316"/>
                  <a:pt x="2765" y="316"/>
                  <a:pt x="2765" y="316"/>
                </a:cubicBezTo>
                <a:cubicBezTo>
                  <a:pt x="2764" y="318"/>
                  <a:pt x="2764" y="318"/>
                  <a:pt x="2764" y="318"/>
                </a:cubicBezTo>
                <a:cubicBezTo>
                  <a:pt x="2765" y="318"/>
                  <a:pt x="2765" y="318"/>
                  <a:pt x="2765" y="318"/>
                </a:cubicBezTo>
                <a:cubicBezTo>
                  <a:pt x="2766" y="317"/>
                  <a:pt x="2766" y="317"/>
                  <a:pt x="2766" y="317"/>
                </a:cubicBezTo>
                <a:lnTo>
                  <a:pt x="2766" y="316"/>
                </a:lnTo>
                <a:close/>
                <a:moveTo>
                  <a:pt x="1003" y="474"/>
                </a:moveTo>
                <a:cubicBezTo>
                  <a:pt x="1002" y="474"/>
                  <a:pt x="1002" y="474"/>
                  <a:pt x="1002" y="474"/>
                </a:cubicBezTo>
                <a:cubicBezTo>
                  <a:pt x="1001" y="474"/>
                  <a:pt x="1001" y="474"/>
                  <a:pt x="1001" y="474"/>
                </a:cubicBezTo>
                <a:cubicBezTo>
                  <a:pt x="1001" y="474"/>
                  <a:pt x="1001" y="474"/>
                  <a:pt x="1001" y="474"/>
                </a:cubicBezTo>
                <a:cubicBezTo>
                  <a:pt x="1000" y="475"/>
                  <a:pt x="1000" y="475"/>
                  <a:pt x="1000" y="475"/>
                </a:cubicBezTo>
                <a:cubicBezTo>
                  <a:pt x="999" y="474"/>
                  <a:pt x="999" y="474"/>
                  <a:pt x="999" y="474"/>
                </a:cubicBezTo>
                <a:cubicBezTo>
                  <a:pt x="998" y="475"/>
                  <a:pt x="998" y="475"/>
                  <a:pt x="998" y="475"/>
                </a:cubicBezTo>
                <a:cubicBezTo>
                  <a:pt x="997" y="477"/>
                  <a:pt x="997" y="477"/>
                  <a:pt x="997" y="477"/>
                </a:cubicBezTo>
                <a:cubicBezTo>
                  <a:pt x="996" y="478"/>
                  <a:pt x="996" y="478"/>
                  <a:pt x="996" y="478"/>
                </a:cubicBezTo>
                <a:cubicBezTo>
                  <a:pt x="997" y="477"/>
                  <a:pt x="997" y="477"/>
                  <a:pt x="997" y="477"/>
                </a:cubicBezTo>
                <a:cubicBezTo>
                  <a:pt x="997" y="474"/>
                  <a:pt x="997" y="474"/>
                  <a:pt x="997" y="474"/>
                </a:cubicBezTo>
                <a:cubicBezTo>
                  <a:pt x="999" y="472"/>
                  <a:pt x="999" y="472"/>
                  <a:pt x="999" y="472"/>
                </a:cubicBezTo>
                <a:cubicBezTo>
                  <a:pt x="998" y="472"/>
                  <a:pt x="998" y="472"/>
                  <a:pt x="998" y="472"/>
                </a:cubicBezTo>
                <a:cubicBezTo>
                  <a:pt x="997" y="473"/>
                  <a:pt x="997" y="473"/>
                  <a:pt x="997" y="473"/>
                </a:cubicBezTo>
                <a:cubicBezTo>
                  <a:pt x="997" y="474"/>
                  <a:pt x="997" y="474"/>
                  <a:pt x="997" y="474"/>
                </a:cubicBezTo>
                <a:cubicBezTo>
                  <a:pt x="995" y="475"/>
                  <a:pt x="995" y="475"/>
                  <a:pt x="995" y="475"/>
                </a:cubicBezTo>
                <a:cubicBezTo>
                  <a:pt x="995" y="474"/>
                  <a:pt x="995" y="474"/>
                  <a:pt x="995" y="474"/>
                </a:cubicBezTo>
                <a:cubicBezTo>
                  <a:pt x="996" y="473"/>
                  <a:pt x="996" y="473"/>
                  <a:pt x="996" y="473"/>
                </a:cubicBezTo>
                <a:cubicBezTo>
                  <a:pt x="996" y="472"/>
                  <a:pt x="996" y="472"/>
                  <a:pt x="996" y="472"/>
                </a:cubicBezTo>
                <a:cubicBezTo>
                  <a:pt x="996" y="472"/>
                  <a:pt x="996" y="472"/>
                  <a:pt x="996" y="472"/>
                </a:cubicBezTo>
                <a:cubicBezTo>
                  <a:pt x="995" y="472"/>
                  <a:pt x="995" y="472"/>
                  <a:pt x="995" y="472"/>
                </a:cubicBezTo>
                <a:cubicBezTo>
                  <a:pt x="993" y="474"/>
                  <a:pt x="993" y="474"/>
                  <a:pt x="993" y="474"/>
                </a:cubicBezTo>
                <a:cubicBezTo>
                  <a:pt x="992" y="474"/>
                  <a:pt x="992" y="474"/>
                  <a:pt x="992" y="474"/>
                </a:cubicBezTo>
                <a:cubicBezTo>
                  <a:pt x="992" y="472"/>
                  <a:pt x="992" y="472"/>
                  <a:pt x="992" y="472"/>
                </a:cubicBezTo>
                <a:cubicBezTo>
                  <a:pt x="991" y="472"/>
                  <a:pt x="991" y="472"/>
                  <a:pt x="991" y="472"/>
                </a:cubicBezTo>
                <a:cubicBezTo>
                  <a:pt x="990" y="473"/>
                  <a:pt x="990" y="473"/>
                  <a:pt x="990" y="473"/>
                </a:cubicBezTo>
                <a:cubicBezTo>
                  <a:pt x="989" y="473"/>
                  <a:pt x="989" y="473"/>
                  <a:pt x="989" y="473"/>
                </a:cubicBezTo>
                <a:cubicBezTo>
                  <a:pt x="989" y="472"/>
                  <a:pt x="989" y="472"/>
                  <a:pt x="989" y="472"/>
                </a:cubicBezTo>
                <a:cubicBezTo>
                  <a:pt x="990" y="471"/>
                  <a:pt x="990" y="471"/>
                  <a:pt x="990" y="471"/>
                </a:cubicBezTo>
                <a:cubicBezTo>
                  <a:pt x="992" y="470"/>
                  <a:pt x="992" y="470"/>
                  <a:pt x="992" y="470"/>
                </a:cubicBezTo>
                <a:cubicBezTo>
                  <a:pt x="992" y="468"/>
                  <a:pt x="992" y="468"/>
                  <a:pt x="992" y="468"/>
                </a:cubicBezTo>
                <a:cubicBezTo>
                  <a:pt x="991" y="468"/>
                  <a:pt x="991" y="468"/>
                  <a:pt x="991" y="468"/>
                </a:cubicBezTo>
                <a:cubicBezTo>
                  <a:pt x="991" y="469"/>
                  <a:pt x="991" y="469"/>
                  <a:pt x="991" y="469"/>
                </a:cubicBezTo>
                <a:cubicBezTo>
                  <a:pt x="989" y="470"/>
                  <a:pt x="989" y="470"/>
                  <a:pt x="989" y="470"/>
                </a:cubicBezTo>
                <a:cubicBezTo>
                  <a:pt x="990" y="468"/>
                  <a:pt x="990" y="468"/>
                  <a:pt x="990" y="468"/>
                </a:cubicBezTo>
                <a:cubicBezTo>
                  <a:pt x="991" y="467"/>
                  <a:pt x="991" y="467"/>
                  <a:pt x="991" y="467"/>
                </a:cubicBezTo>
                <a:cubicBezTo>
                  <a:pt x="993" y="467"/>
                  <a:pt x="993" y="467"/>
                  <a:pt x="993" y="467"/>
                </a:cubicBezTo>
                <a:cubicBezTo>
                  <a:pt x="994" y="467"/>
                  <a:pt x="994" y="467"/>
                  <a:pt x="994" y="467"/>
                </a:cubicBezTo>
                <a:cubicBezTo>
                  <a:pt x="995" y="466"/>
                  <a:pt x="995" y="466"/>
                  <a:pt x="995" y="466"/>
                </a:cubicBezTo>
                <a:cubicBezTo>
                  <a:pt x="996" y="465"/>
                  <a:pt x="996" y="465"/>
                  <a:pt x="996" y="465"/>
                </a:cubicBezTo>
                <a:cubicBezTo>
                  <a:pt x="996" y="464"/>
                  <a:pt x="996" y="464"/>
                  <a:pt x="996" y="464"/>
                </a:cubicBezTo>
                <a:cubicBezTo>
                  <a:pt x="996" y="465"/>
                  <a:pt x="996" y="465"/>
                  <a:pt x="996" y="465"/>
                </a:cubicBezTo>
                <a:cubicBezTo>
                  <a:pt x="994" y="465"/>
                  <a:pt x="994" y="465"/>
                  <a:pt x="994" y="465"/>
                </a:cubicBezTo>
                <a:cubicBezTo>
                  <a:pt x="993" y="465"/>
                  <a:pt x="993" y="465"/>
                  <a:pt x="993" y="465"/>
                </a:cubicBezTo>
                <a:cubicBezTo>
                  <a:pt x="991" y="464"/>
                  <a:pt x="991" y="464"/>
                  <a:pt x="991" y="464"/>
                </a:cubicBezTo>
                <a:cubicBezTo>
                  <a:pt x="991" y="464"/>
                  <a:pt x="991" y="464"/>
                  <a:pt x="991" y="464"/>
                </a:cubicBezTo>
                <a:cubicBezTo>
                  <a:pt x="990" y="464"/>
                  <a:pt x="990" y="464"/>
                  <a:pt x="990" y="464"/>
                </a:cubicBezTo>
                <a:cubicBezTo>
                  <a:pt x="991" y="463"/>
                  <a:pt x="991" y="463"/>
                  <a:pt x="991" y="463"/>
                </a:cubicBezTo>
                <a:cubicBezTo>
                  <a:pt x="991" y="462"/>
                  <a:pt x="991" y="462"/>
                  <a:pt x="991" y="462"/>
                </a:cubicBezTo>
                <a:cubicBezTo>
                  <a:pt x="991" y="462"/>
                  <a:pt x="991" y="462"/>
                  <a:pt x="991" y="462"/>
                </a:cubicBezTo>
                <a:cubicBezTo>
                  <a:pt x="990" y="462"/>
                  <a:pt x="990" y="462"/>
                  <a:pt x="990" y="462"/>
                </a:cubicBezTo>
                <a:cubicBezTo>
                  <a:pt x="989" y="463"/>
                  <a:pt x="989" y="463"/>
                  <a:pt x="989" y="463"/>
                </a:cubicBezTo>
                <a:cubicBezTo>
                  <a:pt x="988" y="464"/>
                  <a:pt x="988" y="464"/>
                  <a:pt x="988" y="464"/>
                </a:cubicBezTo>
                <a:cubicBezTo>
                  <a:pt x="987" y="466"/>
                  <a:pt x="987" y="466"/>
                  <a:pt x="987" y="466"/>
                </a:cubicBezTo>
                <a:cubicBezTo>
                  <a:pt x="986" y="466"/>
                  <a:pt x="986" y="466"/>
                  <a:pt x="986" y="466"/>
                </a:cubicBezTo>
                <a:cubicBezTo>
                  <a:pt x="985" y="467"/>
                  <a:pt x="985" y="467"/>
                  <a:pt x="985" y="467"/>
                </a:cubicBezTo>
                <a:cubicBezTo>
                  <a:pt x="984" y="468"/>
                  <a:pt x="984" y="468"/>
                  <a:pt x="984" y="468"/>
                </a:cubicBezTo>
                <a:cubicBezTo>
                  <a:pt x="983" y="469"/>
                  <a:pt x="983" y="469"/>
                  <a:pt x="983" y="469"/>
                </a:cubicBezTo>
                <a:cubicBezTo>
                  <a:pt x="983" y="468"/>
                  <a:pt x="983" y="468"/>
                  <a:pt x="983" y="468"/>
                </a:cubicBezTo>
                <a:cubicBezTo>
                  <a:pt x="983" y="467"/>
                  <a:pt x="983" y="467"/>
                  <a:pt x="983" y="467"/>
                </a:cubicBezTo>
                <a:cubicBezTo>
                  <a:pt x="984" y="465"/>
                  <a:pt x="984" y="465"/>
                  <a:pt x="984" y="465"/>
                </a:cubicBezTo>
                <a:cubicBezTo>
                  <a:pt x="984" y="464"/>
                  <a:pt x="984" y="464"/>
                  <a:pt x="984" y="464"/>
                </a:cubicBezTo>
                <a:cubicBezTo>
                  <a:pt x="985" y="462"/>
                  <a:pt x="985" y="462"/>
                  <a:pt x="985" y="462"/>
                </a:cubicBezTo>
                <a:cubicBezTo>
                  <a:pt x="986" y="461"/>
                  <a:pt x="986" y="461"/>
                  <a:pt x="986" y="461"/>
                </a:cubicBezTo>
                <a:cubicBezTo>
                  <a:pt x="986" y="460"/>
                  <a:pt x="986" y="460"/>
                  <a:pt x="986" y="460"/>
                </a:cubicBezTo>
                <a:cubicBezTo>
                  <a:pt x="987" y="459"/>
                  <a:pt x="987" y="459"/>
                  <a:pt x="987" y="459"/>
                </a:cubicBezTo>
                <a:cubicBezTo>
                  <a:pt x="988" y="459"/>
                  <a:pt x="988" y="459"/>
                  <a:pt x="988" y="459"/>
                </a:cubicBezTo>
                <a:cubicBezTo>
                  <a:pt x="989" y="457"/>
                  <a:pt x="989" y="457"/>
                  <a:pt x="989" y="457"/>
                </a:cubicBezTo>
                <a:cubicBezTo>
                  <a:pt x="990" y="456"/>
                  <a:pt x="990" y="456"/>
                  <a:pt x="990" y="456"/>
                </a:cubicBezTo>
                <a:cubicBezTo>
                  <a:pt x="991" y="455"/>
                  <a:pt x="991" y="455"/>
                  <a:pt x="991" y="455"/>
                </a:cubicBezTo>
                <a:cubicBezTo>
                  <a:pt x="992" y="455"/>
                  <a:pt x="992" y="455"/>
                  <a:pt x="992" y="455"/>
                </a:cubicBezTo>
                <a:cubicBezTo>
                  <a:pt x="992" y="454"/>
                  <a:pt x="992" y="454"/>
                  <a:pt x="992" y="454"/>
                </a:cubicBezTo>
                <a:cubicBezTo>
                  <a:pt x="992" y="453"/>
                  <a:pt x="992" y="453"/>
                  <a:pt x="992" y="453"/>
                </a:cubicBezTo>
                <a:cubicBezTo>
                  <a:pt x="992" y="452"/>
                  <a:pt x="992" y="452"/>
                  <a:pt x="992" y="452"/>
                </a:cubicBezTo>
                <a:cubicBezTo>
                  <a:pt x="993" y="451"/>
                  <a:pt x="993" y="451"/>
                  <a:pt x="993" y="451"/>
                </a:cubicBezTo>
                <a:cubicBezTo>
                  <a:pt x="993" y="452"/>
                  <a:pt x="993" y="452"/>
                  <a:pt x="993" y="452"/>
                </a:cubicBezTo>
                <a:cubicBezTo>
                  <a:pt x="993" y="453"/>
                  <a:pt x="993" y="453"/>
                  <a:pt x="993" y="453"/>
                </a:cubicBezTo>
                <a:cubicBezTo>
                  <a:pt x="993" y="454"/>
                  <a:pt x="993" y="454"/>
                  <a:pt x="993" y="454"/>
                </a:cubicBezTo>
                <a:cubicBezTo>
                  <a:pt x="994" y="452"/>
                  <a:pt x="994" y="452"/>
                  <a:pt x="994" y="452"/>
                </a:cubicBezTo>
                <a:cubicBezTo>
                  <a:pt x="996" y="450"/>
                  <a:pt x="996" y="450"/>
                  <a:pt x="996" y="450"/>
                </a:cubicBezTo>
                <a:cubicBezTo>
                  <a:pt x="997" y="449"/>
                  <a:pt x="997" y="449"/>
                  <a:pt x="997" y="449"/>
                </a:cubicBezTo>
                <a:cubicBezTo>
                  <a:pt x="996" y="448"/>
                  <a:pt x="996" y="448"/>
                  <a:pt x="996" y="448"/>
                </a:cubicBezTo>
                <a:cubicBezTo>
                  <a:pt x="995" y="448"/>
                  <a:pt x="995" y="448"/>
                  <a:pt x="995" y="448"/>
                </a:cubicBezTo>
                <a:cubicBezTo>
                  <a:pt x="995" y="449"/>
                  <a:pt x="995" y="449"/>
                  <a:pt x="995" y="449"/>
                </a:cubicBezTo>
                <a:cubicBezTo>
                  <a:pt x="994" y="447"/>
                  <a:pt x="994" y="447"/>
                  <a:pt x="994" y="447"/>
                </a:cubicBezTo>
                <a:cubicBezTo>
                  <a:pt x="994" y="447"/>
                  <a:pt x="994" y="447"/>
                  <a:pt x="994" y="447"/>
                </a:cubicBezTo>
                <a:cubicBezTo>
                  <a:pt x="994" y="446"/>
                  <a:pt x="994" y="446"/>
                  <a:pt x="994" y="446"/>
                </a:cubicBezTo>
                <a:cubicBezTo>
                  <a:pt x="995" y="446"/>
                  <a:pt x="995" y="446"/>
                  <a:pt x="995" y="446"/>
                </a:cubicBezTo>
                <a:cubicBezTo>
                  <a:pt x="997" y="446"/>
                  <a:pt x="997" y="446"/>
                  <a:pt x="997" y="446"/>
                </a:cubicBezTo>
                <a:cubicBezTo>
                  <a:pt x="998" y="447"/>
                  <a:pt x="998" y="447"/>
                  <a:pt x="998" y="447"/>
                </a:cubicBezTo>
                <a:cubicBezTo>
                  <a:pt x="999" y="446"/>
                  <a:pt x="999" y="446"/>
                  <a:pt x="999" y="446"/>
                </a:cubicBezTo>
                <a:cubicBezTo>
                  <a:pt x="1000" y="445"/>
                  <a:pt x="1000" y="445"/>
                  <a:pt x="1000" y="445"/>
                </a:cubicBezTo>
                <a:cubicBezTo>
                  <a:pt x="1000" y="443"/>
                  <a:pt x="1000" y="443"/>
                  <a:pt x="1000" y="443"/>
                </a:cubicBezTo>
                <a:cubicBezTo>
                  <a:pt x="998" y="443"/>
                  <a:pt x="998" y="443"/>
                  <a:pt x="998" y="443"/>
                </a:cubicBezTo>
                <a:cubicBezTo>
                  <a:pt x="997" y="443"/>
                  <a:pt x="997" y="443"/>
                  <a:pt x="997" y="443"/>
                </a:cubicBezTo>
                <a:cubicBezTo>
                  <a:pt x="997" y="444"/>
                  <a:pt x="997" y="444"/>
                  <a:pt x="997" y="444"/>
                </a:cubicBezTo>
                <a:cubicBezTo>
                  <a:pt x="996" y="444"/>
                  <a:pt x="996" y="444"/>
                  <a:pt x="996" y="444"/>
                </a:cubicBezTo>
                <a:cubicBezTo>
                  <a:pt x="996" y="443"/>
                  <a:pt x="996" y="443"/>
                  <a:pt x="996" y="443"/>
                </a:cubicBezTo>
                <a:cubicBezTo>
                  <a:pt x="996" y="442"/>
                  <a:pt x="996" y="442"/>
                  <a:pt x="996" y="442"/>
                </a:cubicBezTo>
                <a:cubicBezTo>
                  <a:pt x="995" y="443"/>
                  <a:pt x="995" y="443"/>
                  <a:pt x="995" y="443"/>
                </a:cubicBezTo>
                <a:cubicBezTo>
                  <a:pt x="994" y="444"/>
                  <a:pt x="994" y="444"/>
                  <a:pt x="994" y="444"/>
                </a:cubicBezTo>
                <a:cubicBezTo>
                  <a:pt x="993" y="444"/>
                  <a:pt x="993" y="444"/>
                  <a:pt x="993" y="444"/>
                </a:cubicBezTo>
                <a:cubicBezTo>
                  <a:pt x="992" y="445"/>
                  <a:pt x="992" y="445"/>
                  <a:pt x="992" y="445"/>
                </a:cubicBezTo>
                <a:cubicBezTo>
                  <a:pt x="991" y="446"/>
                  <a:pt x="991" y="446"/>
                  <a:pt x="991" y="446"/>
                </a:cubicBezTo>
                <a:cubicBezTo>
                  <a:pt x="990" y="446"/>
                  <a:pt x="990" y="446"/>
                  <a:pt x="990" y="446"/>
                </a:cubicBezTo>
                <a:cubicBezTo>
                  <a:pt x="988" y="447"/>
                  <a:pt x="988" y="447"/>
                  <a:pt x="988" y="447"/>
                </a:cubicBezTo>
                <a:cubicBezTo>
                  <a:pt x="986" y="448"/>
                  <a:pt x="986" y="448"/>
                  <a:pt x="986" y="448"/>
                </a:cubicBezTo>
                <a:cubicBezTo>
                  <a:pt x="986" y="450"/>
                  <a:pt x="986" y="450"/>
                  <a:pt x="986" y="450"/>
                </a:cubicBezTo>
                <a:cubicBezTo>
                  <a:pt x="985" y="450"/>
                  <a:pt x="985" y="450"/>
                  <a:pt x="985" y="450"/>
                </a:cubicBezTo>
                <a:cubicBezTo>
                  <a:pt x="984" y="450"/>
                  <a:pt x="984" y="450"/>
                  <a:pt x="984" y="450"/>
                </a:cubicBezTo>
                <a:cubicBezTo>
                  <a:pt x="984" y="450"/>
                  <a:pt x="984" y="450"/>
                  <a:pt x="984" y="450"/>
                </a:cubicBezTo>
                <a:cubicBezTo>
                  <a:pt x="985" y="451"/>
                  <a:pt x="985" y="451"/>
                  <a:pt x="985" y="451"/>
                </a:cubicBezTo>
                <a:cubicBezTo>
                  <a:pt x="985" y="452"/>
                  <a:pt x="985" y="452"/>
                  <a:pt x="985" y="452"/>
                </a:cubicBezTo>
                <a:cubicBezTo>
                  <a:pt x="984" y="453"/>
                  <a:pt x="984" y="453"/>
                  <a:pt x="984" y="453"/>
                </a:cubicBezTo>
                <a:cubicBezTo>
                  <a:pt x="982" y="454"/>
                  <a:pt x="982" y="454"/>
                  <a:pt x="982" y="454"/>
                </a:cubicBezTo>
                <a:cubicBezTo>
                  <a:pt x="981" y="455"/>
                  <a:pt x="981" y="455"/>
                  <a:pt x="981" y="455"/>
                </a:cubicBezTo>
                <a:cubicBezTo>
                  <a:pt x="981" y="455"/>
                  <a:pt x="981" y="455"/>
                  <a:pt x="981" y="455"/>
                </a:cubicBezTo>
                <a:cubicBezTo>
                  <a:pt x="981" y="456"/>
                  <a:pt x="981" y="456"/>
                  <a:pt x="981" y="456"/>
                </a:cubicBezTo>
                <a:cubicBezTo>
                  <a:pt x="980" y="456"/>
                  <a:pt x="980" y="456"/>
                  <a:pt x="980" y="456"/>
                </a:cubicBezTo>
                <a:cubicBezTo>
                  <a:pt x="980" y="457"/>
                  <a:pt x="980" y="457"/>
                  <a:pt x="980" y="457"/>
                </a:cubicBezTo>
                <a:cubicBezTo>
                  <a:pt x="981" y="457"/>
                  <a:pt x="981" y="457"/>
                  <a:pt x="981" y="457"/>
                </a:cubicBezTo>
                <a:cubicBezTo>
                  <a:pt x="980" y="458"/>
                  <a:pt x="980" y="458"/>
                  <a:pt x="980" y="458"/>
                </a:cubicBezTo>
                <a:cubicBezTo>
                  <a:pt x="979" y="458"/>
                  <a:pt x="979" y="458"/>
                  <a:pt x="979" y="458"/>
                </a:cubicBezTo>
                <a:cubicBezTo>
                  <a:pt x="978" y="460"/>
                  <a:pt x="978" y="460"/>
                  <a:pt x="978" y="460"/>
                </a:cubicBezTo>
                <a:cubicBezTo>
                  <a:pt x="977" y="460"/>
                  <a:pt x="977" y="460"/>
                  <a:pt x="977" y="460"/>
                </a:cubicBezTo>
                <a:cubicBezTo>
                  <a:pt x="978" y="460"/>
                  <a:pt x="978" y="460"/>
                  <a:pt x="978" y="460"/>
                </a:cubicBezTo>
                <a:cubicBezTo>
                  <a:pt x="979" y="461"/>
                  <a:pt x="979" y="461"/>
                  <a:pt x="979" y="461"/>
                </a:cubicBezTo>
                <a:cubicBezTo>
                  <a:pt x="978" y="461"/>
                  <a:pt x="978" y="461"/>
                  <a:pt x="978" y="461"/>
                </a:cubicBezTo>
                <a:cubicBezTo>
                  <a:pt x="976" y="461"/>
                  <a:pt x="976" y="461"/>
                  <a:pt x="976" y="461"/>
                </a:cubicBezTo>
                <a:cubicBezTo>
                  <a:pt x="975" y="463"/>
                  <a:pt x="975" y="463"/>
                  <a:pt x="975" y="463"/>
                </a:cubicBezTo>
                <a:cubicBezTo>
                  <a:pt x="975" y="464"/>
                  <a:pt x="975" y="464"/>
                  <a:pt x="975" y="464"/>
                </a:cubicBezTo>
                <a:cubicBezTo>
                  <a:pt x="973" y="467"/>
                  <a:pt x="973" y="467"/>
                  <a:pt x="973" y="467"/>
                </a:cubicBezTo>
                <a:cubicBezTo>
                  <a:pt x="973" y="468"/>
                  <a:pt x="973" y="468"/>
                  <a:pt x="973" y="468"/>
                </a:cubicBezTo>
                <a:cubicBezTo>
                  <a:pt x="974" y="469"/>
                  <a:pt x="974" y="469"/>
                  <a:pt x="974" y="469"/>
                </a:cubicBezTo>
                <a:cubicBezTo>
                  <a:pt x="974" y="470"/>
                  <a:pt x="974" y="470"/>
                  <a:pt x="974" y="470"/>
                </a:cubicBezTo>
                <a:cubicBezTo>
                  <a:pt x="973" y="470"/>
                  <a:pt x="973" y="470"/>
                  <a:pt x="973" y="470"/>
                </a:cubicBezTo>
                <a:cubicBezTo>
                  <a:pt x="973" y="470"/>
                  <a:pt x="973" y="470"/>
                  <a:pt x="973" y="470"/>
                </a:cubicBezTo>
                <a:cubicBezTo>
                  <a:pt x="972" y="470"/>
                  <a:pt x="972" y="470"/>
                  <a:pt x="972" y="470"/>
                </a:cubicBezTo>
                <a:cubicBezTo>
                  <a:pt x="970" y="471"/>
                  <a:pt x="970" y="471"/>
                  <a:pt x="970" y="471"/>
                </a:cubicBezTo>
                <a:cubicBezTo>
                  <a:pt x="969" y="472"/>
                  <a:pt x="969" y="472"/>
                  <a:pt x="969" y="472"/>
                </a:cubicBezTo>
                <a:cubicBezTo>
                  <a:pt x="970" y="473"/>
                  <a:pt x="970" y="473"/>
                  <a:pt x="970" y="473"/>
                </a:cubicBezTo>
                <a:cubicBezTo>
                  <a:pt x="971" y="473"/>
                  <a:pt x="971" y="473"/>
                  <a:pt x="971" y="473"/>
                </a:cubicBezTo>
                <a:cubicBezTo>
                  <a:pt x="971" y="474"/>
                  <a:pt x="971" y="474"/>
                  <a:pt x="971" y="474"/>
                </a:cubicBezTo>
                <a:cubicBezTo>
                  <a:pt x="971" y="474"/>
                  <a:pt x="971" y="474"/>
                  <a:pt x="971" y="474"/>
                </a:cubicBezTo>
                <a:cubicBezTo>
                  <a:pt x="970" y="475"/>
                  <a:pt x="970" y="475"/>
                  <a:pt x="970" y="475"/>
                </a:cubicBezTo>
                <a:cubicBezTo>
                  <a:pt x="969" y="476"/>
                  <a:pt x="969" y="476"/>
                  <a:pt x="969" y="476"/>
                </a:cubicBezTo>
                <a:cubicBezTo>
                  <a:pt x="967" y="476"/>
                  <a:pt x="967" y="476"/>
                  <a:pt x="967" y="476"/>
                </a:cubicBezTo>
                <a:cubicBezTo>
                  <a:pt x="967" y="476"/>
                  <a:pt x="967" y="476"/>
                  <a:pt x="967" y="476"/>
                </a:cubicBezTo>
                <a:cubicBezTo>
                  <a:pt x="967" y="477"/>
                  <a:pt x="967" y="477"/>
                  <a:pt x="967" y="477"/>
                </a:cubicBezTo>
                <a:cubicBezTo>
                  <a:pt x="965" y="478"/>
                  <a:pt x="965" y="478"/>
                  <a:pt x="965" y="478"/>
                </a:cubicBezTo>
                <a:cubicBezTo>
                  <a:pt x="964" y="480"/>
                  <a:pt x="964" y="480"/>
                  <a:pt x="964" y="480"/>
                </a:cubicBezTo>
                <a:cubicBezTo>
                  <a:pt x="963" y="482"/>
                  <a:pt x="963" y="482"/>
                  <a:pt x="963" y="482"/>
                </a:cubicBezTo>
                <a:cubicBezTo>
                  <a:pt x="963" y="482"/>
                  <a:pt x="963" y="482"/>
                  <a:pt x="963" y="482"/>
                </a:cubicBezTo>
                <a:cubicBezTo>
                  <a:pt x="963" y="480"/>
                  <a:pt x="963" y="480"/>
                  <a:pt x="963" y="480"/>
                </a:cubicBezTo>
                <a:cubicBezTo>
                  <a:pt x="962" y="482"/>
                  <a:pt x="962" y="482"/>
                  <a:pt x="962" y="482"/>
                </a:cubicBezTo>
                <a:cubicBezTo>
                  <a:pt x="961" y="480"/>
                  <a:pt x="961" y="480"/>
                  <a:pt x="961" y="480"/>
                </a:cubicBezTo>
                <a:cubicBezTo>
                  <a:pt x="962" y="480"/>
                  <a:pt x="962" y="480"/>
                  <a:pt x="962" y="480"/>
                </a:cubicBezTo>
                <a:cubicBezTo>
                  <a:pt x="963" y="479"/>
                  <a:pt x="963" y="479"/>
                  <a:pt x="963" y="479"/>
                </a:cubicBezTo>
                <a:cubicBezTo>
                  <a:pt x="963" y="478"/>
                  <a:pt x="963" y="478"/>
                  <a:pt x="963" y="478"/>
                </a:cubicBezTo>
                <a:cubicBezTo>
                  <a:pt x="963" y="478"/>
                  <a:pt x="963" y="478"/>
                  <a:pt x="963" y="478"/>
                </a:cubicBezTo>
                <a:cubicBezTo>
                  <a:pt x="961" y="479"/>
                  <a:pt x="961" y="479"/>
                  <a:pt x="961" y="479"/>
                </a:cubicBezTo>
                <a:cubicBezTo>
                  <a:pt x="959" y="481"/>
                  <a:pt x="959" y="481"/>
                  <a:pt x="959" y="481"/>
                </a:cubicBezTo>
                <a:cubicBezTo>
                  <a:pt x="958" y="483"/>
                  <a:pt x="958" y="483"/>
                  <a:pt x="958" y="483"/>
                </a:cubicBezTo>
                <a:cubicBezTo>
                  <a:pt x="959" y="483"/>
                  <a:pt x="959" y="483"/>
                  <a:pt x="959" y="483"/>
                </a:cubicBezTo>
                <a:cubicBezTo>
                  <a:pt x="960" y="483"/>
                  <a:pt x="960" y="483"/>
                  <a:pt x="960" y="483"/>
                </a:cubicBezTo>
                <a:cubicBezTo>
                  <a:pt x="963" y="482"/>
                  <a:pt x="963" y="482"/>
                  <a:pt x="963" y="482"/>
                </a:cubicBezTo>
                <a:cubicBezTo>
                  <a:pt x="965" y="482"/>
                  <a:pt x="965" y="482"/>
                  <a:pt x="965" y="482"/>
                </a:cubicBezTo>
                <a:cubicBezTo>
                  <a:pt x="964" y="484"/>
                  <a:pt x="964" y="484"/>
                  <a:pt x="964" y="484"/>
                </a:cubicBezTo>
                <a:cubicBezTo>
                  <a:pt x="962" y="486"/>
                  <a:pt x="962" y="486"/>
                  <a:pt x="962" y="486"/>
                </a:cubicBezTo>
                <a:cubicBezTo>
                  <a:pt x="961" y="488"/>
                  <a:pt x="961" y="488"/>
                  <a:pt x="961" y="488"/>
                </a:cubicBezTo>
                <a:cubicBezTo>
                  <a:pt x="958" y="489"/>
                  <a:pt x="958" y="489"/>
                  <a:pt x="958" y="489"/>
                </a:cubicBezTo>
                <a:cubicBezTo>
                  <a:pt x="957" y="491"/>
                  <a:pt x="957" y="491"/>
                  <a:pt x="957" y="491"/>
                </a:cubicBezTo>
                <a:cubicBezTo>
                  <a:pt x="955" y="491"/>
                  <a:pt x="955" y="491"/>
                  <a:pt x="955" y="491"/>
                </a:cubicBezTo>
                <a:cubicBezTo>
                  <a:pt x="955" y="492"/>
                  <a:pt x="955" y="492"/>
                  <a:pt x="955" y="492"/>
                </a:cubicBezTo>
                <a:cubicBezTo>
                  <a:pt x="955" y="493"/>
                  <a:pt x="955" y="493"/>
                  <a:pt x="955" y="493"/>
                </a:cubicBezTo>
                <a:cubicBezTo>
                  <a:pt x="955" y="494"/>
                  <a:pt x="955" y="494"/>
                  <a:pt x="955" y="494"/>
                </a:cubicBezTo>
                <a:cubicBezTo>
                  <a:pt x="955" y="495"/>
                  <a:pt x="955" y="495"/>
                  <a:pt x="955" y="495"/>
                </a:cubicBezTo>
                <a:cubicBezTo>
                  <a:pt x="956" y="495"/>
                  <a:pt x="956" y="495"/>
                  <a:pt x="956" y="495"/>
                </a:cubicBezTo>
                <a:cubicBezTo>
                  <a:pt x="958" y="496"/>
                  <a:pt x="958" y="496"/>
                  <a:pt x="958" y="496"/>
                </a:cubicBezTo>
                <a:cubicBezTo>
                  <a:pt x="961" y="496"/>
                  <a:pt x="961" y="496"/>
                  <a:pt x="961" y="496"/>
                </a:cubicBezTo>
                <a:cubicBezTo>
                  <a:pt x="962" y="495"/>
                  <a:pt x="962" y="495"/>
                  <a:pt x="962" y="495"/>
                </a:cubicBezTo>
                <a:cubicBezTo>
                  <a:pt x="964" y="494"/>
                  <a:pt x="964" y="494"/>
                  <a:pt x="964" y="494"/>
                </a:cubicBezTo>
                <a:cubicBezTo>
                  <a:pt x="965" y="493"/>
                  <a:pt x="965" y="493"/>
                  <a:pt x="965" y="493"/>
                </a:cubicBezTo>
                <a:cubicBezTo>
                  <a:pt x="965" y="492"/>
                  <a:pt x="965" y="492"/>
                  <a:pt x="965" y="492"/>
                </a:cubicBezTo>
                <a:cubicBezTo>
                  <a:pt x="966" y="493"/>
                  <a:pt x="966" y="493"/>
                  <a:pt x="966" y="493"/>
                </a:cubicBezTo>
                <a:cubicBezTo>
                  <a:pt x="965" y="494"/>
                  <a:pt x="965" y="494"/>
                  <a:pt x="965" y="494"/>
                </a:cubicBezTo>
                <a:cubicBezTo>
                  <a:pt x="967" y="495"/>
                  <a:pt x="967" y="495"/>
                  <a:pt x="967" y="495"/>
                </a:cubicBezTo>
                <a:cubicBezTo>
                  <a:pt x="968" y="494"/>
                  <a:pt x="968" y="494"/>
                  <a:pt x="968" y="494"/>
                </a:cubicBezTo>
                <a:cubicBezTo>
                  <a:pt x="969" y="495"/>
                  <a:pt x="969" y="495"/>
                  <a:pt x="969" y="495"/>
                </a:cubicBezTo>
                <a:cubicBezTo>
                  <a:pt x="972" y="495"/>
                  <a:pt x="972" y="495"/>
                  <a:pt x="972" y="495"/>
                </a:cubicBezTo>
                <a:cubicBezTo>
                  <a:pt x="973" y="495"/>
                  <a:pt x="973" y="495"/>
                  <a:pt x="973" y="495"/>
                </a:cubicBezTo>
                <a:cubicBezTo>
                  <a:pt x="973" y="496"/>
                  <a:pt x="973" y="496"/>
                  <a:pt x="973" y="496"/>
                </a:cubicBezTo>
                <a:cubicBezTo>
                  <a:pt x="974" y="496"/>
                  <a:pt x="974" y="496"/>
                  <a:pt x="974" y="496"/>
                </a:cubicBezTo>
                <a:cubicBezTo>
                  <a:pt x="976" y="496"/>
                  <a:pt x="976" y="496"/>
                  <a:pt x="976" y="496"/>
                </a:cubicBezTo>
                <a:cubicBezTo>
                  <a:pt x="977" y="496"/>
                  <a:pt x="977" y="496"/>
                  <a:pt x="977" y="496"/>
                </a:cubicBezTo>
                <a:cubicBezTo>
                  <a:pt x="977" y="497"/>
                  <a:pt x="977" y="497"/>
                  <a:pt x="977" y="497"/>
                </a:cubicBezTo>
                <a:cubicBezTo>
                  <a:pt x="978" y="497"/>
                  <a:pt x="978" y="497"/>
                  <a:pt x="978" y="497"/>
                </a:cubicBezTo>
                <a:cubicBezTo>
                  <a:pt x="979" y="496"/>
                  <a:pt x="979" y="496"/>
                  <a:pt x="979" y="496"/>
                </a:cubicBezTo>
                <a:cubicBezTo>
                  <a:pt x="979" y="496"/>
                  <a:pt x="979" y="496"/>
                  <a:pt x="979" y="496"/>
                </a:cubicBezTo>
                <a:cubicBezTo>
                  <a:pt x="981" y="496"/>
                  <a:pt x="981" y="496"/>
                  <a:pt x="981" y="496"/>
                </a:cubicBezTo>
                <a:cubicBezTo>
                  <a:pt x="981" y="496"/>
                  <a:pt x="981" y="496"/>
                  <a:pt x="981" y="496"/>
                </a:cubicBezTo>
                <a:cubicBezTo>
                  <a:pt x="982" y="496"/>
                  <a:pt x="982" y="496"/>
                  <a:pt x="982" y="496"/>
                </a:cubicBezTo>
                <a:cubicBezTo>
                  <a:pt x="983" y="495"/>
                  <a:pt x="983" y="495"/>
                  <a:pt x="983" y="495"/>
                </a:cubicBezTo>
                <a:cubicBezTo>
                  <a:pt x="983" y="495"/>
                  <a:pt x="983" y="495"/>
                  <a:pt x="983" y="495"/>
                </a:cubicBezTo>
                <a:cubicBezTo>
                  <a:pt x="984" y="496"/>
                  <a:pt x="984" y="496"/>
                  <a:pt x="984" y="496"/>
                </a:cubicBezTo>
                <a:cubicBezTo>
                  <a:pt x="985" y="495"/>
                  <a:pt x="985" y="495"/>
                  <a:pt x="985" y="495"/>
                </a:cubicBezTo>
                <a:cubicBezTo>
                  <a:pt x="985" y="494"/>
                  <a:pt x="985" y="494"/>
                  <a:pt x="985" y="494"/>
                </a:cubicBezTo>
                <a:cubicBezTo>
                  <a:pt x="985" y="493"/>
                  <a:pt x="985" y="493"/>
                  <a:pt x="985" y="493"/>
                </a:cubicBezTo>
                <a:cubicBezTo>
                  <a:pt x="985" y="493"/>
                  <a:pt x="985" y="493"/>
                  <a:pt x="985" y="493"/>
                </a:cubicBezTo>
                <a:cubicBezTo>
                  <a:pt x="986" y="492"/>
                  <a:pt x="986" y="492"/>
                  <a:pt x="986" y="492"/>
                </a:cubicBezTo>
                <a:cubicBezTo>
                  <a:pt x="987" y="492"/>
                  <a:pt x="987" y="492"/>
                  <a:pt x="987" y="492"/>
                </a:cubicBezTo>
                <a:cubicBezTo>
                  <a:pt x="986" y="492"/>
                  <a:pt x="986" y="492"/>
                  <a:pt x="986" y="492"/>
                </a:cubicBezTo>
                <a:cubicBezTo>
                  <a:pt x="986" y="494"/>
                  <a:pt x="986" y="494"/>
                  <a:pt x="986" y="494"/>
                </a:cubicBezTo>
                <a:cubicBezTo>
                  <a:pt x="986" y="495"/>
                  <a:pt x="986" y="495"/>
                  <a:pt x="986" y="495"/>
                </a:cubicBezTo>
                <a:cubicBezTo>
                  <a:pt x="986" y="494"/>
                  <a:pt x="986" y="494"/>
                  <a:pt x="986" y="494"/>
                </a:cubicBezTo>
                <a:cubicBezTo>
                  <a:pt x="988" y="493"/>
                  <a:pt x="988" y="493"/>
                  <a:pt x="988" y="493"/>
                </a:cubicBezTo>
                <a:cubicBezTo>
                  <a:pt x="988" y="492"/>
                  <a:pt x="988" y="492"/>
                  <a:pt x="988" y="492"/>
                </a:cubicBezTo>
                <a:cubicBezTo>
                  <a:pt x="988" y="494"/>
                  <a:pt x="988" y="494"/>
                  <a:pt x="988" y="494"/>
                </a:cubicBezTo>
                <a:cubicBezTo>
                  <a:pt x="987" y="495"/>
                  <a:pt x="987" y="495"/>
                  <a:pt x="987" y="495"/>
                </a:cubicBezTo>
                <a:cubicBezTo>
                  <a:pt x="987" y="495"/>
                  <a:pt x="987" y="495"/>
                  <a:pt x="987" y="495"/>
                </a:cubicBezTo>
                <a:cubicBezTo>
                  <a:pt x="989" y="495"/>
                  <a:pt x="989" y="495"/>
                  <a:pt x="989" y="495"/>
                </a:cubicBezTo>
                <a:cubicBezTo>
                  <a:pt x="989" y="495"/>
                  <a:pt x="989" y="495"/>
                  <a:pt x="989" y="495"/>
                </a:cubicBezTo>
                <a:cubicBezTo>
                  <a:pt x="989" y="495"/>
                  <a:pt x="989" y="495"/>
                  <a:pt x="989" y="495"/>
                </a:cubicBezTo>
                <a:cubicBezTo>
                  <a:pt x="987" y="497"/>
                  <a:pt x="987" y="497"/>
                  <a:pt x="987" y="497"/>
                </a:cubicBezTo>
                <a:cubicBezTo>
                  <a:pt x="985" y="497"/>
                  <a:pt x="985" y="497"/>
                  <a:pt x="985" y="497"/>
                </a:cubicBezTo>
                <a:cubicBezTo>
                  <a:pt x="986" y="498"/>
                  <a:pt x="986" y="498"/>
                  <a:pt x="986" y="498"/>
                </a:cubicBezTo>
                <a:cubicBezTo>
                  <a:pt x="986" y="498"/>
                  <a:pt x="986" y="498"/>
                  <a:pt x="986" y="498"/>
                </a:cubicBezTo>
                <a:cubicBezTo>
                  <a:pt x="987" y="497"/>
                  <a:pt x="987" y="497"/>
                  <a:pt x="987" y="497"/>
                </a:cubicBezTo>
                <a:cubicBezTo>
                  <a:pt x="988" y="498"/>
                  <a:pt x="988" y="498"/>
                  <a:pt x="988" y="498"/>
                </a:cubicBezTo>
                <a:cubicBezTo>
                  <a:pt x="989" y="498"/>
                  <a:pt x="989" y="498"/>
                  <a:pt x="989" y="498"/>
                </a:cubicBezTo>
                <a:cubicBezTo>
                  <a:pt x="989" y="499"/>
                  <a:pt x="989" y="499"/>
                  <a:pt x="989" y="499"/>
                </a:cubicBezTo>
                <a:cubicBezTo>
                  <a:pt x="990" y="498"/>
                  <a:pt x="990" y="498"/>
                  <a:pt x="990" y="498"/>
                </a:cubicBezTo>
                <a:cubicBezTo>
                  <a:pt x="991" y="498"/>
                  <a:pt x="991" y="498"/>
                  <a:pt x="991" y="498"/>
                </a:cubicBezTo>
                <a:cubicBezTo>
                  <a:pt x="992" y="496"/>
                  <a:pt x="992" y="496"/>
                  <a:pt x="992" y="496"/>
                </a:cubicBezTo>
                <a:cubicBezTo>
                  <a:pt x="992" y="495"/>
                  <a:pt x="992" y="495"/>
                  <a:pt x="992" y="495"/>
                </a:cubicBezTo>
                <a:cubicBezTo>
                  <a:pt x="993" y="496"/>
                  <a:pt x="993" y="496"/>
                  <a:pt x="993" y="496"/>
                </a:cubicBezTo>
                <a:cubicBezTo>
                  <a:pt x="994" y="496"/>
                  <a:pt x="994" y="496"/>
                  <a:pt x="994" y="496"/>
                </a:cubicBezTo>
                <a:cubicBezTo>
                  <a:pt x="995" y="497"/>
                  <a:pt x="995" y="497"/>
                  <a:pt x="995" y="497"/>
                </a:cubicBezTo>
                <a:cubicBezTo>
                  <a:pt x="996" y="497"/>
                  <a:pt x="996" y="497"/>
                  <a:pt x="996" y="497"/>
                </a:cubicBezTo>
                <a:cubicBezTo>
                  <a:pt x="997" y="496"/>
                  <a:pt x="997" y="496"/>
                  <a:pt x="997" y="496"/>
                </a:cubicBezTo>
                <a:cubicBezTo>
                  <a:pt x="998" y="496"/>
                  <a:pt x="998" y="496"/>
                  <a:pt x="998" y="496"/>
                </a:cubicBezTo>
                <a:cubicBezTo>
                  <a:pt x="997" y="497"/>
                  <a:pt x="997" y="497"/>
                  <a:pt x="997" y="497"/>
                </a:cubicBezTo>
                <a:cubicBezTo>
                  <a:pt x="997" y="498"/>
                  <a:pt x="997" y="498"/>
                  <a:pt x="997" y="498"/>
                </a:cubicBezTo>
                <a:cubicBezTo>
                  <a:pt x="995" y="498"/>
                  <a:pt x="995" y="498"/>
                  <a:pt x="995" y="498"/>
                </a:cubicBezTo>
                <a:cubicBezTo>
                  <a:pt x="994" y="499"/>
                  <a:pt x="994" y="499"/>
                  <a:pt x="994" y="499"/>
                </a:cubicBezTo>
                <a:cubicBezTo>
                  <a:pt x="993" y="500"/>
                  <a:pt x="993" y="500"/>
                  <a:pt x="993" y="500"/>
                </a:cubicBezTo>
                <a:cubicBezTo>
                  <a:pt x="993" y="500"/>
                  <a:pt x="993" y="500"/>
                  <a:pt x="993" y="500"/>
                </a:cubicBezTo>
                <a:cubicBezTo>
                  <a:pt x="992" y="501"/>
                  <a:pt x="992" y="501"/>
                  <a:pt x="992" y="501"/>
                </a:cubicBezTo>
                <a:cubicBezTo>
                  <a:pt x="992" y="502"/>
                  <a:pt x="992" y="502"/>
                  <a:pt x="992" y="502"/>
                </a:cubicBezTo>
                <a:cubicBezTo>
                  <a:pt x="991" y="502"/>
                  <a:pt x="991" y="502"/>
                  <a:pt x="991" y="502"/>
                </a:cubicBezTo>
                <a:cubicBezTo>
                  <a:pt x="990" y="502"/>
                  <a:pt x="990" y="502"/>
                  <a:pt x="990" y="502"/>
                </a:cubicBezTo>
                <a:cubicBezTo>
                  <a:pt x="989" y="503"/>
                  <a:pt x="989" y="503"/>
                  <a:pt x="989" y="503"/>
                </a:cubicBezTo>
                <a:cubicBezTo>
                  <a:pt x="989" y="503"/>
                  <a:pt x="989" y="503"/>
                  <a:pt x="989" y="503"/>
                </a:cubicBezTo>
                <a:cubicBezTo>
                  <a:pt x="987" y="504"/>
                  <a:pt x="987" y="504"/>
                  <a:pt x="987" y="504"/>
                </a:cubicBezTo>
                <a:cubicBezTo>
                  <a:pt x="985" y="505"/>
                  <a:pt x="985" y="505"/>
                  <a:pt x="985" y="505"/>
                </a:cubicBezTo>
                <a:cubicBezTo>
                  <a:pt x="985" y="505"/>
                  <a:pt x="985" y="505"/>
                  <a:pt x="985" y="505"/>
                </a:cubicBezTo>
                <a:cubicBezTo>
                  <a:pt x="986" y="506"/>
                  <a:pt x="986" y="506"/>
                  <a:pt x="986" y="506"/>
                </a:cubicBezTo>
                <a:cubicBezTo>
                  <a:pt x="986" y="507"/>
                  <a:pt x="986" y="507"/>
                  <a:pt x="986" y="507"/>
                </a:cubicBezTo>
                <a:cubicBezTo>
                  <a:pt x="987" y="507"/>
                  <a:pt x="987" y="507"/>
                  <a:pt x="987" y="507"/>
                </a:cubicBezTo>
                <a:cubicBezTo>
                  <a:pt x="988" y="506"/>
                  <a:pt x="988" y="506"/>
                  <a:pt x="988" y="506"/>
                </a:cubicBezTo>
                <a:cubicBezTo>
                  <a:pt x="989" y="505"/>
                  <a:pt x="989" y="505"/>
                  <a:pt x="989" y="505"/>
                </a:cubicBezTo>
                <a:cubicBezTo>
                  <a:pt x="989" y="506"/>
                  <a:pt x="989" y="506"/>
                  <a:pt x="989" y="506"/>
                </a:cubicBezTo>
                <a:cubicBezTo>
                  <a:pt x="989" y="506"/>
                  <a:pt x="989" y="506"/>
                  <a:pt x="989" y="506"/>
                </a:cubicBezTo>
                <a:cubicBezTo>
                  <a:pt x="990" y="507"/>
                  <a:pt x="990" y="507"/>
                  <a:pt x="990" y="507"/>
                </a:cubicBezTo>
                <a:cubicBezTo>
                  <a:pt x="991" y="506"/>
                  <a:pt x="991" y="506"/>
                  <a:pt x="991" y="506"/>
                </a:cubicBezTo>
                <a:cubicBezTo>
                  <a:pt x="992" y="505"/>
                  <a:pt x="992" y="505"/>
                  <a:pt x="992" y="505"/>
                </a:cubicBezTo>
                <a:cubicBezTo>
                  <a:pt x="993" y="504"/>
                  <a:pt x="993" y="504"/>
                  <a:pt x="993" y="504"/>
                </a:cubicBezTo>
                <a:cubicBezTo>
                  <a:pt x="993" y="504"/>
                  <a:pt x="993" y="504"/>
                  <a:pt x="993" y="504"/>
                </a:cubicBezTo>
                <a:cubicBezTo>
                  <a:pt x="994" y="503"/>
                  <a:pt x="994" y="503"/>
                  <a:pt x="994" y="503"/>
                </a:cubicBezTo>
                <a:cubicBezTo>
                  <a:pt x="994" y="502"/>
                  <a:pt x="994" y="502"/>
                  <a:pt x="994" y="502"/>
                </a:cubicBezTo>
                <a:cubicBezTo>
                  <a:pt x="995" y="502"/>
                  <a:pt x="995" y="502"/>
                  <a:pt x="995" y="502"/>
                </a:cubicBezTo>
                <a:cubicBezTo>
                  <a:pt x="996" y="500"/>
                  <a:pt x="996" y="500"/>
                  <a:pt x="996" y="500"/>
                </a:cubicBezTo>
                <a:cubicBezTo>
                  <a:pt x="997" y="499"/>
                  <a:pt x="997" y="499"/>
                  <a:pt x="997" y="499"/>
                </a:cubicBezTo>
                <a:cubicBezTo>
                  <a:pt x="998" y="500"/>
                  <a:pt x="998" y="500"/>
                  <a:pt x="998" y="500"/>
                </a:cubicBezTo>
                <a:cubicBezTo>
                  <a:pt x="999" y="500"/>
                  <a:pt x="999" y="500"/>
                  <a:pt x="999" y="500"/>
                </a:cubicBezTo>
                <a:cubicBezTo>
                  <a:pt x="998" y="500"/>
                  <a:pt x="998" y="500"/>
                  <a:pt x="998" y="500"/>
                </a:cubicBezTo>
                <a:cubicBezTo>
                  <a:pt x="999" y="500"/>
                  <a:pt x="999" y="500"/>
                  <a:pt x="999" y="500"/>
                </a:cubicBezTo>
                <a:cubicBezTo>
                  <a:pt x="1000" y="500"/>
                  <a:pt x="1000" y="500"/>
                  <a:pt x="1000" y="500"/>
                </a:cubicBezTo>
                <a:cubicBezTo>
                  <a:pt x="1001" y="497"/>
                  <a:pt x="1001" y="497"/>
                  <a:pt x="1001" y="497"/>
                </a:cubicBezTo>
                <a:cubicBezTo>
                  <a:pt x="1002" y="495"/>
                  <a:pt x="1002" y="495"/>
                  <a:pt x="1002" y="495"/>
                </a:cubicBezTo>
                <a:cubicBezTo>
                  <a:pt x="1002" y="494"/>
                  <a:pt x="1002" y="494"/>
                  <a:pt x="1002" y="494"/>
                </a:cubicBezTo>
                <a:cubicBezTo>
                  <a:pt x="1002" y="493"/>
                  <a:pt x="1002" y="493"/>
                  <a:pt x="1002" y="493"/>
                </a:cubicBezTo>
                <a:cubicBezTo>
                  <a:pt x="1003" y="493"/>
                  <a:pt x="1003" y="493"/>
                  <a:pt x="1003" y="493"/>
                </a:cubicBezTo>
                <a:cubicBezTo>
                  <a:pt x="1004" y="494"/>
                  <a:pt x="1004" y="494"/>
                  <a:pt x="1004" y="494"/>
                </a:cubicBezTo>
                <a:cubicBezTo>
                  <a:pt x="1004" y="494"/>
                  <a:pt x="1004" y="494"/>
                  <a:pt x="1004" y="494"/>
                </a:cubicBezTo>
                <a:cubicBezTo>
                  <a:pt x="1005" y="495"/>
                  <a:pt x="1005" y="495"/>
                  <a:pt x="1005" y="495"/>
                </a:cubicBezTo>
                <a:cubicBezTo>
                  <a:pt x="1005" y="496"/>
                  <a:pt x="1005" y="496"/>
                  <a:pt x="1005" y="496"/>
                </a:cubicBezTo>
                <a:cubicBezTo>
                  <a:pt x="1005" y="498"/>
                  <a:pt x="1005" y="498"/>
                  <a:pt x="1005" y="498"/>
                </a:cubicBezTo>
                <a:cubicBezTo>
                  <a:pt x="1005" y="499"/>
                  <a:pt x="1005" y="499"/>
                  <a:pt x="1005" y="499"/>
                </a:cubicBezTo>
                <a:cubicBezTo>
                  <a:pt x="1005" y="500"/>
                  <a:pt x="1005" y="500"/>
                  <a:pt x="1005" y="500"/>
                </a:cubicBezTo>
                <a:cubicBezTo>
                  <a:pt x="1005" y="501"/>
                  <a:pt x="1005" y="501"/>
                  <a:pt x="1005" y="501"/>
                </a:cubicBezTo>
                <a:cubicBezTo>
                  <a:pt x="1003" y="502"/>
                  <a:pt x="1003" y="502"/>
                  <a:pt x="1003" y="502"/>
                </a:cubicBezTo>
                <a:cubicBezTo>
                  <a:pt x="1002" y="505"/>
                  <a:pt x="1002" y="505"/>
                  <a:pt x="1002" y="505"/>
                </a:cubicBezTo>
                <a:cubicBezTo>
                  <a:pt x="1002" y="507"/>
                  <a:pt x="1002" y="507"/>
                  <a:pt x="1002" y="507"/>
                </a:cubicBezTo>
                <a:cubicBezTo>
                  <a:pt x="1002" y="507"/>
                  <a:pt x="1002" y="507"/>
                  <a:pt x="1002" y="507"/>
                </a:cubicBezTo>
                <a:cubicBezTo>
                  <a:pt x="1002" y="508"/>
                  <a:pt x="1002" y="508"/>
                  <a:pt x="1002" y="508"/>
                </a:cubicBezTo>
                <a:cubicBezTo>
                  <a:pt x="1003" y="509"/>
                  <a:pt x="1003" y="509"/>
                  <a:pt x="1003" y="509"/>
                </a:cubicBezTo>
                <a:cubicBezTo>
                  <a:pt x="1004" y="508"/>
                  <a:pt x="1004" y="508"/>
                  <a:pt x="1004" y="508"/>
                </a:cubicBezTo>
                <a:cubicBezTo>
                  <a:pt x="1005" y="505"/>
                  <a:pt x="1005" y="505"/>
                  <a:pt x="1005" y="505"/>
                </a:cubicBezTo>
                <a:cubicBezTo>
                  <a:pt x="1006" y="505"/>
                  <a:pt x="1006" y="505"/>
                  <a:pt x="1006" y="505"/>
                </a:cubicBezTo>
                <a:cubicBezTo>
                  <a:pt x="1007" y="503"/>
                  <a:pt x="1007" y="503"/>
                  <a:pt x="1007" y="503"/>
                </a:cubicBezTo>
                <a:cubicBezTo>
                  <a:pt x="1008" y="502"/>
                  <a:pt x="1008" y="502"/>
                  <a:pt x="1008" y="502"/>
                </a:cubicBezTo>
                <a:cubicBezTo>
                  <a:pt x="1008" y="503"/>
                  <a:pt x="1008" y="503"/>
                  <a:pt x="1008" y="503"/>
                </a:cubicBezTo>
                <a:cubicBezTo>
                  <a:pt x="1010" y="503"/>
                  <a:pt x="1010" y="503"/>
                  <a:pt x="1010" y="503"/>
                </a:cubicBezTo>
                <a:cubicBezTo>
                  <a:pt x="1010" y="504"/>
                  <a:pt x="1010" y="504"/>
                  <a:pt x="1010" y="504"/>
                </a:cubicBezTo>
                <a:cubicBezTo>
                  <a:pt x="1009" y="504"/>
                  <a:pt x="1009" y="504"/>
                  <a:pt x="1009" y="504"/>
                </a:cubicBezTo>
                <a:cubicBezTo>
                  <a:pt x="1007" y="506"/>
                  <a:pt x="1007" y="506"/>
                  <a:pt x="1007" y="506"/>
                </a:cubicBezTo>
                <a:cubicBezTo>
                  <a:pt x="1007" y="507"/>
                  <a:pt x="1007" y="507"/>
                  <a:pt x="1007" y="507"/>
                </a:cubicBezTo>
                <a:cubicBezTo>
                  <a:pt x="1007" y="508"/>
                  <a:pt x="1007" y="508"/>
                  <a:pt x="1007" y="508"/>
                </a:cubicBezTo>
                <a:cubicBezTo>
                  <a:pt x="1007" y="509"/>
                  <a:pt x="1007" y="509"/>
                  <a:pt x="1007" y="509"/>
                </a:cubicBezTo>
                <a:cubicBezTo>
                  <a:pt x="1007" y="511"/>
                  <a:pt x="1007" y="511"/>
                  <a:pt x="1007" y="511"/>
                </a:cubicBezTo>
                <a:cubicBezTo>
                  <a:pt x="1008" y="512"/>
                  <a:pt x="1008" y="512"/>
                  <a:pt x="1008" y="512"/>
                </a:cubicBezTo>
                <a:cubicBezTo>
                  <a:pt x="1009" y="510"/>
                  <a:pt x="1009" y="510"/>
                  <a:pt x="1009" y="510"/>
                </a:cubicBezTo>
                <a:cubicBezTo>
                  <a:pt x="1010" y="509"/>
                  <a:pt x="1010" y="509"/>
                  <a:pt x="1010" y="509"/>
                </a:cubicBezTo>
                <a:cubicBezTo>
                  <a:pt x="1010" y="509"/>
                  <a:pt x="1010" y="509"/>
                  <a:pt x="1011" y="509"/>
                </a:cubicBezTo>
                <a:cubicBezTo>
                  <a:pt x="1011" y="509"/>
                  <a:pt x="1011" y="511"/>
                  <a:pt x="1011" y="511"/>
                </a:cubicBezTo>
                <a:cubicBezTo>
                  <a:pt x="1012" y="511"/>
                  <a:pt x="1012" y="511"/>
                  <a:pt x="1012" y="511"/>
                </a:cubicBezTo>
                <a:cubicBezTo>
                  <a:pt x="1014" y="510"/>
                  <a:pt x="1014" y="510"/>
                  <a:pt x="1014" y="510"/>
                </a:cubicBezTo>
                <a:cubicBezTo>
                  <a:pt x="1014" y="509"/>
                  <a:pt x="1014" y="509"/>
                  <a:pt x="1014" y="509"/>
                </a:cubicBezTo>
                <a:cubicBezTo>
                  <a:pt x="1014" y="509"/>
                  <a:pt x="1014" y="509"/>
                  <a:pt x="1014" y="509"/>
                </a:cubicBezTo>
                <a:cubicBezTo>
                  <a:pt x="1015" y="508"/>
                  <a:pt x="1015" y="508"/>
                  <a:pt x="1015" y="508"/>
                </a:cubicBezTo>
                <a:cubicBezTo>
                  <a:pt x="1015" y="507"/>
                  <a:pt x="1015" y="507"/>
                  <a:pt x="1015" y="507"/>
                </a:cubicBezTo>
                <a:cubicBezTo>
                  <a:pt x="1015" y="506"/>
                  <a:pt x="1015" y="506"/>
                  <a:pt x="1015" y="506"/>
                </a:cubicBezTo>
                <a:cubicBezTo>
                  <a:pt x="1015" y="506"/>
                  <a:pt x="1015" y="506"/>
                  <a:pt x="1015" y="506"/>
                </a:cubicBezTo>
                <a:cubicBezTo>
                  <a:pt x="1015" y="505"/>
                  <a:pt x="1015" y="505"/>
                  <a:pt x="1015" y="505"/>
                </a:cubicBezTo>
                <a:cubicBezTo>
                  <a:pt x="1015" y="503"/>
                  <a:pt x="1015" y="503"/>
                  <a:pt x="1015" y="503"/>
                </a:cubicBezTo>
                <a:cubicBezTo>
                  <a:pt x="1017" y="501"/>
                  <a:pt x="1017" y="501"/>
                  <a:pt x="1017" y="501"/>
                </a:cubicBezTo>
                <a:cubicBezTo>
                  <a:pt x="1018" y="499"/>
                  <a:pt x="1018" y="499"/>
                  <a:pt x="1018" y="499"/>
                </a:cubicBezTo>
                <a:cubicBezTo>
                  <a:pt x="1018" y="496"/>
                  <a:pt x="1018" y="496"/>
                  <a:pt x="1018" y="496"/>
                </a:cubicBezTo>
                <a:cubicBezTo>
                  <a:pt x="1018" y="495"/>
                  <a:pt x="1018" y="495"/>
                  <a:pt x="1018" y="495"/>
                </a:cubicBezTo>
                <a:cubicBezTo>
                  <a:pt x="1017" y="495"/>
                  <a:pt x="1017" y="495"/>
                  <a:pt x="1017" y="495"/>
                </a:cubicBezTo>
                <a:cubicBezTo>
                  <a:pt x="1017" y="496"/>
                  <a:pt x="1017" y="496"/>
                  <a:pt x="1017" y="496"/>
                </a:cubicBezTo>
                <a:cubicBezTo>
                  <a:pt x="1016" y="497"/>
                  <a:pt x="1016" y="497"/>
                  <a:pt x="1016" y="497"/>
                </a:cubicBezTo>
                <a:cubicBezTo>
                  <a:pt x="1015" y="498"/>
                  <a:pt x="1015" y="498"/>
                  <a:pt x="1015" y="498"/>
                </a:cubicBezTo>
                <a:cubicBezTo>
                  <a:pt x="1014" y="500"/>
                  <a:pt x="1014" y="500"/>
                  <a:pt x="1014" y="500"/>
                </a:cubicBezTo>
                <a:cubicBezTo>
                  <a:pt x="1013" y="500"/>
                  <a:pt x="1013" y="500"/>
                  <a:pt x="1013" y="500"/>
                </a:cubicBezTo>
                <a:cubicBezTo>
                  <a:pt x="1012" y="499"/>
                  <a:pt x="1012" y="499"/>
                  <a:pt x="1012" y="499"/>
                </a:cubicBezTo>
                <a:cubicBezTo>
                  <a:pt x="1013" y="497"/>
                  <a:pt x="1013" y="497"/>
                  <a:pt x="1013" y="497"/>
                </a:cubicBezTo>
                <a:cubicBezTo>
                  <a:pt x="1013" y="496"/>
                  <a:pt x="1013" y="496"/>
                  <a:pt x="1013" y="496"/>
                </a:cubicBezTo>
                <a:cubicBezTo>
                  <a:pt x="1014" y="494"/>
                  <a:pt x="1014" y="494"/>
                  <a:pt x="1014" y="494"/>
                </a:cubicBezTo>
                <a:cubicBezTo>
                  <a:pt x="1015" y="494"/>
                  <a:pt x="1015" y="494"/>
                  <a:pt x="1015" y="494"/>
                </a:cubicBezTo>
                <a:cubicBezTo>
                  <a:pt x="1016" y="492"/>
                  <a:pt x="1016" y="492"/>
                  <a:pt x="1016" y="492"/>
                </a:cubicBezTo>
                <a:cubicBezTo>
                  <a:pt x="1017" y="492"/>
                  <a:pt x="1017" y="492"/>
                  <a:pt x="1017" y="492"/>
                </a:cubicBezTo>
                <a:cubicBezTo>
                  <a:pt x="1017" y="492"/>
                  <a:pt x="1017" y="492"/>
                  <a:pt x="1017" y="492"/>
                </a:cubicBezTo>
                <a:cubicBezTo>
                  <a:pt x="1017" y="491"/>
                  <a:pt x="1017" y="491"/>
                  <a:pt x="1017" y="491"/>
                </a:cubicBezTo>
                <a:cubicBezTo>
                  <a:pt x="1016" y="492"/>
                  <a:pt x="1016" y="492"/>
                  <a:pt x="1016" y="492"/>
                </a:cubicBezTo>
                <a:cubicBezTo>
                  <a:pt x="1015" y="492"/>
                  <a:pt x="1015" y="492"/>
                  <a:pt x="1015" y="492"/>
                </a:cubicBezTo>
                <a:cubicBezTo>
                  <a:pt x="1014" y="492"/>
                  <a:pt x="1014" y="492"/>
                  <a:pt x="1014" y="492"/>
                </a:cubicBezTo>
                <a:cubicBezTo>
                  <a:pt x="1013" y="493"/>
                  <a:pt x="1013" y="493"/>
                  <a:pt x="1013" y="493"/>
                </a:cubicBezTo>
                <a:cubicBezTo>
                  <a:pt x="1012" y="494"/>
                  <a:pt x="1012" y="494"/>
                  <a:pt x="1012" y="494"/>
                </a:cubicBezTo>
                <a:cubicBezTo>
                  <a:pt x="1011" y="495"/>
                  <a:pt x="1011" y="495"/>
                  <a:pt x="1011" y="495"/>
                </a:cubicBezTo>
                <a:cubicBezTo>
                  <a:pt x="1009" y="496"/>
                  <a:pt x="1009" y="496"/>
                  <a:pt x="1009" y="496"/>
                </a:cubicBezTo>
                <a:cubicBezTo>
                  <a:pt x="1009" y="497"/>
                  <a:pt x="1009" y="497"/>
                  <a:pt x="1009" y="497"/>
                </a:cubicBezTo>
                <a:cubicBezTo>
                  <a:pt x="1008" y="498"/>
                  <a:pt x="1008" y="498"/>
                  <a:pt x="1008" y="498"/>
                </a:cubicBezTo>
                <a:cubicBezTo>
                  <a:pt x="1007" y="497"/>
                  <a:pt x="1007" y="497"/>
                  <a:pt x="1007" y="497"/>
                </a:cubicBezTo>
                <a:cubicBezTo>
                  <a:pt x="1007" y="495"/>
                  <a:pt x="1007" y="495"/>
                  <a:pt x="1007" y="495"/>
                </a:cubicBezTo>
                <a:cubicBezTo>
                  <a:pt x="1006" y="494"/>
                  <a:pt x="1006" y="494"/>
                  <a:pt x="1006" y="494"/>
                </a:cubicBezTo>
                <a:cubicBezTo>
                  <a:pt x="1006" y="493"/>
                  <a:pt x="1006" y="493"/>
                  <a:pt x="1006" y="493"/>
                </a:cubicBezTo>
                <a:cubicBezTo>
                  <a:pt x="1007" y="494"/>
                  <a:pt x="1007" y="494"/>
                  <a:pt x="1007" y="494"/>
                </a:cubicBezTo>
                <a:cubicBezTo>
                  <a:pt x="1008" y="494"/>
                  <a:pt x="1008" y="494"/>
                  <a:pt x="1008" y="494"/>
                </a:cubicBezTo>
                <a:cubicBezTo>
                  <a:pt x="1009" y="492"/>
                  <a:pt x="1009" y="492"/>
                  <a:pt x="1009" y="492"/>
                </a:cubicBezTo>
                <a:cubicBezTo>
                  <a:pt x="1008" y="493"/>
                  <a:pt x="1008" y="493"/>
                  <a:pt x="1008" y="493"/>
                </a:cubicBezTo>
                <a:cubicBezTo>
                  <a:pt x="1006" y="492"/>
                  <a:pt x="1006" y="492"/>
                  <a:pt x="1006" y="492"/>
                </a:cubicBezTo>
                <a:cubicBezTo>
                  <a:pt x="1007" y="492"/>
                  <a:pt x="1007" y="492"/>
                  <a:pt x="1007" y="492"/>
                </a:cubicBezTo>
                <a:cubicBezTo>
                  <a:pt x="1009" y="492"/>
                  <a:pt x="1009" y="492"/>
                  <a:pt x="1009" y="492"/>
                </a:cubicBezTo>
                <a:cubicBezTo>
                  <a:pt x="1007" y="492"/>
                  <a:pt x="1007" y="492"/>
                  <a:pt x="1007" y="492"/>
                </a:cubicBezTo>
                <a:cubicBezTo>
                  <a:pt x="1007" y="491"/>
                  <a:pt x="1007" y="491"/>
                  <a:pt x="1007" y="491"/>
                </a:cubicBezTo>
                <a:cubicBezTo>
                  <a:pt x="1007" y="490"/>
                  <a:pt x="1007" y="490"/>
                  <a:pt x="1007" y="490"/>
                </a:cubicBezTo>
                <a:cubicBezTo>
                  <a:pt x="1007" y="489"/>
                  <a:pt x="1007" y="489"/>
                  <a:pt x="1007" y="489"/>
                </a:cubicBezTo>
                <a:cubicBezTo>
                  <a:pt x="1009" y="489"/>
                  <a:pt x="1009" y="489"/>
                  <a:pt x="1009" y="489"/>
                </a:cubicBezTo>
                <a:cubicBezTo>
                  <a:pt x="1009" y="489"/>
                  <a:pt x="1009" y="489"/>
                  <a:pt x="1009" y="489"/>
                </a:cubicBezTo>
                <a:cubicBezTo>
                  <a:pt x="1011" y="488"/>
                  <a:pt x="1011" y="488"/>
                  <a:pt x="1011" y="488"/>
                </a:cubicBezTo>
                <a:cubicBezTo>
                  <a:pt x="1012" y="486"/>
                  <a:pt x="1012" y="486"/>
                  <a:pt x="1012" y="486"/>
                </a:cubicBezTo>
                <a:cubicBezTo>
                  <a:pt x="1013" y="486"/>
                  <a:pt x="1013" y="486"/>
                  <a:pt x="1013" y="486"/>
                </a:cubicBezTo>
                <a:cubicBezTo>
                  <a:pt x="1014" y="487"/>
                  <a:pt x="1014" y="487"/>
                  <a:pt x="1014" y="487"/>
                </a:cubicBezTo>
                <a:cubicBezTo>
                  <a:pt x="1015" y="486"/>
                  <a:pt x="1015" y="486"/>
                  <a:pt x="1015" y="486"/>
                </a:cubicBezTo>
                <a:cubicBezTo>
                  <a:pt x="1016" y="484"/>
                  <a:pt x="1016" y="484"/>
                  <a:pt x="1016" y="484"/>
                </a:cubicBezTo>
                <a:cubicBezTo>
                  <a:pt x="1016" y="483"/>
                  <a:pt x="1016" y="483"/>
                  <a:pt x="1016" y="483"/>
                </a:cubicBezTo>
                <a:cubicBezTo>
                  <a:pt x="1016" y="482"/>
                  <a:pt x="1016" y="482"/>
                  <a:pt x="1016" y="482"/>
                </a:cubicBezTo>
                <a:cubicBezTo>
                  <a:pt x="1014" y="483"/>
                  <a:pt x="1014" y="483"/>
                  <a:pt x="1014" y="483"/>
                </a:cubicBezTo>
                <a:cubicBezTo>
                  <a:pt x="1013" y="484"/>
                  <a:pt x="1013" y="484"/>
                  <a:pt x="1013" y="484"/>
                </a:cubicBezTo>
                <a:cubicBezTo>
                  <a:pt x="1013" y="483"/>
                  <a:pt x="1013" y="483"/>
                  <a:pt x="1013" y="483"/>
                </a:cubicBezTo>
                <a:cubicBezTo>
                  <a:pt x="1012" y="483"/>
                  <a:pt x="1012" y="483"/>
                  <a:pt x="1012" y="483"/>
                </a:cubicBezTo>
                <a:cubicBezTo>
                  <a:pt x="1012" y="484"/>
                  <a:pt x="1012" y="484"/>
                  <a:pt x="1012" y="484"/>
                </a:cubicBezTo>
                <a:cubicBezTo>
                  <a:pt x="1012" y="485"/>
                  <a:pt x="1012" y="485"/>
                  <a:pt x="1012" y="485"/>
                </a:cubicBezTo>
                <a:cubicBezTo>
                  <a:pt x="1011" y="486"/>
                  <a:pt x="1011" y="486"/>
                  <a:pt x="1011" y="486"/>
                </a:cubicBezTo>
                <a:cubicBezTo>
                  <a:pt x="1010" y="486"/>
                  <a:pt x="1010" y="486"/>
                  <a:pt x="1010" y="486"/>
                </a:cubicBezTo>
                <a:cubicBezTo>
                  <a:pt x="1009" y="486"/>
                  <a:pt x="1009" y="486"/>
                  <a:pt x="1009" y="486"/>
                </a:cubicBezTo>
                <a:cubicBezTo>
                  <a:pt x="1008" y="487"/>
                  <a:pt x="1008" y="487"/>
                  <a:pt x="1008" y="487"/>
                </a:cubicBezTo>
                <a:cubicBezTo>
                  <a:pt x="1008" y="488"/>
                  <a:pt x="1008" y="488"/>
                  <a:pt x="1008" y="488"/>
                </a:cubicBezTo>
                <a:cubicBezTo>
                  <a:pt x="1007" y="488"/>
                  <a:pt x="1007" y="488"/>
                  <a:pt x="1007" y="488"/>
                </a:cubicBezTo>
                <a:cubicBezTo>
                  <a:pt x="1007" y="488"/>
                  <a:pt x="1007" y="488"/>
                  <a:pt x="1007" y="488"/>
                </a:cubicBezTo>
                <a:cubicBezTo>
                  <a:pt x="1007" y="486"/>
                  <a:pt x="1007" y="486"/>
                  <a:pt x="1007" y="486"/>
                </a:cubicBezTo>
                <a:cubicBezTo>
                  <a:pt x="1007" y="487"/>
                  <a:pt x="1007" y="487"/>
                  <a:pt x="1007" y="487"/>
                </a:cubicBezTo>
                <a:cubicBezTo>
                  <a:pt x="1006" y="487"/>
                  <a:pt x="1006" y="487"/>
                  <a:pt x="1006" y="487"/>
                </a:cubicBezTo>
                <a:cubicBezTo>
                  <a:pt x="1007" y="486"/>
                  <a:pt x="1007" y="486"/>
                  <a:pt x="1007" y="486"/>
                </a:cubicBezTo>
                <a:cubicBezTo>
                  <a:pt x="1008" y="485"/>
                  <a:pt x="1008" y="485"/>
                  <a:pt x="1008" y="485"/>
                </a:cubicBezTo>
                <a:cubicBezTo>
                  <a:pt x="1008" y="485"/>
                  <a:pt x="1008" y="485"/>
                  <a:pt x="1008" y="485"/>
                </a:cubicBezTo>
                <a:cubicBezTo>
                  <a:pt x="1007" y="484"/>
                  <a:pt x="1007" y="484"/>
                  <a:pt x="1007" y="484"/>
                </a:cubicBezTo>
                <a:cubicBezTo>
                  <a:pt x="1008" y="484"/>
                  <a:pt x="1008" y="484"/>
                  <a:pt x="1008" y="484"/>
                </a:cubicBezTo>
                <a:cubicBezTo>
                  <a:pt x="1009" y="482"/>
                  <a:pt x="1009" y="482"/>
                  <a:pt x="1009" y="482"/>
                </a:cubicBezTo>
                <a:cubicBezTo>
                  <a:pt x="1008" y="482"/>
                  <a:pt x="1008" y="482"/>
                  <a:pt x="1008" y="482"/>
                </a:cubicBezTo>
                <a:cubicBezTo>
                  <a:pt x="1007" y="483"/>
                  <a:pt x="1007" y="483"/>
                  <a:pt x="1007" y="483"/>
                </a:cubicBezTo>
                <a:cubicBezTo>
                  <a:pt x="1008" y="482"/>
                  <a:pt x="1008" y="482"/>
                  <a:pt x="1008" y="482"/>
                </a:cubicBezTo>
                <a:cubicBezTo>
                  <a:pt x="1008" y="481"/>
                  <a:pt x="1008" y="481"/>
                  <a:pt x="1008" y="481"/>
                </a:cubicBezTo>
                <a:cubicBezTo>
                  <a:pt x="1007" y="480"/>
                  <a:pt x="1007" y="480"/>
                  <a:pt x="1007" y="480"/>
                </a:cubicBezTo>
                <a:cubicBezTo>
                  <a:pt x="1006" y="481"/>
                  <a:pt x="1006" y="481"/>
                  <a:pt x="1006" y="481"/>
                </a:cubicBezTo>
                <a:cubicBezTo>
                  <a:pt x="1004" y="480"/>
                  <a:pt x="1004" y="480"/>
                  <a:pt x="1004" y="480"/>
                </a:cubicBezTo>
                <a:cubicBezTo>
                  <a:pt x="1006" y="480"/>
                  <a:pt x="1006" y="480"/>
                  <a:pt x="1006" y="480"/>
                </a:cubicBezTo>
                <a:cubicBezTo>
                  <a:pt x="1007" y="480"/>
                  <a:pt x="1007" y="480"/>
                  <a:pt x="1007" y="480"/>
                </a:cubicBezTo>
                <a:cubicBezTo>
                  <a:pt x="1008" y="480"/>
                  <a:pt x="1008" y="480"/>
                  <a:pt x="1008" y="480"/>
                </a:cubicBezTo>
                <a:cubicBezTo>
                  <a:pt x="1010" y="479"/>
                  <a:pt x="1010" y="479"/>
                  <a:pt x="1010" y="479"/>
                </a:cubicBezTo>
                <a:cubicBezTo>
                  <a:pt x="1010" y="478"/>
                  <a:pt x="1010" y="478"/>
                  <a:pt x="1010" y="478"/>
                </a:cubicBezTo>
                <a:cubicBezTo>
                  <a:pt x="1011" y="478"/>
                  <a:pt x="1011" y="478"/>
                  <a:pt x="1011" y="478"/>
                </a:cubicBezTo>
                <a:cubicBezTo>
                  <a:pt x="1012" y="477"/>
                  <a:pt x="1012" y="477"/>
                  <a:pt x="1012" y="477"/>
                </a:cubicBezTo>
                <a:cubicBezTo>
                  <a:pt x="1012" y="476"/>
                  <a:pt x="1012" y="476"/>
                  <a:pt x="1012" y="476"/>
                </a:cubicBezTo>
                <a:cubicBezTo>
                  <a:pt x="1013" y="475"/>
                  <a:pt x="1013" y="475"/>
                  <a:pt x="1013" y="475"/>
                </a:cubicBezTo>
                <a:cubicBezTo>
                  <a:pt x="1013" y="474"/>
                  <a:pt x="1013" y="474"/>
                  <a:pt x="1013" y="474"/>
                </a:cubicBezTo>
                <a:cubicBezTo>
                  <a:pt x="1012" y="474"/>
                  <a:pt x="1012" y="474"/>
                  <a:pt x="1012" y="474"/>
                </a:cubicBezTo>
                <a:cubicBezTo>
                  <a:pt x="1010" y="472"/>
                  <a:pt x="1010" y="472"/>
                  <a:pt x="1010" y="472"/>
                </a:cubicBezTo>
                <a:cubicBezTo>
                  <a:pt x="1009" y="472"/>
                  <a:pt x="1009" y="472"/>
                  <a:pt x="1009" y="472"/>
                </a:cubicBezTo>
                <a:cubicBezTo>
                  <a:pt x="1007" y="472"/>
                  <a:pt x="1007" y="472"/>
                  <a:pt x="1007" y="472"/>
                </a:cubicBezTo>
                <a:cubicBezTo>
                  <a:pt x="1006" y="472"/>
                  <a:pt x="1006" y="472"/>
                  <a:pt x="1006" y="472"/>
                </a:cubicBezTo>
                <a:cubicBezTo>
                  <a:pt x="1006" y="473"/>
                  <a:pt x="1006" y="473"/>
                  <a:pt x="1006" y="473"/>
                </a:cubicBezTo>
                <a:cubicBezTo>
                  <a:pt x="1005" y="475"/>
                  <a:pt x="1005" y="475"/>
                  <a:pt x="1005" y="475"/>
                </a:cubicBezTo>
                <a:cubicBezTo>
                  <a:pt x="1005" y="476"/>
                  <a:pt x="1005" y="476"/>
                  <a:pt x="1005" y="476"/>
                </a:cubicBezTo>
                <a:cubicBezTo>
                  <a:pt x="1004" y="477"/>
                  <a:pt x="1004" y="477"/>
                  <a:pt x="1004" y="477"/>
                </a:cubicBezTo>
                <a:cubicBezTo>
                  <a:pt x="1005" y="476"/>
                  <a:pt x="1005" y="476"/>
                  <a:pt x="1005" y="476"/>
                </a:cubicBezTo>
                <a:cubicBezTo>
                  <a:pt x="1005" y="475"/>
                  <a:pt x="1005" y="475"/>
                  <a:pt x="1005" y="475"/>
                </a:cubicBezTo>
                <a:cubicBezTo>
                  <a:pt x="1004" y="474"/>
                  <a:pt x="1004" y="474"/>
                  <a:pt x="1004" y="474"/>
                </a:cubicBezTo>
                <a:cubicBezTo>
                  <a:pt x="1005" y="473"/>
                  <a:pt x="1005" y="473"/>
                  <a:pt x="1005" y="473"/>
                </a:cubicBezTo>
                <a:cubicBezTo>
                  <a:pt x="1006" y="472"/>
                  <a:pt x="1006" y="472"/>
                  <a:pt x="1006" y="472"/>
                </a:cubicBezTo>
                <a:cubicBezTo>
                  <a:pt x="1005" y="471"/>
                  <a:pt x="1005" y="471"/>
                  <a:pt x="1005" y="471"/>
                </a:cubicBezTo>
                <a:cubicBezTo>
                  <a:pt x="1004" y="473"/>
                  <a:pt x="1004" y="473"/>
                  <a:pt x="1004" y="473"/>
                </a:cubicBezTo>
                <a:lnTo>
                  <a:pt x="1003" y="474"/>
                </a:lnTo>
                <a:close/>
                <a:moveTo>
                  <a:pt x="1017" y="1036"/>
                </a:moveTo>
                <a:cubicBezTo>
                  <a:pt x="1018" y="1035"/>
                  <a:pt x="1018" y="1035"/>
                  <a:pt x="1018" y="1035"/>
                </a:cubicBezTo>
                <a:cubicBezTo>
                  <a:pt x="1016" y="1034"/>
                  <a:pt x="1016" y="1034"/>
                  <a:pt x="1016" y="1034"/>
                </a:cubicBezTo>
                <a:cubicBezTo>
                  <a:pt x="1015" y="1034"/>
                  <a:pt x="1015" y="1034"/>
                  <a:pt x="1015" y="1034"/>
                </a:cubicBezTo>
                <a:cubicBezTo>
                  <a:pt x="1015" y="1035"/>
                  <a:pt x="1015" y="1035"/>
                  <a:pt x="1015" y="1035"/>
                </a:cubicBezTo>
                <a:cubicBezTo>
                  <a:pt x="1013" y="1035"/>
                  <a:pt x="1013" y="1035"/>
                  <a:pt x="1013" y="1035"/>
                </a:cubicBezTo>
                <a:cubicBezTo>
                  <a:pt x="1015" y="1036"/>
                  <a:pt x="1015" y="1036"/>
                  <a:pt x="1015" y="1036"/>
                </a:cubicBezTo>
                <a:lnTo>
                  <a:pt x="1017" y="1036"/>
                </a:lnTo>
                <a:close/>
                <a:moveTo>
                  <a:pt x="1011" y="1034"/>
                </a:moveTo>
                <a:cubicBezTo>
                  <a:pt x="1012" y="1034"/>
                  <a:pt x="1012" y="1034"/>
                  <a:pt x="1012" y="1034"/>
                </a:cubicBezTo>
                <a:cubicBezTo>
                  <a:pt x="1013" y="1034"/>
                  <a:pt x="1013" y="1034"/>
                  <a:pt x="1013" y="1034"/>
                </a:cubicBezTo>
                <a:cubicBezTo>
                  <a:pt x="1013" y="1032"/>
                  <a:pt x="1013" y="1032"/>
                  <a:pt x="1013" y="1032"/>
                </a:cubicBezTo>
                <a:cubicBezTo>
                  <a:pt x="1012" y="1031"/>
                  <a:pt x="1012" y="1031"/>
                  <a:pt x="1012" y="1031"/>
                </a:cubicBezTo>
                <a:cubicBezTo>
                  <a:pt x="1009" y="1032"/>
                  <a:pt x="1009" y="1032"/>
                  <a:pt x="1009" y="1032"/>
                </a:cubicBezTo>
                <a:cubicBezTo>
                  <a:pt x="1008" y="1032"/>
                  <a:pt x="1008" y="1032"/>
                  <a:pt x="1008" y="1032"/>
                </a:cubicBezTo>
                <a:cubicBezTo>
                  <a:pt x="1007" y="1033"/>
                  <a:pt x="1007" y="1033"/>
                  <a:pt x="1007" y="1033"/>
                </a:cubicBezTo>
                <a:cubicBezTo>
                  <a:pt x="1008" y="1034"/>
                  <a:pt x="1008" y="1034"/>
                  <a:pt x="1008" y="1034"/>
                </a:cubicBezTo>
                <a:lnTo>
                  <a:pt x="1011" y="1034"/>
                </a:lnTo>
                <a:close/>
                <a:moveTo>
                  <a:pt x="1005" y="1010"/>
                </a:moveTo>
                <a:cubicBezTo>
                  <a:pt x="1005" y="1010"/>
                  <a:pt x="1005" y="1010"/>
                  <a:pt x="1005" y="1010"/>
                </a:cubicBezTo>
                <a:cubicBezTo>
                  <a:pt x="1006" y="1013"/>
                  <a:pt x="1006" y="1013"/>
                  <a:pt x="1006" y="1013"/>
                </a:cubicBezTo>
                <a:cubicBezTo>
                  <a:pt x="1007" y="1014"/>
                  <a:pt x="1007" y="1014"/>
                  <a:pt x="1007" y="1014"/>
                </a:cubicBezTo>
                <a:cubicBezTo>
                  <a:pt x="1007" y="1014"/>
                  <a:pt x="1008" y="1015"/>
                  <a:pt x="1008" y="1015"/>
                </a:cubicBezTo>
                <a:cubicBezTo>
                  <a:pt x="1008" y="1013"/>
                  <a:pt x="1008" y="1013"/>
                  <a:pt x="1008" y="1013"/>
                </a:cubicBezTo>
                <a:cubicBezTo>
                  <a:pt x="1007" y="1011"/>
                  <a:pt x="1007" y="1011"/>
                  <a:pt x="1007" y="1011"/>
                </a:cubicBezTo>
                <a:lnTo>
                  <a:pt x="1005" y="1010"/>
                </a:lnTo>
                <a:close/>
                <a:moveTo>
                  <a:pt x="986" y="495"/>
                </a:moveTo>
                <a:cubicBezTo>
                  <a:pt x="986" y="496"/>
                  <a:pt x="986" y="496"/>
                  <a:pt x="986" y="496"/>
                </a:cubicBezTo>
                <a:cubicBezTo>
                  <a:pt x="987" y="496"/>
                  <a:pt x="987" y="496"/>
                  <a:pt x="987" y="496"/>
                </a:cubicBezTo>
                <a:cubicBezTo>
                  <a:pt x="987" y="496"/>
                  <a:pt x="987" y="496"/>
                  <a:pt x="987" y="496"/>
                </a:cubicBezTo>
                <a:lnTo>
                  <a:pt x="986" y="495"/>
                </a:lnTo>
                <a:close/>
                <a:moveTo>
                  <a:pt x="1005" y="1034"/>
                </a:moveTo>
                <a:cubicBezTo>
                  <a:pt x="1006" y="1034"/>
                  <a:pt x="1006" y="1034"/>
                  <a:pt x="1006" y="1034"/>
                </a:cubicBezTo>
                <a:cubicBezTo>
                  <a:pt x="1007" y="1035"/>
                  <a:pt x="1007" y="1035"/>
                  <a:pt x="1007" y="1035"/>
                </a:cubicBezTo>
                <a:cubicBezTo>
                  <a:pt x="1007" y="1034"/>
                  <a:pt x="1007" y="1034"/>
                  <a:pt x="1007" y="1034"/>
                </a:cubicBezTo>
                <a:cubicBezTo>
                  <a:pt x="1006" y="1033"/>
                  <a:pt x="1006" y="1033"/>
                  <a:pt x="1006" y="1033"/>
                </a:cubicBezTo>
                <a:cubicBezTo>
                  <a:pt x="1005" y="1032"/>
                  <a:pt x="1005" y="1032"/>
                  <a:pt x="1005" y="1032"/>
                </a:cubicBezTo>
                <a:lnTo>
                  <a:pt x="1005" y="1034"/>
                </a:lnTo>
                <a:close/>
                <a:moveTo>
                  <a:pt x="1455" y="396"/>
                </a:moveTo>
                <a:cubicBezTo>
                  <a:pt x="1457" y="393"/>
                  <a:pt x="1457" y="393"/>
                  <a:pt x="1457" y="393"/>
                </a:cubicBezTo>
                <a:cubicBezTo>
                  <a:pt x="1453" y="396"/>
                  <a:pt x="1453" y="396"/>
                  <a:pt x="1453" y="396"/>
                </a:cubicBezTo>
                <a:cubicBezTo>
                  <a:pt x="1454" y="398"/>
                  <a:pt x="1454" y="398"/>
                  <a:pt x="1454" y="398"/>
                </a:cubicBezTo>
                <a:lnTo>
                  <a:pt x="1455" y="396"/>
                </a:lnTo>
                <a:close/>
                <a:moveTo>
                  <a:pt x="1083" y="72"/>
                </a:moveTo>
                <a:cubicBezTo>
                  <a:pt x="1084" y="72"/>
                  <a:pt x="1084" y="72"/>
                  <a:pt x="1084" y="72"/>
                </a:cubicBezTo>
                <a:cubicBezTo>
                  <a:pt x="1084" y="71"/>
                  <a:pt x="1084" y="71"/>
                  <a:pt x="1084" y="71"/>
                </a:cubicBezTo>
                <a:cubicBezTo>
                  <a:pt x="1082" y="71"/>
                  <a:pt x="1082" y="71"/>
                  <a:pt x="1082" y="71"/>
                </a:cubicBezTo>
                <a:cubicBezTo>
                  <a:pt x="1081" y="72"/>
                  <a:pt x="1081" y="72"/>
                  <a:pt x="1081" y="72"/>
                </a:cubicBezTo>
                <a:cubicBezTo>
                  <a:pt x="1081" y="73"/>
                  <a:pt x="1081" y="73"/>
                  <a:pt x="1081" y="73"/>
                </a:cubicBezTo>
                <a:lnTo>
                  <a:pt x="1083" y="72"/>
                </a:lnTo>
                <a:close/>
                <a:moveTo>
                  <a:pt x="1083" y="85"/>
                </a:moveTo>
                <a:cubicBezTo>
                  <a:pt x="1085" y="84"/>
                  <a:pt x="1085" y="84"/>
                  <a:pt x="1085" y="84"/>
                </a:cubicBezTo>
                <a:cubicBezTo>
                  <a:pt x="1086" y="83"/>
                  <a:pt x="1086" y="83"/>
                  <a:pt x="1086" y="83"/>
                </a:cubicBezTo>
                <a:cubicBezTo>
                  <a:pt x="1085" y="83"/>
                  <a:pt x="1085" y="83"/>
                  <a:pt x="1085" y="83"/>
                </a:cubicBezTo>
                <a:cubicBezTo>
                  <a:pt x="1084" y="83"/>
                  <a:pt x="1084" y="83"/>
                  <a:pt x="1084" y="83"/>
                </a:cubicBezTo>
                <a:cubicBezTo>
                  <a:pt x="1082" y="83"/>
                  <a:pt x="1082" y="83"/>
                  <a:pt x="1082" y="83"/>
                </a:cubicBezTo>
                <a:cubicBezTo>
                  <a:pt x="1081" y="85"/>
                  <a:pt x="1081" y="85"/>
                  <a:pt x="1081" y="85"/>
                </a:cubicBezTo>
                <a:cubicBezTo>
                  <a:pt x="1081" y="85"/>
                  <a:pt x="1080" y="85"/>
                  <a:pt x="1080" y="85"/>
                </a:cubicBezTo>
                <a:cubicBezTo>
                  <a:pt x="1080" y="87"/>
                  <a:pt x="1080" y="87"/>
                  <a:pt x="1080" y="87"/>
                </a:cubicBezTo>
                <a:cubicBezTo>
                  <a:pt x="1082" y="87"/>
                  <a:pt x="1082" y="87"/>
                  <a:pt x="1082" y="87"/>
                </a:cubicBezTo>
                <a:lnTo>
                  <a:pt x="1083" y="85"/>
                </a:lnTo>
                <a:close/>
                <a:moveTo>
                  <a:pt x="1090" y="60"/>
                </a:moveTo>
                <a:cubicBezTo>
                  <a:pt x="1089" y="59"/>
                  <a:pt x="1089" y="59"/>
                  <a:pt x="1089" y="59"/>
                </a:cubicBezTo>
                <a:cubicBezTo>
                  <a:pt x="1089" y="59"/>
                  <a:pt x="1089" y="59"/>
                  <a:pt x="1089" y="59"/>
                </a:cubicBezTo>
                <a:cubicBezTo>
                  <a:pt x="1089" y="60"/>
                  <a:pt x="1089" y="60"/>
                  <a:pt x="1089" y="60"/>
                </a:cubicBezTo>
                <a:lnTo>
                  <a:pt x="1090" y="60"/>
                </a:lnTo>
                <a:close/>
                <a:moveTo>
                  <a:pt x="983" y="510"/>
                </a:moveTo>
                <a:cubicBezTo>
                  <a:pt x="983" y="510"/>
                  <a:pt x="983" y="510"/>
                  <a:pt x="983" y="510"/>
                </a:cubicBezTo>
                <a:cubicBezTo>
                  <a:pt x="984" y="509"/>
                  <a:pt x="984" y="509"/>
                  <a:pt x="984" y="509"/>
                </a:cubicBezTo>
                <a:cubicBezTo>
                  <a:pt x="984" y="508"/>
                  <a:pt x="984" y="508"/>
                  <a:pt x="984" y="508"/>
                </a:cubicBezTo>
                <a:cubicBezTo>
                  <a:pt x="983" y="509"/>
                  <a:pt x="983" y="509"/>
                  <a:pt x="983" y="509"/>
                </a:cubicBezTo>
                <a:lnTo>
                  <a:pt x="983" y="510"/>
                </a:lnTo>
                <a:close/>
                <a:moveTo>
                  <a:pt x="1080" y="93"/>
                </a:moveTo>
                <a:cubicBezTo>
                  <a:pt x="1081" y="92"/>
                  <a:pt x="1081" y="92"/>
                  <a:pt x="1081" y="92"/>
                </a:cubicBezTo>
                <a:cubicBezTo>
                  <a:pt x="1080" y="91"/>
                  <a:pt x="1080" y="91"/>
                  <a:pt x="1080" y="91"/>
                </a:cubicBezTo>
                <a:cubicBezTo>
                  <a:pt x="1079" y="91"/>
                  <a:pt x="1079" y="91"/>
                  <a:pt x="1079" y="91"/>
                </a:cubicBezTo>
                <a:cubicBezTo>
                  <a:pt x="1079" y="93"/>
                  <a:pt x="1079" y="93"/>
                  <a:pt x="1079" y="93"/>
                </a:cubicBezTo>
                <a:lnTo>
                  <a:pt x="1080" y="93"/>
                </a:lnTo>
                <a:close/>
                <a:moveTo>
                  <a:pt x="1082" y="19"/>
                </a:moveTo>
                <a:cubicBezTo>
                  <a:pt x="1082" y="21"/>
                  <a:pt x="1082" y="21"/>
                  <a:pt x="1082" y="21"/>
                </a:cubicBezTo>
                <a:cubicBezTo>
                  <a:pt x="1083" y="21"/>
                  <a:pt x="1083" y="21"/>
                  <a:pt x="1083" y="21"/>
                </a:cubicBezTo>
                <a:cubicBezTo>
                  <a:pt x="1083" y="20"/>
                  <a:pt x="1083" y="20"/>
                  <a:pt x="1083" y="20"/>
                </a:cubicBezTo>
                <a:cubicBezTo>
                  <a:pt x="1083" y="19"/>
                  <a:pt x="1083" y="19"/>
                  <a:pt x="1083" y="19"/>
                </a:cubicBezTo>
                <a:lnTo>
                  <a:pt x="1082" y="19"/>
                </a:lnTo>
                <a:close/>
                <a:moveTo>
                  <a:pt x="1462" y="397"/>
                </a:moveTo>
                <a:cubicBezTo>
                  <a:pt x="1461" y="397"/>
                  <a:pt x="1461" y="397"/>
                  <a:pt x="1461" y="397"/>
                </a:cubicBezTo>
                <a:cubicBezTo>
                  <a:pt x="1461" y="398"/>
                  <a:pt x="1461" y="398"/>
                  <a:pt x="1461" y="398"/>
                </a:cubicBezTo>
                <a:cubicBezTo>
                  <a:pt x="1462" y="399"/>
                  <a:pt x="1462" y="399"/>
                  <a:pt x="1462" y="399"/>
                </a:cubicBezTo>
                <a:lnTo>
                  <a:pt x="1462" y="397"/>
                </a:lnTo>
                <a:close/>
                <a:moveTo>
                  <a:pt x="1464" y="420"/>
                </a:moveTo>
                <a:cubicBezTo>
                  <a:pt x="1463" y="423"/>
                  <a:pt x="1463" y="423"/>
                  <a:pt x="1463" y="423"/>
                </a:cubicBezTo>
                <a:cubicBezTo>
                  <a:pt x="1465" y="422"/>
                  <a:pt x="1465" y="422"/>
                  <a:pt x="1465" y="422"/>
                </a:cubicBezTo>
                <a:cubicBezTo>
                  <a:pt x="1468" y="420"/>
                  <a:pt x="1468" y="420"/>
                  <a:pt x="1468" y="420"/>
                </a:cubicBezTo>
                <a:cubicBezTo>
                  <a:pt x="1467" y="419"/>
                  <a:pt x="1467" y="419"/>
                  <a:pt x="1467" y="419"/>
                </a:cubicBezTo>
                <a:cubicBezTo>
                  <a:pt x="1468" y="417"/>
                  <a:pt x="1468" y="417"/>
                  <a:pt x="1468" y="417"/>
                </a:cubicBezTo>
                <a:lnTo>
                  <a:pt x="1464" y="420"/>
                </a:lnTo>
                <a:close/>
                <a:moveTo>
                  <a:pt x="1459" y="400"/>
                </a:moveTo>
                <a:cubicBezTo>
                  <a:pt x="1459" y="403"/>
                  <a:pt x="1459" y="403"/>
                  <a:pt x="1459" y="403"/>
                </a:cubicBezTo>
                <a:cubicBezTo>
                  <a:pt x="1461" y="404"/>
                  <a:pt x="1461" y="404"/>
                  <a:pt x="1461" y="404"/>
                </a:cubicBezTo>
                <a:cubicBezTo>
                  <a:pt x="1462" y="402"/>
                  <a:pt x="1462" y="402"/>
                  <a:pt x="1462" y="402"/>
                </a:cubicBezTo>
                <a:cubicBezTo>
                  <a:pt x="1460" y="399"/>
                  <a:pt x="1460" y="399"/>
                  <a:pt x="1460" y="399"/>
                </a:cubicBezTo>
                <a:lnTo>
                  <a:pt x="1459" y="400"/>
                </a:lnTo>
                <a:close/>
                <a:moveTo>
                  <a:pt x="1468" y="435"/>
                </a:moveTo>
                <a:cubicBezTo>
                  <a:pt x="1471" y="433"/>
                  <a:pt x="1471" y="433"/>
                  <a:pt x="1471" y="433"/>
                </a:cubicBezTo>
                <a:cubicBezTo>
                  <a:pt x="1469" y="433"/>
                  <a:pt x="1469" y="433"/>
                  <a:pt x="1469" y="433"/>
                </a:cubicBezTo>
                <a:cubicBezTo>
                  <a:pt x="1468" y="431"/>
                  <a:pt x="1468" y="431"/>
                  <a:pt x="1468" y="431"/>
                </a:cubicBezTo>
                <a:cubicBezTo>
                  <a:pt x="1466" y="432"/>
                  <a:pt x="1466" y="432"/>
                  <a:pt x="1466" y="432"/>
                </a:cubicBezTo>
                <a:cubicBezTo>
                  <a:pt x="1466" y="432"/>
                  <a:pt x="1465" y="433"/>
                  <a:pt x="1465" y="433"/>
                </a:cubicBezTo>
                <a:lnTo>
                  <a:pt x="1468" y="435"/>
                </a:lnTo>
                <a:close/>
                <a:moveTo>
                  <a:pt x="1515" y="458"/>
                </a:moveTo>
                <a:cubicBezTo>
                  <a:pt x="1515" y="459"/>
                  <a:pt x="1515" y="459"/>
                  <a:pt x="1515" y="459"/>
                </a:cubicBezTo>
                <a:cubicBezTo>
                  <a:pt x="1516" y="459"/>
                  <a:pt x="1516" y="459"/>
                  <a:pt x="1516" y="459"/>
                </a:cubicBezTo>
                <a:cubicBezTo>
                  <a:pt x="1517" y="459"/>
                  <a:pt x="1517" y="459"/>
                  <a:pt x="1517" y="459"/>
                </a:cubicBezTo>
                <a:cubicBezTo>
                  <a:pt x="1516" y="458"/>
                  <a:pt x="1516" y="458"/>
                  <a:pt x="1516" y="458"/>
                </a:cubicBezTo>
                <a:lnTo>
                  <a:pt x="1515" y="458"/>
                </a:lnTo>
                <a:close/>
                <a:moveTo>
                  <a:pt x="1496" y="469"/>
                </a:moveTo>
                <a:cubicBezTo>
                  <a:pt x="1494" y="470"/>
                  <a:pt x="1494" y="470"/>
                  <a:pt x="1494" y="470"/>
                </a:cubicBezTo>
                <a:cubicBezTo>
                  <a:pt x="1495" y="470"/>
                  <a:pt x="1495" y="470"/>
                  <a:pt x="1495" y="470"/>
                </a:cubicBezTo>
                <a:cubicBezTo>
                  <a:pt x="1496" y="471"/>
                  <a:pt x="1496" y="471"/>
                  <a:pt x="1496" y="471"/>
                </a:cubicBezTo>
                <a:cubicBezTo>
                  <a:pt x="1498" y="471"/>
                  <a:pt x="1498" y="471"/>
                  <a:pt x="1498" y="471"/>
                </a:cubicBezTo>
                <a:cubicBezTo>
                  <a:pt x="1498" y="470"/>
                  <a:pt x="1498" y="470"/>
                  <a:pt x="1498" y="470"/>
                </a:cubicBezTo>
                <a:cubicBezTo>
                  <a:pt x="1498" y="469"/>
                  <a:pt x="1498" y="469"/>
                  <a:pt x="1498" y="469"/>
                </a:cubicBezTo>
                <a:cubicBezTo>
                  <a:pt x="1497" y="469"/>
                  <a:pt x="1497" y="469"/>
                  <a:pt x="1497" y="469"/>
                </a:cubicBezTo>
                <a:lnTo>
                  <a:pt x="1496" y="469"/>
                </a:lnTo>
                <a:close/>
                <a:moveTo>
                  <a:pt x="1453" y="399"/>
                </a:moveTo>
                <a:cubicBezTo>
                  <a:pt x="1452" y="396"/>
                  <a:pt x="1452" y="396"/>
                  <a:pt x="1452" y="396"/>
                </a:cubicBezTo>
                <a:cubicBezTo>
                  <a:pt x="1450" y="397"/>
                  <a:pt x="1450" y="397"/>
                  <a:pt x="1450" y="397"/>
                </a:cubicBezTo>
                <a:cubicBezTo>
                  <a:pt x="1450" y="400"/>
                  <a:pt x="1450" y="400"/>
                  <a:pt x="1450" y="400"/>
                </a:cubicBezTo>
                <a:cubicBezTo>
                  <a:pt x="1451" y="398"/>
                  <a:pt x="1451" y="398"/>
                  <a:pt x="1451" y="398"/>
                </a:cubicBezTo>
                <a:cubicBezTo>
                  <a:pt x="1451" y="400"/>
                  <a:pt x="1451" y="400"/>
                  <a:pt x="1451" y="400"/>
                </a:cubicBezTo>
                <a:lnTo>
                  <a:pt x="1453" y="399"/>
                </a:lnTo>
                <a:close/>
                <a:moveTo>
                  <a:pt x="1452" y="394"/>
                </a:moveTo>
                <a:cubicBezTo>
                  <a:pt x="1452" y="393"/>
                  <a:pt x="1452" y="393"/>
                  <a:pt x="1452" y="393"/>
                </a:cubicBezTo>
                <a:cubicBezTo>
                  <a:pt x="1452" y="395"/>
                  <a:pt x="1452" y="395"/>
                  <a:pt x="1452" y="395"/>
                </a:cubicBezTo>
                <a:lnTo>
                  <a:pt x="1452" y="394"/>
                </a:lnTo>
                <a:close/>
                <a:moveTo>
                  <a:pt x="1451" y="380"/>
                </a:moveTo>
                <a:cubicBezTo>
                  <a:pt x="1451" y="382"/>
                  <a:pt x="1451" y="382"/>
                  <a:pt x="1451" y="382"/>
                </a:cubicBezTo>
                <a:cubicBezTo>
                  <a:pt x="1452" y="381"/>
                  <a:pt x="1452" y="381"/>
                  <a:pt x="1452" y="381"/>
                </a:cubicBezTo>
                <a:cubicBezTo>
                  <a:pt x="1452" y="380"/>
                  <a:pt x="1452" y="380"/>
                  <a:pt x="1452" y="380"/>
                </a:cubicBezTo>
                <a:lnTo>
                  <a:pt x="1451" y="380"/>
                </a:lnTo>
                <a:close/>
                <a:moveTo>
                  <a:pt x="1448" y="387"/>
                </a:moveTo>
                <a:cubicBezTo>
                  <a:pt x="1450" y="386"/>
                  <a:pt x="1450" y="386"/>
                  <a:pt x="1450" y="386"/>
                </a:cubicBezTo>
                <a:cubicBezTo>
                  <a:pt x="1450" y="384"/>
                  <a:pt x="1450" y="384"/>
                  <a:pt x="1450" y="384"/>
                </a:cubicBezTo>
                <a:lnTo>
                  <a:pt x="1448" y="387"/>
                </a:lnTo>
                <a:close/>
                <a:moveTo>
                  <a:pt x="1476" y="355"/>
                </a:moveTo>
                <a:cubicBezTo>
                  <a:pt x="1476" y="354"/>
                  <a:pt x="1476" y="354"/>
                  <a:pt x="1476" y="354"/>
                </a:cubicBezTo>
                <a:cubicBezTo>
                  <a:pt x="1475" y="354"/>
                  <a:pt x="1475" y="354"/>
                  <a:pt x="1475" y="354"/>
                </a:cubicBezTo>
                <a:cubicBezTo>
                  <a:pt x="1476" y="356"/>
                  <a:pt x="1476" y="356"/>
                  <a:pt x="1476" y="356"/>
                </a:cubicBezTo>
                <a:lnTo>
                  <a:pt x="1476" y="355"/>
                </a:lnTo>
                <a:close/>
                <a:moveTo>
                  <a:pt x="1455" y="391"/>
                </a:moveTo>
                <a:cubicBezTo>
                  <a:pt x="1457" y="389"/>
                  <a:pt x="1457" y="389"/>
                  <a:pt x="1457" y="389"/>
                </a:cubicBezTo>
                <a:cubicBezTo>
                  <a:pt x="1456" y="388"/>
                  <a:pt x="1456" y="388"/>
                  <a:pt x="1456" y="388"/>
                </a:cubicBezTo>
                <a:cubicBezTo>
                  <a:pt x="1455" y="387"/>
                  <a:pt x="1455" y="387"/>
                  <a:pt x="1455" y="387"/>
                </a:cubicBezTo>
                <a:cubicBezTo>
                  <a:pt x="1453" y="386"/>
                  <a:pt x="1453" y="386"/>
                  <a:pt x="1453" y="386"/>
                </a:cubicBezTo>
                <a:cubicBezTo>
                  <a:pt x="1451" y="387"/>
                  <a:pt x="1451" y="387"/>
                  <a:pt x="1451" y="387"/>
                </a:cubicBezTo>
                <a:cubicBezTo>
                  <a:pt x="1454" y="388"/>
                  <a:pt x="1454" y="388"/>
                  <a:pt x="1454" y="388"/>
                </a:cubicBezTo>
                <a:cubicBezTo>
                  <a:pt x="1452" y="389"/>
                  <a:pt x="1452" y="389"/>
                  <a:pt x="1452" y="389"/>
                </a:cubicBezTo>
                <a:cubicBezTo>
                  <a:pt x="1453" y="390"/>
                  <a:pt x="1453" y="390"/>
                  <a:pt x="1453" y="390"/>
                </a:cubicBezTo>
                <a:cubicBezTo>
                  <a:pt x="1451" y="391"/>
                  <a:pt x="1451" y="391"/>
                  <a:pt x="1451" y="391"/>
                </a:cubicBezTo>
                <a:cubicBezTo>
                  <a:pt x="1455" y="390"/>
                  <a:pt x="1455" y="390"/>
                  <a:pt x="1455" y="390"/>
                </a:cubicBezTo>
                <a:lnTo>
                  <a:pt x="1455" y="391"/>
                </a:lnTo>
                <a:close/>
                <a:moveTo>
                  <a:pt x="1442" y="379"/>
                </a:moveTo>
                <a:cubicBezTo>
                  <a:pt x="1442" y="380"/>
                  <a:pt x="1442" y="380"/>
                  <a:pt x="1442" y="380"/>
                </a:cubicBezTo>
                <a:cubicBezTo>
                  <a:pt x="1442" y="382"/>
                  <a:pt x="1442" y="382"/>
                  <a:pt x="1442" y="382"/>
                </a:cubicBezTo>
                <a:cubicBezTo>
                  <a:pt x="1443" y="381"/>
                  <a:pt x="1443" y="381"/>
                  <a:pt x="1443" y="381"/>
                </a:cubicBezTo>
                <a:lnTo>
                  <a:pt x="1442" y="379"/>
                </a:lnTo>
                <a:close/>
                <a:moveTo>
                  <a:pt x="1478" y="350"/>
                </a:moveTo>
                <a:cubicBezTo>
                  <a:pt x="1477" y="350"/>
                  <a:pt x="1477" y="350"/>
                  <a:pt x="1477" y="350"/>
                </a:cubicBezTo>
                <a:cubicBezTo>
                  <a:pt x="1478" y="351"/>
                  <a:pt x="1478" y="351"/>
                  <a:pt x="1478" y="351"/>
                </a:cubicBezTo>
                <a:lnTo>
                  <a:pt x="1478" y="350"/>
                </a:lnTo>
                <a:close/>
                <a:moveTo>
                  <a:pt x="1443" y="373"/>
                </a:moveTo>
                <a:cubicBezTo>
                  <a:pt x="1443" y="374"/>
                  <a:pt x="1443" y="374"/>
                  <a:pt x="1443" y="374"/>
                </a:cubicBezTo>
                <a:cubicBezTo>
                  <a:pt x="1444" y="375"/>
                  <a:pt x="1444" y="375"/>
                  <a:pt x="1444" y="375"/>
                </a:cubicBezTo>
                <a:cubicBezTo>
                  <a:pt x="1445" y="373"/>
                  <a:pt x="1445" y="373"/>
                  <a:pt x="1445" y="373"/>
                </a:cubicBezTo>
                <a:lnTo>
                  <a:pt x="1443" y="373"/>
                </a:lnTo>
                <a:close/>
                <a:moveTo>
                  <a:pt x="1418" y="447"/>
                </a:moveTo>
                <a:cubicBezTo>
                  <a:pt x="1416" y="449"/>
                  <a:pt x="1416" y="449"/>
                  <a:pt x="1416" y="449"/>
                </a:cubicBezTo>
                <a:cubicBezTo>
                  <a:pt x="1414" y="449"/>
                  <a:pt x="1414" y="449"/>
                  <a:pt x="1414" y="449"/>
                </a:cubicBezTo>
                <a:cubicBezTo>
                  <a:pt x="1413" y="452"/>
                  <a:pt x="1413" y="452"/>
                  <a:pt x="1413" y="452"/>
                </a:cubicBezTo>
                <a:cubicBezTo>
                  <a:pt x="1414" y="452"/>
                  <a:pt x="1414" y="452"/>
                  <a:pt x="1414" y="452"/>
                </a:cubicBezTo>
                <a:cubicBezTo>
                  <a:pt x="1415" y="453"/>
                  <a:pt x="1415" y="453"/>
                  <a:pt x="1415" y="453"/>
                </a:cubicBezTo>
                <a:cubicBezTo>
                  <a:pt x="1420" y="451"/>
                  <a:pt x="1420" y="451"/>
                  <a:pt x="1420" y="451"/>
                </a:cubicBezTo>
                <a:cubicBezTo>
                  <a:pt x="1416" y="454"/>
                  <a:pt x="1416" y="454"/>
                  <a:pt x="1416" y="454"/>
                </a:cubicBezTo>
                <a:cubicBezTo>
                  <a:pt x="1415" y="455"/>
                  <a:pt x="1415" y="455"/>
                  <a:pt x="1415" y="455"/>
                </a:cubicBezTo>
                <a:cubicBezTo>
                  <a:pt x="1417" y="455"/>
                  <a:pt x="1417" y="455"/>
                  <a:pt x="1417" y="455"/>
                </a:cubicBezTo>
                <a:cubicBezTo>
                  <a:pt x="1420" y="453"/>
                  <a:pt x="1420" y="453"/>
                  <a:pt x="1420" y="453"/>
                </a:cubicBezTo>
                <a:cubicBezTo>
                  <a:pt x="1420" y="454"/>
                  <a:pt x="1420" y="454"/>
                  <a:pt x="1420" y="454"/>
                </a:cubicBezTo>
                <a:cubicBezTo>
                  <a:pt x="1417" y="456"/>
                  <a:pt x="1417" y="456"/>
                  <a:pt x="1417" y="456"/>
                </a:cubicBezTo>
                <a:cubicBezTo>
                  <a:pt x="1419" y="456"/>
                  <a:pt x="1419" y="456"/>
                  <a:pt x="1419" y="456"/>
                </a:cubicBezTo>
                <a:cubicBezTo>
                  <a:pt x="1418" y="457"/>
                  <a:pt x="1418" y="457"/>
                  <a:pt x="1418" y="457"/>
                </a:cubicBezTo>
                <a:cubicBezTo>
                  <a:pt x="1421" y="456"/>
                  <a:pt x="1421" y="456"/>
                  <a:pt x="1421" y="456"/>
                </a:cubicBezTo>
                <a:cubicBezTo>
                  <a:pt x="1422" y="457"/>
                  <a:pt x="1422" y="457"/>
                  <a:pt x="1422" y="457"/>
                </a:cubicBezTo>
                <a:cubicBezTo>
                  <a:pt x="1426" y="456"/>
                  <a:pt x="1426" y="456"/>
                  <a:pt x="1426" y="456"/>
                </a:cubicBezTo>
                <a:cubicBezTo>
                  <a:pt x="1429" y="455"/>
                  <a:pt x="1429" y="455"/>
                  <a:pt x="1429" y="455"/>
                </a:cubicBezTo>
                <a:cubicBezTo>
                  <a:pt x="1431" y="454"/>
                  <a:pt x="1431" y="454"/>
                  <a:pt x="1431" y="454"/>
                </a:cubicBezTo>
                <a:cubicBezTo>
                  <a:pt x="1430" y="452"/>
                  <a:pt x="1430" y="452"/>
                  <a:pt x="1430" y="452"/>
                </a:cubicBezTo>
                <a:cubicBezTo>
                  <a:pt x="1432" y="452"/>
                  <a:pt x="1432" y="452"/>
                  <a:pt x="1432" y="452"/>
                </a:cubicBezTo>
                <a:cubicBezTo>
                  <a:pt x="1432" y="453"/>
                  <a:pt x="1432" y="453"/>
                  <a:pt x="1432" y="453"/>
                </a:cubicBezTo>
                <a:cubicBezTo>
                  <a:pt x="1434" y="453"/>
                  <a:pt x="1434" y="453"/>
                  <a:pt x="1434" y="453"/>
                </a:cubicBezTo>
                <a:cubicBezTo>
                  <a:pt x="1436" y="451"/>
                  <a:pt x="1436" y="451"/>
                  <a:pt x="1436" y="451"/>
                </a:cubicBezTo>
                <a:cubicBezTo>
                  <a:pt x="1437" y="451"/>
                  <a:pt x="1437" y="451"/>
                  <a:pt x="1437" y="451"/>
                </a:cubicBezTo>
                <a:cubicBezTo>
                  <a:pt x="1438" y="449"/>
                  <a:pt x="1438" y="449"/>
                  <a:pt x="1438" y="449"/>
                </a:cubicBezTo>
                <a:cubicBezTo>
                  <a:pt x="1443" y="449"/>
                  <a:pt x="1443" y="449"/>
                  <a:pt x="1443" y="449"/>
                </a:cubicBezTo>
                <a:cubicBezTo>
                  <a:pt x="1444" y="447"/>
                  <a:pt x="1444" y="447"/>
                  <a:pt x="1444" y="447"/>
                </a:cubicBezTo>
                <a:cubicBezTo>
                  <a:pt x="1445" y="449"/>
                  <a:pt x="1445" y="449"/>
                  <a:pt x="1445" y="449"/>
                </a:cubicBezTo>
                <a:cubicBezTo>
                  <a:pt x="1446" y="448"/>
                  <a:pt x="1446" y="448"/>
                  <a:pt x="1446" y="448"/>
                </a:cubicBezTo>
                <a:cubicBezTo>
                  <a:pt x="1447" y="448"/>
                  <a:pt x="1447" y="448"/>
                  <a:pt x="1447" y="448"/>
                </a:cubicBezTo>
                <a:cubicBezTo>
                  <a:pt x="1450" y="448"/>
                  <a:pt x="1450" y="448"/>
                  <a:pt x="1450" y="448"/>
                </a:cubicBezTo>
                <a:cubicBezTo>
                  <a:pt x="1448" y="446"/>
                  <a:pt x="1448" y="446"/>
                  <a:pt x="1448" y="446"/>
                </a:cubicBezTo>
                <a:cubicBezTo>
                  <a:pt x="1449" y="445"/>
                  <a:pt x="1449" y="445"/>
                  <a:pt x="1449" y="445"/>
                </a:cubicBezTo>
                <a:cubicBezTo>
                  <a:pt x="1451" y="443"/>
                  <a:pt x="1451" y="443"/>
                  <a:pt x="1451" y="443"/>
                </a:cubicBezTo>
                <a:cubicBezTo>
                  <a:pt x="1451" y="441"/>
                  <a:pt x="1451" y="441"/>
                  <a:pt x="1451" y="441"/>
                </a:cubicBezTo>
                <a:cubicBezTo>
                  <a:pt x="1452" y="440"/>
                  <a:pt x="1452" y="440"/>
                  <a:pt x="1452" y="440"/>
                </a:cubicBezTo>
                <a:cubicBezTo>
                  <a:pt x="1453" y="438"/>
                  <a:pt x="1453" y="438"/>
                  <a:pt x="1453" y="438"/>
                </a:cubicBezTo>
                <a:cubicBezTo>
                  <a:pt x="1452" y="433"/>
                  <a:pt x="1452" y="433"/>
                  <a:pt x="1452" y="433"/>
                </a:cubicBezTo>
                <a:cubicBezTo>
                  <a:pt x="1451" y="432"/>
                  <a:pt x="1451" y="432"/>
                  <a:pt x="1451" y="432"/>
                </a:cubicBezTo>
                <a:cubicBezTo>
                  <a:pt x="1452" y="431"/>
                  <a:pt x="1452" y="431"/>
                  <a:pt x="1452" y="431"/>
                </a:cubicBezTo>
                <a:cubicBezTo>
                  <a:pt x="1452" y="429"/>
                  <a:pt x="1452" y="429"/>
                  <a:pt x="1452" y="429"/>
                </a:cubicBezTo>
                <a:cubicBezTo>
                  <a:pt x="1451" y="427"/>
                  <a:pt x="1451" y="427"/>
                  <a:pt x="1451" y="427"/>
                </a:cubicBezTo>
                <a:cubicBezTo>
                  <a:pt x="1451" y="425"/>
                  <a:pt x="1451" y="425"/>
                  <a:pt x="1451" y="425"/>
                </a:cubicBezTo>
                <a:cubicBezTo>
                  <a:pt x="1450" y="424"/>
                  <a:pt x="1450" y="424"/>
                  <a:pt x="1450" y="424"/>
                </a:cubicBezTo>
                <a:cubicBezTo>
                  <a:pt x="1450" y="423"/>
                  <a:pt x="1450" y="423"/>
                  <a:pt x="1450" y="423"/>
                </a:cubicBezTo>
                <a:cubicBezTo>
                  <a:pt x="1452" y="423"/>
                  <a:pt x="1452" y="423"/>
                  <a:pt x="1452" y="423"/>
                </a:cubicBezTo>
                <a:cubicBezTo>
                  <a:pt x="1452" y="423"/>
                  <a:pt x="1452" y="423"/>
                  <a:pt x="1452" y="423"/>
                </a:cubicBezTo>
                <a:cubicBezTo>
                  <a:pt x="1452" y="422"/>
                  <a:pt x="1452" y="422"/>
                  <a:pt x="1452" y="422"/>
                </a:cubicBezTo>
                <a:cubicBezTo>
                  <a:pt x="1453" y="422"/>
                  <a:pt x="1453" y="422"/>
                  <a:pt x="1453" y="422"/>
                </a:cubicBezTo>
                <a:cubicBezTo>
                  <a:pt x="1454" y="421"/>
                  <a:pt x="1454" y="421"/>
                  <a:pt x="1454" y="421"/>
                </a:cubicBezTo>
                <a:cubicBezTo>
                  <a:pt x="1455" y="419"/>
                  <a:pt x="1455" y="419"/>
                  <a:pt x="1455" y="419"/>
                </a:cubicBezTo>
                <a:cubicBezTo>
                  <a:pt x="1457" y="420"/>
                  <a:pt x="1457" y="420"/>
                  <a:pt x="1457" y="420"/>
                </a:cubicBezTo>
                <a:cubicBezTo>
                  <a:pt x="1457" y="418"/>
                  <a:pt x="1457" y="418"/>
                  <a:pt x="1457" y="418"/>
                </a:cubicBezTo>
                <a:cubicBezTo>
                  <a:pt x="1456" y="418"/>
                  <a:pt x="1456" y="418"/>
                  <a:pt x="1456" y="418"/>
                </a:cubicBezTo>
                <a:cubicBezTo>
                  <a:pt x="1456" y="416"/>
                  <a:pt x="1456" y="416"/>
                  <a:pt x="1456" y="416"/>
                </a:cubicBezTo>
                <a:cubicBezTo>
                  <a:pt x="1456" y="415"/>
                  <a:pt x="1456" y="415"/>
                  <a:pt x="1456" y="415"/>
                </a:cubicBezTo>
                <a:cubicBezTo>
                  <a:pt x="1457" y="415"/>
                  <a:pt x="1457" y="415"/>
                  <a:pt x="1457" y="415"/>
                </a:cubicBezTo>
                <a:cubicBezTo>
                  <a:pt x="1458" y="418"/>
                  <a:pt x="1458" y="418"/>
                  <a:pt x="1458" y="418"/>
                </a:cubicBezTo>
                <a:cubicBezTo>
                  <a:pt x="1457" y="414"/>
                  <a:pt x="1457" y="414"/>
                  <a:pt x="1457" y="414"/>
                </a:cubicBezTo>
                <a:cubicBezTo>
                  <a:pt x="1455" y="414"/>
                  <a:pt x="1455" y="414"/>
                  <a:pt x="1455" y="414"/>
                </a:cubicBezTo>
                <a:cubicBezTo>
                  <a:pt x="1456" y="413"/>
                  <a:pt x="1456" y="413"/>
                  <a:pt x="1456" y="413"/>
                </a:cubicBezTo>
                <a:cubicBezTo>
                  <a:pt x="1453" y="408"/>
                  <a:pt x="1453" y="408"/>
                  <a:pt x="1453" y="408"/>
                </a:cubicBezTo>
                <a:cubicBezTo>
                  <a:pt x="1453" y="407"/>
                  <a:pt x="1453" y="407"/>
                  <a:pt x="1453" y="407"/>
                </a:cubicBezTo>
                <a:cubicBezTo>
                  <a:pt x="1452" y="406"/>
                  <a:pt x="1452" y="406"/>
                  <a:pt x="1452" y="406"/>
                </a:cubicBezTo>
                <a:cubicBezTo>
                  <a:pt x="1448" y="405"/>
                  <a:pt x="1448" y="405"/>
                  <a:pt x="1448" y="405"/>
                </a:cubicBezTo>
                <a:cubicBezTo>
                  <a:pt x="1447" y="407"/>
                  <a:pt x="1447" y="407"/>
                  <a:pt x="1447" y="407"/>
                </a:cubicBezTo>
                <a:cubicBezTo>
                  <a:pt x="1445" y="407"/>
                  <a:pt x="1445" y="407"/>
                  <a:pt x="1445" y="407"/>
                </a:cubicBezTo>
                <a:cubicBezTo>
                  <a:pt x="1445" y="408"/>
                  <a:pt x="1445" y="408"/>
                  <a:pt x="1445" y="408"/>
                </a:cubicBezTo>
                <a:cubicBezTo>
                  <a:pt x="1443" y="408"/>
                  <a:pt x="1443" y="408"/>
                  <a:pt x="1443" y="408"/>
                </a:cubicBezTo>
                <a:cubicBezTo>
                  <a:pt x="1442" y="408"/>
                  <a:pt x="1442" y="408"/>
                  <a:pt x="1442" y="408"/>
                </a:cubicBezTo>
                <a:cubicBezTo>
                  <a:pt x="1444" y="406"/>
                  <a:pt x="1444" y="406"/>
                  <a:pt x="1444" y="406"/>
                </a:cubicBezTo>
                <a:cubicBezTo>
                  <a:pt x="1446" y="405"/>
                  <a:pt x="1446" y="405"/>
                  <a:pt x="1446" y="405"/>
                </a:cubicBezTo>
                <a:cubicBezTo>
                  <a:pt x="1444" y="404"/>
                  <a:pt x="1444" y="404"/>
                  <a:pt x="1444" y="404"/>
                </a:cubicBezTo>
                <a:cubicBezTo>
                  <a:pt x="1442" y="403"/>
                  <a:pt x="1442" y="403"/>
                  <a:pt x="1442" y="403"/>
                </a:cubicBezTo>
                <a:cubicBezTo>
                  <a:pt x="1443" y="404"/>
                  <a:pt x="1443" y="404"/>
                  <a:pt x="1443" y="404"/>
                </a:cubicBezTo>
                <a:cubicBezTo>
                  <a:pt x="1441" y="404"/>
                  <a:pt x="1441" y="404"/>
                  <a:pt x="1441" y="404"/>
                </a:cubicBezTo>
                <a:cubicBezTo>
                  <a:pt x="1441" y="407"/>
                  <a:pt x="1441" y="407"/>
                  <a:pt x="1441" y="407"/>
                </a:cubicBezTo>
                <a:cubicBezTo>
                  <a:pt x="1440" y="409"/>
                  <a:pt x="1440" y="409"/>
                  <a:pt x="1440" y="409"/>
                </a:cubicBezTo>
                <a:cubicBezTo>
                  <a:pt x="1440" y="407"/>
                  <a:pt x="1440" y="407"/>
                  <a:pt x="1440" y="407"/>
                </a:cubicBezTo>
                <a:cubicBezTo>
                  <a:pt x="1441" y="406"/>
                  <a:pt x="1441" y="406"/>
                  <a:pt x="1441" y="406"/>
                </a:cubicBezTo>
                <a:cubicBezTo>
                  <a:pt x="1440" y="405"/>
                  <a:pt x="1440" y="405"/>
                  <a:pt x="1440" y="405"/>
                </a:cubicBezTo>
                <a:cubicBezTo>
                  <a:pt x="1438" y="405"/>
                  <a:pt x="1438" y="405"/>
                  <a:pt x="1438" y="405"/>
                </a:cubicBezTo>
                <a:cubicBezTo>
                  <a:pt x="1439" y="406"/>
                  <a:pt x="1439" y="406"/>
                  <a:pt x="1439" y="406"/>
                </a:cubicBezTo>
                <a:cubicBezTo>
                  <a:pt x="1438" y="406"/>
                  <a:pt x="1438" y="406"/>
                  <a:pt x="1438" y="406"/>
                </a:cubicBezTo>
                <a:cubicBezTo>
                  <a:pt x="1437" y="405"/>
                  <a:pt x="1437" y="405"/>
                  <a:pt x="1437" y="405"/>
                </a:cubicBezTo>
                <a:cubicBezTo>
                  <a:pt x="1434" y="406"/>
                  <a:pt x="1434" y="406"/>
                  <a:pt x="1434" y="406"/>
                </a:cubicBezTo>
                <a:cubicBezTo>
                  <a:pt x="1434" y="407"/>
                  <a:pt x="1434" y="407"/>
                  <a:pt x="1434" y="407"/>
                </a:cubicBezTo>
                <a:cubicBezTo>
                  <a:pt x="1433" y="407"/>
                  <a:pt x="1433" y="407"/>
                  <a:pt x="1433" y="407"/>
                </a:cubicBezTo>
                <a:cubicBezTo>
                  <a:pt x="1432" y="409"/>
                  <a:pt x="1432" y="409"/>
                  <a:pt x="1432" y="409"/>
                </a:cubicBezTo>
                <a:cubicBezTo>
                  <a:pt x="1434" y="410"/>
                  <a:pt x="1434" y="410"/>
                  <a:pt x="1434" y="410"/>
                </a:cubicBezTo>
                <a:cubicBezTo>
                  <a:pt x="1433" y="410"/>
                  <a:pt x="1433" y="410"/>
                  <a:pt x="1433" y="410"/>
                </a:cubicBezTo>
                <a:cubicBezTo>
                  <a:pt x="1432" y="410"/>
                  <a:pt x="1432" y="410"/>
                  <a:pt x="1432" y="410"/>
                </a:cubicBezTo>
                <a:cubicBezTo>
                  <a:pt x="1432" y="411"/>
                  <a:pt x="1432" y="411"/>
                  <a:pt x="1432" y="411"/>
                </a:cubicBezTo>
                <a:cubicBezTo>
                  <a:pt x="1430" y="412"/>
                  <a:pt x="1430" y="412"/>
                  <a:pt x="1430" y="412"/>
                </a:cubicBezTo>
                <a:cubicBezTo>
                  <a:pt x="1431" y="413"/>
                  <a:pt x="1431" y="413"/>
                  <a:pt x="1431" y="413"/>
                </a:cubicBezTo>
                <a:cubicBezTo>
                  <a:pt x="1433" y="413"/>
                  <a:pt x="1433" y="413"/>
                  <a:pt x="1433" y="413"/>
                </a:cubicBezTo>
                <a:cubicBezTo>
                  <a:pt x="1432" y="414"/>
                  <a:pt x="1432" y="414"/>
                  <a:pt x="1432" y="414"/>
                </a:cubicBezTo>
                <a:cubicBezTo>
                  <a:pt x="1434" y="413"/>
                  <a:pt x="1434" y="413"/>
                  <a:pt x="1434" y="413"/>
                </a:cubicBezTo>
                <a:cubicBezTo>
                  <a:pt x="1435" y="413"/>
                  <a:pt x="1435" y="413"/>
                  <a:pt x="1435" y="413"/>
                </a:cubicBezTo>
                <a:cubicBezTo>
                  <a:pt x="1433" y="416"/>
                  <a:pt x="1433" y="416"/>
                  <a:pt x="1433" y="416"/>
                </a:cubicBezTo>
                <a:cubicBezTo>
                  <a:pt x="1430" y="417"/>
                  <a:pt x="1430" y="417"/>
                  <a:pt x="1430" y="417"/>
                </a:cubicBezTo>
                <a:cubicBezTo>
                  <a:pt x="1431" y="418"/>
                  <a:pt x="1431" y="418"/>
                  <a:pt x="1431" y="418"/>
                </a:cubicBezTo>
                <a:cubicBezTo>
                  <a:pt x="1428" y="418"/>
                  <a:pt x="1428" y="418"/>
                  <a:pt x="1428" y="418"/>
                </a:cubicBezTo>
                <a:cubicBezTo>
                  <a:pt x="1427" y="418"/>
                  <a:pt x="1427" y="418"/>
                  <a:pt x="1427" y="418"/>
                </a:cubicBezTo>
                <a:cubicBezTo>
                  <a:pt x="1426" y="419"/>
                  <a:pt x="1426" y="419"/>
                  <a:pt x="1426" y="419"/>
                </a:cubicBezTo>
                <a:cubicBezTo>
                  <a:pt x="1425" y="417"/>
                  <a:pt x="1425" y="417"/>
                  <a:pt x="1425" y="417"/>
                </a:cubicBezTo>
                <a:cubicBezTo>
                  <a:pt x="1420" y="417"/>
                  <a:pt x="1420" y="417"/>
                  <a:pt x="1420" y="417"/>
                </a:cubicBezTo>
                <a:cubicBezTo>
                  <a:pt x="1420" y="417"/>
                  <a:pt x="1420" y="417"/>
                  <a:pt x="1420" y="417"/>
                </a:cubicBezTo>
                <a:cubicBezTo>
                  <a:pt x="1418" y="417"/>
                  <a:pt x="1418" y="417"/>
                  <a:pt x="1418" y="417"/>
                </a:cubicBezTo>
                <a:cubicBezTo>
                  <a:pt x="1417" y="419"/>
                  <a:pt x="1417" y="419"/>
                  <a:pt x="1417" y="419"/>
                </a:cubicBezTo>
                <a:cubicBezTo>
                  <a:pt x="1419" y="418"/>
                  <a:pt x="1419" y="418"/>
                  <a:pt x="1419" y="418"/>
                </a:cubicBezTo>
                <a:cubicBezTo>
                  <a:pt x="1419" y="420"/>
                  <a:pt x="1419" y="420"/>
                  <a:pt x="1419" y="420"/>
                </a:cubicBezTo>
                <a:cubicBezTo>
                  <a:pt x="1420" y="420"/>
                  <a:pt x="1420" y="420"/>
                  <a:pt x="1420" y="420"/>
                </a:cubicBezTo>
                <a:cubicBezTo>
                  <a:pt x="1420" y="422"/>
                  <a:pt x="1420" y="422"/>
                  <a:pt x="1420" y="422"/>
                </a:cubicBezTo>
                <a:cubicBezTo>
                  <a:pt x="1419" y="422"/>
                  <a:pt x="1419" y="422"/>
                  <a:pt x="1419" y="422"/>
                </a:cubicBezTo>
                <a:cubicBezTo>
                  <a:pt x="1419" y="421"/>
                  <a:pt x="1419" y="421"/>
                  <a:pt x="1419" y="421"/>
                </a:cubicBezTo>
                <a:cubicBezTo>
                  <a:pt x="1416" y="421"/>
                  <a:pt x="1416" y="421"/>
                  <a:pt x="1416" y="421"/>
                </a:cubicBezTo>
                <a:cubicBezTo>
                  <a:pt x="1419" y="423"/>
                  <a:pt x="1419" y="423"/>
                  <a:pt x="1419" y="423"/>
                </a:cubicBezTo>
                <a:cubicBezTo>
                  <a:pt x="1421" y="423"/>
                  <a:pt x="1421" y="423"/>
                  <a:pt x="1421" y="423"/>
                </a:cubicBezTo>
                <a:cubicBezTo>
                  <a:pt x="1422" y="424"/>
                  <a:pt x="1422" y="424"/>
                  <a:pt x="1422" y="424"/>
                </a:cubicBezTo>
                <a:cubicBezTo>
                  <a:pt x="1419" y="425"/>
                  <a:pt x="1419" y="425"/>
                  <a:pt x="1419" y="425"/>
                </a:cubicBezTo>
                <a:cubicBezTo>
                  <a:pt x="1419" y="426"/>
                  <a:pt x="1419" y="426"/>
                  <a:pt x="1419" y="426"/>
                </a:cubicBezTo>
                <a:cubicBezTo>
                  <a:pt x="1420" y="427"/>
                  <a:pt x="1420" y="427"/>
                  <a:pt x="1420" y="427"/>
                </a:cubicBezTo>
                <a:cubicBezTo>
                  <a:pt x="1417" y="427"/>
                  <a:pt x="1417" y="427"/>
                  <a:pt x="1417" y="427"/>
                </a:cubicBezTo>
                <a:cubicBezTo>
                  <a:pt x="1417" y="429"/>
                  <a:pt x="1417" y="429"/>
                  <a:pt x="1417" y="429"/>
                </a:cubicBezTo>
                <a:cubicBezTo>
                  <a:pt x="1416" y="429"/>
                  <a:pt x="1416" y="429"/>
                  <a:pt x="1416" y="429"/>
                </a:cubicBezTo>
                <a:cubicBezTo>
                  <a:pt x="1418" y="430"/>
                  <a:pt x="1418" y="430"/>
                  <a:pt x="1418" y="430"/>
                </a:cubicBezTo>
                <a:cubicBezTo>
                  <a:pt x="1419" y="429"/>
                  <a:pt x="1419" y="429"/>
                  <a:pt x="1419" y="429"/>
                </a:cubicBezTo>
                <a:cubicBezTo>
                  <a:pt x="1418" y="430"/>
                  <a:pt x="1418" y="430"/>
                  <a:pt x="1418" y="430"/>
                </a:cubicBezTo>
                <a:cubicBezTo>
                  <a:pt x="1421" y="430"/>
                  <a:pt x="1421" y="430"/>
                  <a:pt x="1421" y="430"/>
                </a:cubicBezTo>
                <a:cubicBezTo>
                  <a:pt x="1421" y="432"/>
                  <a:pt x="1421" y="432"/>
                  <a:pt x="1421" y="432"/>
                </a:cubicBezTo>
                <a:cubicBezTo>
                  <a:pt x="1427" y="432"/>
                  <a:pt x="1427" y="432"/>
                  <a:pt x="1427" y="432"/>
                </a:cubicBezTo>
                <a:cubicBezTo>
                  <a:pt x="1425" y="434"/>
                  <a:pt x="1425" y="434"/>
                  <a:pt x="1425" y="434"/>
                </a:cubicBezTo>
                <a:cubicBezTo>
                  <a:pt x="1424" y="433"/>
                  <a:pt x="1424" y="433"/>
                  <a:pt x="1424" y="433"/>
                </a:cubicBezTo>
                <a:cubicBezTo>
                  <a:pt x="1422" y="437"/>
                  <a:pt x="1422" y="437"/>
                  <a:pt x="1422" y="437"/>
                </a:cubicBezTo>
                <a:cubicBezTo>
                  <a:pt x="1423" y="437"/>
                  <a:pt x="1423" y="437"/>
                  <a:pt x="1423" y="437"/>
                </a:cubicBezTo>
                <a:cubicBezTo>
                  <a:pt x="1421" y="439"/>
                  <a:pt x="1421" y="439"/>
                  <a:pt x="1421" y="439"/>
                </a:cubicBezTo>
                <a:cubicBezTo>
                  <a:pt x="1417" y="441"/>
                  <a:pt x="1417" y="441"/>
                  <a:pt x="1417" y="441"/>
                </a:cubicBezTo>
                <a:cubicBezTo>
                  <a:pt x="1419" y="441"/>
                  <a:pt x="1419" y="441"/>
                  <a:pt x="1419" y="441"/>
                </a:cubicBezTo>
                <a:cubicBezTo>
                  <a:pt x="1421" y="440"/>
                  <a:pt x="1421" y="440"/>
                  <a:pt x="1421" y="440"/>
                </a:cubicBezTo>
                <a:cubicBezTo>
                  <a:pt x="1422" y="441"/>
                  <a:pt x="1422" y="441"/>
                  <a:pt x="1422" y="441"/>
                </a:cubicBezTo>
                <a:cubicBezTo>
                  <a:pt x="1424" y="441"/>
                  <a:pt x="1424" y="441"/>
                  <a:pt x="1424" y="441"/>
                </a:cubicBezTo>
                <a:cubicBezTo>
                  <a:pt x="1426" y="439"/>
                  <a:pt x="1426" y="439"/>
                  <a:pt x="1426" y="439"/>
                </a:cubicBezTo>
                <a:cubicBezTo>
                  <a:pt x="1426" y="440"/>
                  <a:pt x="1426" y="440"/>
                  <a:pt x="1426" y="440"/>
                </a:cubicBezTo>
                <a:cubicBezTo>
                  <a:pt x="1428" y="440"/>
                  <a:pt x="1428" y="440"/>
                  <a:pt x="1428" y="440"/>
                </a:cubicBezTo>
                <a:cubicBezTo>
                  <a:pt x="1424" y="441"/>
                  <a:pt x="1424" y="441"/>
                  <a:pt x="1424" y="441"/>
                </a:cubicBezTo>
                <a:cubicBezTo>
                  <a:pt x="1420" y="442"/>
                  <a:pt x="1420" y="442"/>
                  <a:pt x="1420" y="442"/>
                </a:cubicBezTo>
                <a:cubicBezTo>
                  <a:pt x="1420" y="443"/>
                  <a:pt x="1420" y="443"/>
                  <a:pt x="1420" y="443"/>
                </a:cubicBezTo>
                <a:cubicBezTo>
                  <a:pt x="1417" y="444"/>
                  <a:pt x="1417" y="444"/>
                  <a:pt x="1417" y="444"/>
                </a:cubicBezTo>
                <a:cubicBezTo>
                  <a:pt x="1418" y="445"/>
                  <a:pt x="1418" y="445"/>
                  <a:pt x="1418" y="445"/>
                </a:cubicBezTo>
                <a:cubicBezTo>
                  <a:pt x="1418" y="446"/>
                  <a:pt x="1418" y="446"/>
                  <a:pt x="1418" y="446"/>
                </a:cubicBezTo>
                <a:cubicBezTo>
                  <a:pt x="1419" y="446"/>
                  <a:pt x="1419" y="446"/>
                  <a:pt x="1419" y="446"/>
                </a:cubicBezTo>
                <a:cubicBezTo>
                  <a:pt x="1417" y="446"/>
                  <a:pt x="1417" y="446"/>
                  <a:pt x="1417" y="446"/>
                </a:cubicBezTo>
                <a:cubicBezTo>
                  <a:pt x="1416" y="445"/>
                  <a:pt x="1416" y="445"/>
                  <a:pt x="1416" y="445"/>
                </a:cubicBezTo>
                <a:cubicBezTo>
                  <a:pt x="1415" y="446"/>
                  <a:pt x="1415" y="446"/>
                  <a:pt x="1415" y="446"/>
                </a:cubicBezTo>
                <a:cubicBezTo>
                  <a:pt x="1415" y="445"/>
                  <a:pt x="1415" y="445"/>
                  <a:pt x="1415" y="445"/>
                </a:cubicBezTo>
                <a:cubicBezTo>
                  <a:pt x="1412" y="447"/>
                  <a:pt x="1412" y="447"/>
                  <a:pt x="1412" y="447"/>
                </a:cubicBezTo>
                <a:cubicBezTo>
                  <a:pt x="1412" y="447"/>
                  <a:pt x="1412" y="447"/>
                  <a:pt x="1412" y="447"/>
                </a:cubicBezTo>
                <a:lnTo>
                  <a:pt x="1418" y="447"/>
                </a:lnTo>
                <a:close/>
                <a:moveTo>
                  <a:pt x="2522" y="932"/>
                </a:moveTo>
                <a:cubicBezTo>
                  <a:pt x="2523" y="933"/>
                  <a:pt x="2523" y="933"/>
                  <a:pt x="2523" y="933"/>
                </a:cubicBezTo>
                <a:cubicBezTo>
                  <a:pt x="2524" y="932"/>
                  <a:pt x="2524" y="932"/>
                  <a:pt x="2524" y="932"/>
                </a:cubicBezTo>
                <a:lnTo>
                  <a:pt x="2522" y="932"/>
                </a:lnTo>
                <a:close/>
                <a:moveTo>
                  <a:pt x="1445" y="372"/>
                </a:moveTo>
                <a:cubicBezTo>
                  <a:pt x="1445" y="371"/>
                  <a:pt x="1445" y="371"/>
                  <a:pt x="1445" y="371"/>
                </a:cubicBezTo>
                <a:cubicBezTo>
                  <a:pt x="1443" y="371"/>
                  <a:pt x="1443" y="371"/>
                  <a:pt x="1443" y="371"/>
                </a:cubicBezTo>
                <a:cubicBezTo>
                  <a:pt x="1442" y="371"/>
                  <a:pt x="1442" y="371"/>
                  <a:pt x="1442" y="371"/>
                </a:cubicBezTo>
                <a:cubicBezTo>
                  <a:pt x="1443" y="373"/>
                  <a:pt x="1443" y="373"/>
                  <a:pt x="1443" y="373"/>
                </a:cubicBezTo>
                <a:lnTo>
                  <a:pt x="1445" y="372"/>
                </a:lnTo>
                <a:close/>
                <a:moveTo>
                  <a:pt x="2525" y="937"/>
                </a:moveTo>
                <a:cubicBezTo>
                  <a:pt x="2525" y="935"/>
                  <a:pt x="2525" y="935"/>
                  <a:pt x="2525" y="935"/>
                </a:cubicBezTo>
                <a:cubicBezTo>
                  <a:pt x="2524" y="934"/>
                  <a:pt x="2524" y="934"/>
                  <a:pt x="2524" y="934"/>
                </a:cubicBezTo>
                <a:cubicBezTo>
                  <a:pt x="2523" y="935"/>
                  <a:pt x="2523" y="935"/>
                  <a:pt x="2523" y="935"/>
                </a:cubicBezTo>
                <a:cubicBezTo>
                  <a:pt x="2523" y="936"/>
                  <a:pt x="2523" y="936"/>
                  <a:pt x="2523" y="936"/>
                </a:cubicBezTo>
                <a:lnTo>
                  <a:pt x="2525" y="937"/>
                </a:lnTo>
                <a:close/>
                <a:moveTo>
                  <a:pt x="1444" y="375"/>
                </a:moveTo>
                <a:cubicBezTo>
                  <a:pt x="1443" y="375"/>
                  <a:pt x="1443" y="375"/>
                  <a:pt x="1443" y="375"/>
                </a:cubicBezTo>
                <a:cubicBezTo>
                  <a:pt x="1443" y="376"/>
                  <a:pt x="1443" y="376"/>
                  <a:pt x="1443" y="376"/>
                </a:cubicBezTo>
                <a:cubicBezTo>
                  <a:pt x="1443" y="377"/>
                  <a:pt x="1443" y="377"/>
                  <a:pt x="1443" y="377"/>
                </a:cubicBezTo>
                <a:cubicBezTo>
                  <a:pt x="1443" y="379"/>
                  <a:pt x="1443" y="379"/>
                  <a:pt x="1443" y="379"/>
                </a:cubicBezTo>
                <a:cubicBezTo>
                  <a:pt x="1444" y="379"/>
                  <a:pt x="1444" y="379"/>
                  <a:pt x="1444" y="379"/>
                </a:cubicBezTo>
                <a:cubicBezTo>
                  <a:pt x="1444" y="377"/>
                  <a:pt x="1444" y="377"/>
                  <a:pt x="1444" y="377"/>
                </a:cubicBezTo>
                <a:cubicBezTo>
                  <a:pt x="1444" y="376"/>
                  <a:pt x="1444" y="376"/>
                  <a:pt x="1444" y="376"/>
                </a:cubicBezTo>
                <a:lnTo>
                  <a:pt x="1444" y="375"/>
                </a:lnTo>
                <a:close/>
                <a:moveTo>
                  <a:pt x="2544" y="908"/>
                </a:moveTo>
                <a:cubicBezTo>
                  <a:pt x="2545" y="910"/>
                  <a:pt x="2545" y="910"/>
                  <a:pt x="2545" y="910"/>
                </a:cubicBezTo>
                <a:cubicBezTo>
                  <a:pt x="2546" y="909"/>
                  <a:pt x="2546" y="909"/>
                  <a:pt x="2546" y="909"/>
                </a:cubicBezTo>
                <a:cubicBezTo>
                  <a:pt x="2544" y="907"/>
                  <a:pt x="2544" y="907"/>
                  <a:pt x="2544" y="907"/>
                </a:cubicBezTo>
                <a:lnTo>
                  <a:pt x="2544" y="908"/>
                </a:lnTo>
                <a:close/>
                <a:moveTo>
                  <a:pt x="1476" y="352"/>
                </a:moveTo>
                <a:cubicBezTo>
                  <a:pt x="1476" y="353"/>
                  <a:pt x="1476" y="353"/>
                  <a:pt x="1476" y="353"/>
                </a:cubicBezTo>
                <a:cubicBezTo>
                  <a:pt x="1478" y="353"/>
                  <a:pt x="1478" y="353"/>
                  <a:pt x="1478" y="353"/>
                </a:cubicBezTo>
                <a:cubicBezTo>
                  <a:pt x="1479" y="354"/>
                  <a:pt x="1479" y="354"/>
                  <a:pt x="1479" y="354"/>
                </a:cubicBezTo>
                <a:cubicBezTo>
                  <a:pt x="1479" y="352"/>
                  <a:pt x="1479" y="352"/>
                  <a:pt x="1479" y="352"/>
                </a:cubicBezTo>
                <a:cubicBezTo>
                  <a:pt x="1477" y="353"/>
                  <a:pt x="1477" y="353"/>
                  <a:pt x="1477" y="353"/>
                </a:cubicBezTo>
                <a:cubicBezTo>
                  <a:pt x="1478" y="352"/>
                  <a:pt x="1478" y="352"/>
                  <a:pt x="1478" y="352"/>
                </a:cubicBezTo>
                <a:cubicBezTo>
                  <a:pt x="1476" y="351"/>
                  <a:pt x="1476" y="351"/>
                  <a:pt x="1476" y="351"/>
                </a:cubicBezTo>
                <a:cubicBezTo>
                  <a:pt x="1475" y="351"/>
                  <a:pt x="1475" y="351"/>
                  <a:pt x="1475" y="351"/>
                </a:cubicBezTo>
                <a:cubicBezTo>
                  <a:pt x="1475" y="353"/>
                  <a:pt x="1475" y="353"/>
                  <a:pt x="1475" y="353"/>
                </a:cubicBezTo>
                <a:cubicBezTo>
                  <a:pt x="1476" y="353"/>
                  <a:pt x="1476" y="353"/>
                  <a:pt x="1476" y="353"/>
                </a:cubicBezTo>
                <a:lnTo>
                  <a:pt x="1476" y="352"/>
                </a:lnTo>
                <a:close/>
                <a:moveTo>
                  <a:pt x="1456" y="373"/>
                </a:moveTo>
                <a:cubicBezTo>
                  <a:pt x="1456" y="375"/>
                  <a:pt x="1456" y="375"/>
                  <a:pt x="1456" y="375"/>
                </a:cubicBezTo>
                <a:cubicBezTo>
                  <a:pt x="1456" y="376"/>
                  <a:pt x="1456" y="376"/>
                  <a:pt x="1456" y="376"/>
                </a:cubicBezTo>
                <a:cubicBezTo>
                  <a:pt x="1458" y="375"/>
                  <a:pt x="1458" y="375"/>
                  <a:pt x="1458" y="375"/>
                </a:cubicBezTo>
                <a:cubicBezTo>
                  <a:pt x="1457" y="376"/>
                  <a:pt x="1457" y="376"/>
                  <a:pt x="1457" y="376"/>
                </a:cubicBezTo>
                <a:cubicBezTo>
                  <a:pt x="1457" y="377"/>
                  <a:pt x="1457" y="377"/>
                  <a:pt x="1457" y="377"/>
                </a:cubicBezTo>
                <a:cubicBezTo>
                  <a:pt x="1457" y="377"/>
                  <a:pt x="1457" y="377"/>
                  <a:pt x="1457" y="377"/>
                </a:cubicBezTo>
                <a:cubicBezTo>
                  <a:pt x="1459" y="376"/>
                  <a:pt x="1459" y="376"/>
                  <a:pt x="1459" y="376"/>
                </a:cubicBezTo>
                <a:cubicBezTo>
                  <a:pt x="1458" y="377"/>
                  <a:pt x="1458" y="377"/>
                  <a:pt x="1458" y="377"/>
                </a:cubicBezTo>
                <a:cubicBezTo>
                  <a:pt x="1459" y="378"/>
                  <a:pt x="1459" y="378"/>
                  <a:pt x="1459" y="378"/>
                </a:cubicBezTo>
                <a:cubicBezTo>
                  <a:pt x="1458" y="377"/>
                  <a:pt x="1458" y="377"/>
                  <a:pt x="1458" y="377"/>
                </a:cubicBezTo>
                <a:cubicBezTo>
                  <a:pt x="1457" y="377"/>
                  <a:pt x="1457" y="377"/>
                  <a:pt x="1457" y="377"/>
                </a:cubicBezTo>
                <a:cubicBezTo>
                  <a:pt x="1457" y="378"/>
                  <a:pt x="1457" y="378"/>
                  <a:pt x="1457" y="378"/>
                </a:cubicBezTo>
                <a:cubicBezTo>
                  <a:pt x="1458" y="379"/>
                  <a:pt x="1458" y="379"/>
                  <a:pt x="1458" y="379"/>
                </a:cubicBezTo>
                <a:cubicBezTo>
                  <a:pt x="1457" y="379"/>
                  <a:pt x="1457" y="379"/>
                  <a:pt x="1457" y="379"/>
                </a:cubicBezTo>
                <a:cubicBezTo>
                  <a:pt x="1456" y="380"/>
                  <a:pt x="1456" y="380"/>
                  <a:pt x="1456" y="380"/>
                </a:cubicBezTo>
                <a:cubicBezTo>
                  <a:pt x="1457" y="380"/>
                  <a:pt x="1457" y="380"/>
                  <a:pt x="1457" y="380"/>
                </a:cubicBezTo>
                <a:cubicBezTo>
                  <a:pt x="1457" y="381"/>
                  <a:pt x="1457" y="381"/>
                  <a:pt x="1457" y="381"/>
                </a:cubicBezTo>
                <a:cubicBezTo>
                  <a:pt x="1456" y="381"/>
                  <a:pt x="1456" y="381"/>
                  <a:pt x="1456" y="381"/>
                </a:cubicBezTo>
                <a:cubicBezTo>
                  <a:pt x="1455" y="382"/>
                  <a:pt x="1455" y="382"/>
                  <a:pt x="1455" y="382"/>
                </a:cubicBezTo>
                <a:cubicBezTo>
                  <a:pt x="1456" y="382"/>
                  <a:pt x="1456" y="382"/>
                  <a:pt x="1456" y="382"/>
                </a:cubicBezTo>
                <a:cubicBezTo>
                  <a:pt x="1456" y="383"/>
                  <a:pt x="1456" y="383"/>
                  <a:pt x="1456" y="383"/>
                </a:cubicBezTo>
                <a:cubicBezTo>
                  <a:pt x="1455" y="384"/>
                  <a:pt x="1455" y="384"/>
                  <a:pt x="1455" y="384"/>
                </a:cubicBezTo>
                <a:cubicBezTo>
                  <a:pt x="1453" y="384"/>
                  <a:pt x="1453" y="384"/>
                  <a:pt x="1453" y="384"/>
                </a:cubicBezTo>
                <a:cubicBezTo>
                  <a:pt x="1452" y="385"/>
                  <a:pt x="1452" y="385"/>
                  <a:pt x="1452" y="385"/>
                </a:cubicBezTo>
                <a:cubicBezTo>
                  <a:pt x="1453" y="385"/>
                  <a:pt x="1453" y="385"/>
                  <a:pt x="1453" y="385"/>
                </a:cubicBezTo>
                <a:cubicBezTo>
                  <a:pt x="1454" y="385"/>
                  <a:pt x="1454" y="385"/>
                  <a:pt x="1454" y="385"/>
                </a:cubicBezTo>
                <a:cubicBezTo>
                  <a:pt x="1455" y="385"/>
                  <a:pt x="1455" y="385"/>
                  <a:pt x="1455" y="385"/>
                </a:cubicBezTo>
                <a:cubicBezTo>
                  <a:pt x="1455" y="386"/>
                  <a:pt x="1455" y="386"/>
                  <a:pt x="1455" y="386"/>
                </a:cubicBezTo>
                <a:cubicBezTo>
                  <a:pt x="1454" y="386"/>
                  <a:pt x="1454" y="386"/>
                  <a:pt x="1454" y="386"/>
                </a:cubicBezTo>
                <a:cubicBezTo>
                  <a:pt x="1456" y="387"/>
                  <a:pt x="1456" y="387"/>
                  <a:pt x="1456" y="387"/>
                </a:cubicBezTo>
                <a:cubicBezTo>
                  <a:pt x="1456" y="387"/>
                  <a:pt x="1456" y="387"/>
                  <a:pt x="1456" y="387"/>
                </a:cubicBezTo>
                <a:cubicBezTo>
                  <a:pt x="1457" y="388"/>
                  <a:pt x="1457" y="388"/>
                  <a:pt x="1457" y="388"/>
                </a:cubicBezTo>
                <a:cubicBezTo>
                  <a:pt x="1461" y="384"/>
                  <a:pt x="1461" y="384"/>
                  <a:pt x="1461" y="384"/>
                </a:cubicBezTo>
                <a:cubicBezTo>
                  <a:pt x="1460" y="385"/>
                  <a:pt x="1460" y="385"/>
                  <a:pt x="1460" y="385"/>
                </a:cubicBezTo>
                <a:cubicBezTo>
                  <a:pt x="1461" y="385"/>
                  <a:pt x="1461" y="385"/>
                  <a:pt x="1461" y="385"/>
                </a:cubicBezTo>
                <a:cubicBezTo>
                  <a:pt x="1460" y="386"/>
                  <a:pt x="1460" y="386"/>
                  <a:pt x="1460" y="386"/>
                </a:cubicBezTo>
                <a:cubicBezTo>
                  <a:pt x="1459" y="388"/>
                  <a:pt x="1459" y="388"/>
                  <a:pt x="1459" y="388"/>
                </a:cubicBezTo>
                <a:cubicBezTo>
                  <a:pt x="1459" y="389"/>
                  <a:pt x="1459" y="389"/>
                  <a:pt x="1459" y="389"/>
                </a:cubicBezTo>
                <a:cubicBezTo>
                  <a:pt x="1457" y="391"/>
                  <a:pt x="1457" y="391"/>
                  <a:pt x="1457" y="391"/>
                </a:cubicBezTo>
                <a:cubicBezTo>
                  <a:pt x="1458" y="391"/>
                  <a:pt x="1458" y="391"/>
                  <a:pt x="1458" y="391"/>
                </a:cubicBezTo>
                <a:cubicBezTo>
                  <a:pt x="1457" y="394"/>
                  <a:pt x="1457" y="394"/>
                  <a:pt x="1457" y="394"/>
                </a:cubicBezTo>
                <a:cubicBezTo>
                  <a:pt x="1457" y="396"/>
                  <a:pt x="1457" y="396"/>
                  <a:pt x="1457" y="396"/>
                </a:cubicBezTo>
                <a:cubicBezTo>
                  <a:pt x="1456" y="397"/>
                  <a:pt x="1456" y="397"/>
                  <a:pt x="1456" y="397"/>
                </a:cubicBezTo>
                <a:cubicBezTo>
                  <a:pt x="1457" y="398"/>
                  <a:pt x="1457" y="398"/>
                  <a:pt x="1457" y="398"/>
                </a:cubicBezTo>
                <a:cubicBezTo>
                  <a:pt x="1458" y="398"/>
                  <a:pt x="1458" y="398"/>
                  <a:pt x="1458" y="398"/>
                </a:cubicBezTo>
                <a:cubicBezTo>
                  <a:pt x="1456" y="400"/>
                  <a:pt x="1456" y="400"/>
                  <a:pt x="1456" y="400"/>
                </a:cubicBezTo>
                <a:cubicBezTo>
                  <a:pt x="1456" y="403"/>
                  <a:pt x="1456" y="403"/>
                  <a:pt x="1456" y="403"/>
                </a:cubicBezTo>
                <a:cubicBezTo>
                  <a:pt x="1455" y="404"/>
                  <a:pt x="1455" y="404"/>
                  <a:pt x="1455" y="404"/>
                </a:cubicBezTo>
                <a:cubicBezTo>
                  <a:pt x="1455" y="404"/>
                  <a:pt x="1455" y="404"/>
                  <a:pt x="1455" y="404"/>
                </a:cubicBezTo>
                <a:cubicBezTo>
                  <a:pt x="1457" y="404"/>
                  <a:pt x="1457" y="404"/>
                  <a:pt x="1457" y="404"/>
                </a:cubicBezTo>
                <a:cubicBezTo>
                  <a:pt x="1457" y="403"/>
                  <a:pt x="1457" y="403"/>
                  <a:pt x="1457" y="403"/>
                </a:cubicBezTo>
                <a:cubicBezTo>
                  <a:pt x="1458" y="401"/>
                  <a:pt x="1458" y="401"/>
                  <a:pt x="1458" y="401"/>
                </a:cubicBezTo>
                <a:cubicBezTo>
                  <a:pt x="1458" y="399"/>
                  <a:pt x="1458" y="399"/>
                  <a:pt x="1458" y="399"/>
                </a:cubicBezTo>
                <a:cubicBezTo>
                  <a:pt x="1459" y="398"/>
                  <a:pt x="1459" y="398"/>
                  <a:pt x="1459" y="398"/>
                </a:cubicBezTo>
                <a:cubicBezTo>
                  <a:pt x="1458" y="394"/>
                  <a:pt x="1458" y="394"/>
                  <a:pt x="1458" y="394"/>
                </a:cubicBezTo>
                <a:cubicBezTo>
                  <a:pt x="1459" y="394"/>
                  <a:pt x="1459" y="394"/>
                  <a:pt x="1459" y="394"/>
                </a:cubicBezTo>
                <a:cubicBezTo>
                  <a:pt x="1462" y="391"/>
                  <a:pt x="1462" y="391"/>
                  <a:pt x="1462" y="391"/>
                </a:cubicBezTo>
                <a:cubicBezTo>
                  <a:pt x="1460" y="394"/>
                  <a:pt x="1460" y="394"/>
                  <a:pt x="1460" y="394"/>
                </a:cubicBezTo>
                <a:cubicBezTo>
                  <a:pt x="1459" y="396"/>
                  <a:pt x="1459" y="396"/>
                  <a:pt x="1459" y="396"/>
                </a:cubicBezTo>
                <a:cubicBezTo>
                  <a:pt x="1460" y="397"/>
                  <a:pt x="1460" y="397"/>
                  <a:pt x="1460" y="397"/>
                </a:cubicBezTo>
                <a:cubicBezTo>
                  <a:pt x="1460" y="396"/>
                  <a:pt x="1460" y="396"/>
                  <a:pt x="1460" y="396"/>
                </a:cubicBezTo>
                <a:cubicBezTo>
                  <a:pt x="1462" y="395"/>
                  <a:pt x="1462" y="395"/>
                  <a:pt x="1462" y="395"/>
                </a:cubicBezTo>
                <a:cubicBezTo>
                  <a:pt x="1462" y="397"/>
                  <a:pt x="1462" y="397"/>
                  <a:pt x="1462" y="397"/>
                </a:cubicBezTo>
                <a:cubicBezTo>
                  <a:pt x="1463" y="394"/>
                  <a:pt x="1463" y="394"/>
                  <a:pt x="1463" y="394"/>
                </a:cubicBezTo>
                <a:cubicBezTo>
                  <a:pt x="1463" y="393"/>
                  <a:pt x="1463" y="393"/>
                  <a:pt x="1463" y="393"/>
                </a:cubicBezTo>
                <a:cubicBezTo>
                  <a:pt x="1464" y="392"/>
                  <a:pt x="1464" y="392"/>
                  <a:pt x="1464" y="392"/>
                </a:cubicBezTo>
                <a:cubicBezTo>
                  <a:pt x="1464" y="394"/>
                  <a:pt x="1464" y="394"/>
                  <a:pt x="1464" y="394"/>
                </a:cubicBezTo>
                <a:cubicBezTo>
                  <a:pt x="1466" y="396"/>
                  <a:pt x="1466" y="396"/>
                  <a:pt x="1466" y="396"/>
                </a:cubicBezTo>
                <a:cubicBezTo>
                  <a:pt x="1464" y="395"/>
                  <a:pt x="1464" y="395"/>
                  <a:pt x="1464" y="395"/>
                </a:cubicBezTo>
                <a:cubicBezTo>
                  <a:pt x="1463" y="398"/>
                  <a:pt x="1463" y="398"/>
                  <a:pt x="1463" y="398"/>
                </a:cubicBezTo>
                <a:cubicBezTo>
                  <a:pt x="1464" y="400"/>
                  <a:pt x="1464" y="400"/>
                  <a:pt x="1464" y="400"/>
                </a:cubicBezTo>
                <a:cubicBezTo>
                  <a:pt x="1465" y="400"/>
                  <a:pt x="1465" y="400"/>
                  <a:pt x="1465" y="400"/>
                </a:cubicBezTo>
                <a:cubicBezTo>
                  <a:pt x="1465" y="402"/>
                  <a:pt x="1465" y="402"/>
                  <a:pt x="1465" y="402"/>
                </a:cubicBezTo>
                <a:cubicBezTo>
                  <a:pt x="1464" y="404"/>
                  <a:pt x="1464" y="404"/>
                  <a:pt x="1464" y="404"/>
                </a:cubicBezTo>
                <a:cubicBezTo>
                  <a:pt x="1462" y="408"/>
                  <a:pt x="1462" y="408"/>
                  <a:pt x="1462" y="408"/>
                </a:cubicBezTo>
                <a:cubicBezTo>
                  <a:pt x="1462" y="410"/>
                  <a:pt x="1462" y="410"/>
                  <a:pt x="1462" y="410"/>
                </a:cubicBezTo>
                <a:cubicBezTo>
                  <a:pt x="1461" y="409"/>
                  <a:pt x="1461" y="409"/>
                  <a:pt x="1461" y="409"/>
                </a:cubicBezTo>
                <a:cubicBezTo>
                  <a:pt x="1461" y="411"/>
                  <a:pt x="1461" y="411"/>
                  <a:pt x="1461" y="411"/>
                </a:cubicBezTo>
                <a:cubicBezTo>
                  <a:pt x="1463" y="414"/>
                  <a:pt x="1463" y="414"/>
                  <a:pt x="1463" y="414"/>
                </a:cubicBezTo>
                <a:cubicBezTo>
                  <a:pt x="1462" y="411"/>
                  <a:pt x="1462" y="411"/>
                  <a:pt x="1462" y="411"/>
                </a:cubicBezTo>
                <a:cubicBezTo>
                  <a:pt x="1464" y="411"/>
                  <a:pt x="1464" y="411"/>
                  <a:pt x="1464" y="411"/>
                </a:cubicBezTo>
                <a:cubicBezTo>
                  <a:pt x="1467" y="414"/>
                  <a:pt x="1467" y="414"/>
                  <a:pt x="1467" y="414"/>
                </a:cubicBezTo>
                <a:cubicBezTo>
                  <a:pt x="1467" y="412"/>
                  <a:pt x="1467" y="412"/>
                  <a:pt x="1467" y="412"/>
                </a:cubicBezTo>
                <a:cubicBezTo>
                  <a:pt x="1466" y="410"/>
                  <a:pt x="1466" y="410"/>
                  <a:pt x="1466" y="410"/>
                </a:cubicBezTo>
                <a:cubicBezTo>
                  <a:pt x="1467" y="410"/>
                  <a:pt x="1467" y="410"/>
                  <a:pt x="1467" y="410"/>
                </a:cubicBezTo>
                <a:cubicBezTo>
                  <a:pt x="1470" y="412"/>
                  <a:pt x="1470" y="412"/>
                  <a:pt x="1470" y="412"/>
                </a:cubicBezTo>
                <a:cubicBezTo>
                  <a:pt x="1472" y="412"/>
                  <a:pt x="1472" y="412"/>
                  <a:pt x="1472" y="412"/>
                </a:cubicBezTo>
                <a:cubicBezTo>
                  <a:pt x="1472" y="411"/>
                  <a:pt x="1472" y="411"/>
                  <a:pt x="1472" y="411"/>
                </a:cubicBezTo>
                <a:cubicBezTo>
                  <a:pt x="1474" y="411"/>
                  <a:pt x="1474" y="411"/>
                  <a:pt x="1474" y="411"/>
                </a:cubicBezTo>
                <a:cubicBezTo>
                  <a:pt x="1474" y="409"/>
                  <a:pt x="1474" y="409"/>
                  <a:pt x="1474" y="409"/>
                </a:cubicBezTo>
                <a:cubicBezTo>
                  <a:pt x="1479" y="409"/>
                  <a:pt x="1479" y="409"/>
                  <a:pt x="1479" y="409"/>
                </a:cubicBezTo>
                <a:cubicBezTo>
                  <a:pt x="1476" y="410"/>
                  <a:pt x="1476" y="410"/>
                  <a:pt x="1476" y="410"/>
                </a:cubicBezTo>
                <a:cubicBezTo>
                  <a:pt x="1474" y="416"/>
                  <a:pt x="1474" y="416"/>
                  <a:pt x="1474" y="416"/>
                </a:cubicBezTo>
                <a:cubicBezTo>
                  <a:pt x="1476" y="420"/>
                  <a:pt x="1476" y="420"/>
                  <a:pt x="1476" y="420"/>
                </a:cubicBezTo>
                <a:cubicBezTo>
                  <a:pt x="1477" y="420"/>
                  <a:pt x="1477" y="420"/>
                  <a:pt x="1477" y="420"/>
                </a:cubicBezTo>
                <a:cubicBezTo>
                  <a:pt x="1477" y="422"/>
                  <a:pt x="1477" y="422"/>
                  <a:pt x="1477" y="422"/>
                </a:cubicBezTo>
                <a:cubicBezTo>
                  <a:pt x="1479" y="420"/>
                  <a:pt x="1479" y="420"/>
                  <a:pt x="1479" y="420"/>
                </a:cubicBezTo>
                <a:cubicBezTo>
                  <a:pt x="1481" y="420"/>
                  <a:pt x="1481" y="420"/>
                  <a:pt x="1481" y="420"/>
                </a:cubicBezTo>
                <a:cubicBezTo>
                  <a:pt x="1480" y="423"/>
                  <a:pt x="1480" y="423"/>
                  <a:pt x="1480" y="423"/>
                </a:cubicBezTo>
                <a:cubicBezTo>
                  <a:pt x="1481" y="423"/>
                  <a:pt x="1481" y="423"/>
                  <a:pt x="1481" y="423"/>
                </a:cubicBezTo>
                <a:cubicBezTo>
                  <a:pt x="1479" y="425"/>
                  <a:pt x="1479" y="425"/>
                  <a:pt x="1479" y="425"/>
                </a:cubicBezTo>
                <a:cubicBezTo>
                  <a:pt x="1480" y="427"/>
                  <a:pt x="1480" y="427"/>
                  <a:pt x="1480" y="427"/>
                </a:cubicBezTo>
                <a:cubicBezTo>
                  <a:pt x="1479" y="430"/>
                  <a:pt x="1479" y="430"/>
                  <a:pt x="1479" y="430"/>
                </a:cubicBezTo>
                <a:cubicBezTo>
                  <a:pt x="1480" y="431"/>
                  <a:pt x="1480" y="431"/>
                  <a:pt x="1480" y="431"/>
                </a:cubicBezTo>
                <a:cubicBezTo>
                  <a:pt x="1481" y="432"/>
                  <a:pt x="1481" y="432"/>
                  <a:pt x="1481" y="432"/>
                </a:cubicBezTo>
                <a:cubicBezTo>
                  <a:pt x="1482" y="433"/>
                  <a:pt x="1482" y="433"/>
                  <a:pt x="1482" y="433"/>
                </a:cubicBezTo>
                <a:cubicBezTo>
                  <a:pt x="1482" y="433"/>
                  <a:pt x="1482" y="433"/>
                  <a:pt x="1482" y="433"/>
                </a:cubicBezTo>
                <a:cubicBezTo>
                  <a:pt x="1480" y="433"/>
                  <a:pt x="1480" y="433"/>
                  <a:pt x="1480" y="433"/>
                </a:cubicBezTo>
                <a:cubicBezTo>
                  <a:pt x="1479" y="432"/>
                  <a:pt x="1479" y="432"/>
                  <a:pt x="1479" y="432"/>
                </a:cubicBezTo>
                <a:cubicBezTo>
                  <a:pt x="1478" y="432"/>
                  <a:pt x="1478" y="432"/>
                  <a:pt x="1478" y="432"/>
                </a:cubicBezTo>
                <a:cubicBezTo>
                  <a:pt x="1479" y="434"/>
                  <a:pt x="1479" y="434"/>
                  <a:pt x="1479" y="434"/>
                </a:cubicBezTo>
                <a:cubicBezTo>
                  <a:pt x="1480" y="434"/>
                  <a:pt x="1480" y="434"/>
                  <a:pt x="1480" y="434"/>
                </a:cubicBezTo>
                <a:cubicBezTo>
                  <a:pt x="1478" y="434"/>
                  <a:pt x="1478" y="434"/>
                  <a:pt x="1478" y="434"/>
                </a:cubicBezTo>
                <a:cubicBezTo>
                  <a:pt x="1477" y="433"/>
                  <a:pt x="1477" y="433"/>
                  <a:pt x="1477" y="433"/>
                </a:cubicBezTo>
                <a:cubicBezTo>
                  <a:pt x="1474" y="434"/>
                  <a:pt x="1474" y="434"/>
                  <a:pt x="1474" y="434"/>
                </a:cubicBezTo>
                <a:cubicBezTo>
                  <a:pt x="1472" y="433"/>
                  <a:pt x="1472" y="433"/>
                  <a:pt x="1472" y="433"/>
                </a:cubicBezTo>
                <a:cubicBezTo>
                  <a:pt x="1469" y="435"/>
                  <a:pt x="1469" y="435"/>
                  <a:pt x="1469" y="435"/>
                </a:cubicBezTo>
                <a:cubicBezTo>
                  <a:pt x="1467" y="437"/>
                  <a:pt x="1467" y="437"/>
                  <a:pt x="1467" y="437"/>
                </a:cubicBezTo>
                <a:cubicBezTo>
                  <a:pt x="1465" y="439"/>
                  <a:pt x="1465" y="439"/>
                  <a:pt x="1465" y="439"/>
                </a:cubicBezTo>
                <a:cubicBezTo>
                  <a:pt x="1464" y="440"/>
                  <a:pt x="1464" y="440"/>
                  <a:pt x="1464" y="440"/>
                </a:cubicBezTo>
                <a:cubicBezTo>
                  <a:pt x="1465" y="440"/>
                  <a:pt x="1465" y="440"/>
                  <a:pt x="1465" y="440"/>
                </a:cubicBezTo>
                <a:cubicBezTo>
                  <a:pt x="1466" y="440"/>
                  <a:pt x="1466" y="440"/>
                  <a:pt x="1466" y="440"/>
                </a:cubicBezTo>
                <a:cubicBezTo>
                  <a:pt x="1466" y="440"/>
                  <a:pt x="1466" y="440"/>
                  <a:pt x="1466" y="440"/>
                </a:cubicBezTo>
                <a:cubicBezTo>
                  <a:pt x="1470" y="439"/>
                  <a:pt x="1470" y="439"/>
                  <a:pt x="1470" y="439"/>
                </a:cubicBezTo>
                <a:cubicBezTo>
                  <a:pt x="1470" y="440"/>
                  <a:pt x="1470" y="440"/>
                  <a:pt x="1470" y="440"/>
                </a:cubicBezTo>
                <a:cubicBezTo>
                  <a:pt x="1471" y="442"/>
                  <a:pt x="1471" y="442"/>
                  <a:pt x="1471" y="442"/>
                </a:cubicBezTo>
                <a:cubicBezTo>
                  <a:pt x="1469" y="443"/>
                  <a:pt x="1469" y="443"/>
                  <a:pt x="1469" y="443"/>
                </a:cubicBezTo>
                <a:cubicBezTo>
                  <a:pt x="1470" y="444"/>
                  <a:pt x="1470" y="444"/>
                  <a:pt x="1470" y="444"/>
                </a:cubicBezTo>
                <a:cubicBezTo>
                  <a:pt x="1471" y="444"/>
                  <a:pt x="1471" y="444"/>
                  <a:pt x="1471" y="444"/>
                </a:cubicBezTo>
                <a:cubicBezTo>
                  <a:pt x="1469" y="448"/>
                  <a:pt x="1469" y="448"/>
                  <a:pt x="1469" y="448"/>
                </a:cubicBezTo>
                <a:cubicBezTo>
                  <a:pt x="1467" y="449"/>
                  <a:pt x="1467" y="449"/>
                  <a:pt x="1467" y="449"/>
                </a:cubicBezTo>
                <a:cubicBezTo>
                  <a:pt x="1466" y="450"/>
                  <a:pt x="1466" y="450"/>
                  <a:pt x="1466" y="450"/>
                </a:cubicBezTo>
                <a:cubicBezTo>
                  <a:pt x="1465" y="450"/>
                  <a:pt x="1465" y="450"/>
                  <a:pt x="1465" y="450"/>
                </a:cubicBezTo>
                <a:cubicBezTo>
                  <a:pt x="1463" y="451"/>
                  <a:pt x="1463" y="451"/>
                  <a:pt x="1463" y="451"/>
                </a:cubicBezTo>
                <a:cubicBezTo>
                  <a:pt x="1461" y="451"/>
                  <a:pt x="1461" y="451"/>
                  <a:pt x="1461" y="451"/>
                </a:cubicBezTo>
                <a:cubicBezTo>
                  <a:pt x="1459" y="453"/>
                  <a:pt x="1459" y="453"/>
                  <a:pt x="1459" y="453"/>
                </a:cubicBezTo>
                <a:cubicBezTo>
                  <a:pt x="1461" y="453"/>
                  <a:pt x="1461" y="453"/>
                  <a:pt x="1461" y="453"/>
                </a:cubicBezTo>
                <a:cubicBezTo>
                  <a:pt x="1461" y="455"/>
                  <a:pt x="1461" y="455"/>
                  <a:pt x="1461" y="455"/>
                </a:cubicBezTo>
                <a:cubicBezTo>
                  <a:pt x="1459" y="455"/>
                  <a:pt x="1459" y="455"/>
                  <a:pt x="1459" y="455"/>
                </a:cubicBezTo>
                <a:cubicBezTo>
                  <a:pt x="1462" y="456"/>
                  <a:pt x="1462" y="456"/>
                  <a:pt x="1462" y="456"/>
                </a:cubicBezTo>
                <a:cubicBezTo>
                  <a:pt x="1461" y="456"/>
                  <a:pt x="1461" y="456"/>
                  <a:pt x="1461" y="456"/>
                </a:cubicBezTo>
                <a:cubicBezTo>
                  <a:pt x="1462" y="457"/>
                  <a:pt x="1462" y="457"/>
                  <a:pt x="1462" y="457"/>
                </a:cubicBezTo>
                <a:cubicBezTo>
                  <a:pt x="1464" y="457"/>
                  <a:pt x="1464" y="457"/>
                  <a:pt x="1464" y="457"/>
                </a:cubicBezTo>
                <a:cubicBezTo>
                  <a:pt x="1465" y="456"/>
                  <a:pt x="1465" y="456"/>
                  <a:pt x="1465" y="456"/>
                </a:cubicBezTo>
                <a:cubicBezTo>
                  <a:pt x="1468" y="455"/>
                  <a:pt x="1468" y="455"/>
                  <a:pt x="1468" y="455"/>
                </a:cubicBezTo>
                <a:cubicBezTo>
                  <a:pt x="1468" y="456"/>
                  <a:pt x="1468" y="456"/>
                  <a:pt x="1468" y="456"/>
                </a:cubicBezTo>
                <a:cubicBezTo>
                  <a:pt x="1470" y="456"/>
                  <a:pt x="1470" y="456"/>
                  <a:pt x="1470" y="456"/>
                </a:cubicBezTo>
                <a:cubicBezTo>
                  <a:pt x="1468" y="457"/>
                  <a:pt x="1468" y="457"/>
                  <a:pt x="1468" y="457"/>
                </a:cubicBezTo>
                <a:cubicBezTo>
                  <a:pt x="1468" y="458"/>
                  <a:pt x="1468" y="458"/>
                  <a:pt x="1468" y="458"/>
                </a:cubicBezTo>
                <a:cubicBezTo>
                  <a:pt x="1471" y="458"/>
                  <a:pt x="1471" y="458"/>
                  <a:pt x="1471" y="458"/>
                </a:cubicBezTo>
                <a:cubicBezTo>
                  <a:pt x="1471" y="457"/>
                  <a:pt x="1471" y="457"/>
                  <a:pt x="1471" y="457"/>
                </a:cubicBezTo>
                <a:cubicBezTo>
                  <a:pt x="1473" y="457"/>
                  <a:pt x="1473" y="457"/>
                  <a:pt x="1473" y="457"/>
                </a:cubicBezTo>
                <a:cubicBezTo>
                  <a:pt x="1474" y="459"/>
                  <a:pt x="1474" y="459"/>
                  <a:pt x="1474" y="459"/>
                </a:cubicBezTo>
                <a:cubicBezTo>
                  <a:pt x="1475" y="460"/>
                  <a:pt x="1475" y="460"/>
                  <a:pt x="1475" y="460"/>
                </a:cubicBezTo>
                <a:cubicBezTo>
                  <a:pt x="1479" y="460"/>
                  <a:pt x="1479" y="460"/>
                  <a:pt x="1479" y="460"/>
                </a:cubicBezTo>
                <a:cubicBezTo>
                  <a:pt x="1479" y="459"/>
                  <a:pt x="1479" y="459"/>
                  <a:pt x="1479" y="459"/>
                </a:cubicBezTo>
                <a:cubicBezTo>
                  <a:pt x="1481" y="458"/>
                  <a:pt x="1481" y="458"/>
                  <a:pt x="1481" y="458"/>
                </a:cubicBezTo>
                <a:cubicBezTo>
                  <a:pt x="1483" y="457"/>
                  <a:pt x="1483" y="457"/>
                  <a:pt x="1483" y="457"/>
                </a:cubicBezTo>
                <a:cubicBezTo>
                  <a:pt x="1484" y="456"/>
                  <a:pt x="1484" y="456"/>
                  <a:pt x="1484" y="456"/>
                </a:cubicBezTo>
                <a:cubicBezTo>
                  <a:pt x="1485" y="455"/>
                  <a:pt x="1485" y="455"/>
                  <a:pt x="1485" y="455"/>
                </a:cubicBezTo>
                <a:cubicBezTo>
                  <a:pt x="1483" y="458"/>
                  <a:pt x="1483" y="458"/>
                  <a:pt x="1483" y="458"/>
                </a:cubicBezTo>
                <a:cubicBezTo>
                  <a:pt x="1481" y="461"/>
                  <a:pt x="1481" y="461"/>
                  <a:pt x="1481" y="461"/>
                </a:cubicBezTo>
                <a:cubicBezTo>
                  <a:pt x="1481" y="463"/>
                  <a:pt x="1481" y="463"/>
                  <a:pt x="1481" y="463"/>
                </a:cubicBezTo>
                <a:cubicBezTo>
                  <a:pt x="1479" y="463"/>
                  <a:pt x="1479" y="463"/>
                  <a:pt x="1479" y="463"/>
                </a:cubicBezTo>
                <a:cubicBezTo>
                  <a:pt x="1478" y="464"/>
                  <a:pt x="1478" y="464"/>
                  <a:pt x="1478" y="464"/>
                </a:cubicBezTo>
                <a:cubicBezTo>
                  <a:pt x="1476" y="463"/>
                  <a:pt x="1476" y="463"/>
                  <a:pt x="1476" y="463"/>
                </a:cubicBezTo>
                <a:cubicBezTo>
                  <a:pt x="1472" y="462"/>
                  <a:pt x="1472" y="462"/>
                  <a:pt x="1472" y="462"/>
                </a:cubicBezTo>
                <a:cubicBezTo>
                  <a:pt x="1469" y="463"/>
                  <a:pt x="1469" y="463"/>
                  <a:pt x="1469" y="463"/>
                </a:cubicBezTo>
                <a:cubicBezTo>
                  <a:pt x="1469" y="465"/>
                  <a:pt x="1469" y="465"/>
                  <a:pt x="1469" y="465"/>
                </a:cubicBezTo>
                <a:cubicBezTo>
                  <a:pt x="1468" y="466"/>
                  <a:pt x="1468" y="466"/>
                  <a:pt x="1468" y="466"/>
                </a:cubicBezTo>
                <a:cubicBezTo>
                  <a:pt x="1466" y="466"/>
                  <a:pt x="1466" y="466"/>
                  <a:pt x="1466" y="466"/>
                </a:cubicBezTo>
                <a:cubicBezTo>
                  <a:pt x="1466" y="469"/>
                  <a:pt x="1466" y="469"/>
                  <a:pt x="1466" y="469"/>
                </a:cubicBezTo>
                <a:cubicBezTo>
                  <a:pt x="1464" y="471"/>
                  <a:pt x="1464" y="471"/>
                  <a:pt x="1464" y="471"/>
                </a:cubicBezTo>
                <a:cubicBezTo>
                  <a:pt x="1464" y="472"/>
                  <a:pt x="1464" y="472"/>
                  <a:pt x="1464" y="472"/>
                </a:cubicBezTo>
                <a:cubicBezTo>
                  <a:pt x="1462" y="472"/>
                  <a:pt x="1462" y="472"/>
                  <a:pt x="1462" y="472"/>
                </a:cubicBezTo>
                <a:cubicBezTo>
                  <a:pt x="1461" y="474"/>
                  <a:pt x="1461" y="474"/>
                  <a:pt x="1461" y="474"/>
                </a:cubicBezTo>
                <a:cubicBezTo>
                  <a:pt x="1460" y="474"/>
                  <a:pt x="1460" y="474"/>
                  <a:pt x="1460" y="474"/>
                </a:cubicBezTo>
                <a:cubicBezTo>
                  <a:pt x="1460" y="475"/>
                  <a:pt x="1460" y="475"/>
                  <a:pt x="1460" y="475"/>
                </a:cubicBezTo>
                <a:cubicBezTo>
                  <a:pt x="1457" y="477"/>
                  <a:pt x="1457" y="477"/>
                  <a:pt x="1457" y="477"/>
                </a:cubicBezTo>
                <a:cubicBezTo>
                  <a:pt x="1456" y="477"/>
                  <a:pt x="1456" y="477"/>
                  <a:pt x="1456" y="477"/>
                </a:cubicBezTo>
                <a:cubicBezTo>
                  <a:pt x="1455" y="478"/>
                  <a:pt x="1455" y="478"/>
                  <a:pt x="1455" y="478"/>
                </a:cubicBezTo>
                <a:cubicBezTo>
                  <a:pt x="1455" y="479"/>
                  <a:pt x="1455" y="479"/>
                  <a:pt x="1455" y="479"/>
                </a:cubicBezTo>
                <a:cubicBezTo>
                  <a:pt x="1457" y="479"/>
                  <a:pt x="1457" y="479"/>
                  <a:pt x="1457" y="479"/>
                </a:cubicBezTo>
                <a:cubicBezTo>
                  <a:pt x="1457" y="478"/>
                  <a:pt x="1457" y="478"/>
                  <a:pt x="1457" y="478"/>
                </a:cubicBezTo>
                <a:cubicBezTo>
                  <a:pt x="1459" y="479"/>
                  <a:pt x="1459" y="479"/>
                  <a:pt x="1459" y="479"/>
                </a:cubicBezTo>
                <a:cubicBezTo>
                  <a:pt x="1460" y="480"/>
                  <a:pt x="1460" y="480"/>
                  <a:pt x="1460" y="480"/>
                </a:cubicBezTo>
                <a:cubicBezTo>
                  <a:pt x="1461" y="479"/>
                  <a:pt x="1461" y="479"/>
                  <a:pt x="1461" y="479"/>
                </a:cubicBezTo>
                <a:cubicBezTo>
                  <a:pt x="1460" y="478"/>
                  <a:pt x="1460" y="478"/>
                  <a:pt x="1460" y="478"/>
                </a:cubicBezTo>
                <a:cubicBezTo>
                  <a:pt x="1461" y="477"/>
                  <a:pt x="1461" y="477"/>
                  <a:pt x="1461" y="477"/>
                </a:cubicBezTo>
                <a:cubicBezTo>
                  <a:pt x="1462" y="478"/>
                  <a:pt x="1462" y="478"/>
                  <a:pt x="1462" y="478"/>
                </a:cubicBezTo>
                <a:cubicBezTo>
                  <a:pt x="1463" y="477"/>
                  <a:pt x="1463" y="477"/>
                  <a:pt x="1463" y="477"/>
                </a:cubicBezTo>
                <a:cubicBezTo>
                  <a:pt x="1464" y="477"/>
                  <a:pt x="1464" y="477"/>
                  <a:pt x="1464" y="477"/>
                </a:cubicBezTo>
                <a:cubicBezTo>
                  <a:pt x="1464" y="475"/>
                  <a:pt x="1464" y="475"/>
                  <a:pt x="1464" y="475"/>
                </a:cubicBezTo>
                <a:cubicBezTo>
                  <a:pt x="1466" y="476"/>
                  <a:pt x="1466" y="476"/>
                  <a:pt x="1466" y="476"/>
                </a:cubicBezTo>
                <a:cubicBezTo>
                  <a:pt x="1468" y="475"/>
                  <a:pt x="1468" y="475"/>
                  <a:pt x="1468" y="475"/>
                </a:cubicBezTo>
                <a:cubicBezTo>
                  <a:pt x="1469" y="475"/>
                  <a:pt x="1469" y="475"/>
                  <a:pt x="1469" y="475"/>
                </a:cubicBezTo>
                <a:cubicBezTo>
                  <a:pt x="1470" y="475"/>
                  <a:pt x="1470" y="475"/>
                  <a:pt x="1470" y="475"/>
                </a:cubicBezTo>
                <a:cubicBezTo>
                  <a:pt x="1471" y="476"/>
                  <a:pt x="1471" y="476"/>
                  <a:pt x="1471" y="476"/>
                </a:cubicBezTo>
                <a:cubicBezTo>
                  <a:pt x="1472" y="476"/>
                  <a:pt x="1472" y="476"/>
                  <a:pt x="1472" y="476"/>
                </a:cubicBezTo>
                <a:cubicBezTo>
                  <a:pt x="1473" y="477"/>
                  <a:pt x="1473" y="477"/>
                  <a:pt x="1473" y="477"/>
                </a:cubicBezTo>
                <a:cubicBezTo>
                  <a:pt x="1475" y="477"/>
                  <a:pt x="1475" y="477"/>
                  <a:pt x="1475" y="477"/>
                </a:cubicBezTo>
                <a:cubicBezTo>
                  <a:pt x="1474" y="476"/>
                  <a:pt x="1474" y="476"/>
                  <a:pt x="1474" y="476"/>
                </a:cubicBezTo>
                <a:cubicBezTo>
                  <a:pt x="1476" y="475"/>
                  <a:pt x="1476" y="475"/>
                  <a:pt x="1476" y="475"/>
                </a:cubicBezTo>
                <a:cubicBezTo>
                  <a:pt x="1476" y="474"/>
                  <a:pt x="1476" y="474"/>
                  <a:pt x="1476" y="474"/>
                </a:cubicBezTo>
                <a:cubicBezTo>
                  <a:pt x="1476" y="472"/>
                  <a:pt x="1476" y="472"/>
                  <a:pt x="1476" y="472"/>
                </a:cubicBezTo>
                <a:cubicBezTo>
                  <a:pt x="1477" y="471"/>
                  <a:pt x="1477" y="471"/>
                  <a:pt x="1477" y="471"/>
                </a:cubicBezTo>
                <a:cubicBezTo>
                  <a:pt x="1478" y="471"/>
                  <a:pt x="1478" y="471"/>
                  <a:pt x="1478" y="471"/>
                </a:cubicBezTo>
                <a:cubicBezTo>
                  <a:pt x="1478" y="470"/>
                  <a:pt x="1478" y="470"/>
                  <a:pt x="1478" y="470"/>
                </a:cubicBezTo>
                <a:cubicBezTo>
                  <a:pt x="1482" y="470"/>
                  <a:pt x="1482" y="470"/>
                  <a:pt x="1482" y="470"/>
                </a:cubicBezTo>
                <a:cubicBezTo>
                  <a:pt x="1483" y="470"/>
                  <a:pt x="1483" y="470"/>
                  <a:pt x="1483" y="470"/>
                </a:cubicBezTo>
                <a:cubicBezTo>
                  <a:pt x="1486" y="471"/>
                  <a:pt x="1486" y="471"/>
                  <a:pt x="1486" y="471"/>
                </a:cubicBezTo>
                <a:cubicBezTo>
                  <a:pt x="1486" y="471"/>
                  <a:pt x="1486" y="471"/>
                  <a:pt x="1486" y="471"/>
                </a:cubicBezTo>
                <a:cubicBezTo>
                  <a:pt x="1489" y="471"/>
                  <a:pt x="1489" y="471"/>
                  <a:pt x="1489" y="471"/>
                </a:cubicBezTo>
                <a:cubicBezTo>
                  <a:pt x="1490" y="472"/>
                  <a:pt x="1490" y="472"/>
                  <a:pt x="1490" y="472"/>
                </a:cubicBezTo>
                <a:cubicBezTo>
                  <a:pt x="1491" y="470"/>
                  <a:pt x="1491" y="470"/>
                  <a:pt x="1491" y="470"/>
                </a:cubicBezTo>
                <a:cubicBezTo>
                  <a:pt x="1493" y="469"/>
                  <a:pt x="1493" y="469"/>
                  <a:pt x="1493" y="469"/>
                </a:cubicBezTo>
                <a:cubicBezTo>
                  <a:pt x="1494" y="469"/>
                  <a:pt x="1494" y="469"/>
                  <a:pt x="1494" y="469"/>
                </a:cubicBezTo>
                <a:cubicBezTo>
                  <a:pt x="1496" y="468"/>
                  <a:pt x="1496" y="468"/>
                  <a:pt x="1496" y="468"/>
                </a:cubicBezTo>
                <a:cubicBezTo>
                  <a:pt x="1498" y="468"/>
                  <a:pt x="1498" y="468"/>
                  <a:pt x="1498" y="468"/>
                </a:cubicBezTo>
                <a:cubicBezTo>
                  <a:pt x="1499" y="468"/>
                  <a:pt x="1499" y="468"/>
                  <a:pt x="1499" y="468"/>
                </a:cubicBezTo>
                <a:cubicBezTo>
                  <a:pt x="1500" y="467"/>
                  <a:pt x="1500" y="467"/>
                  <a:pt x="1500" y="467"/>
                </a:cubicBezTo>
                <a:cubicBezTo>
                  <a:pt x="1500" y="468"/>
                  <a:pt x="1500" y="468"/>
                  <a:pt x="1500" y="468"/>
                </a:cubicBezTo>
                <a:cubicBezTo>
                  <a:pt x="1501" y="469"/>
                  <a:pt x="1501" y="469"/>
                  <a:pt x="1501" y="469"/>
                </a:cubicBezTo>
                <a:cubicBezTo>
                  <a:pt x="1503" y="468"/>
                  <a:pt x="1503" y="468"/>
                  <a:pt x="1503" y="468"/>
                </a:cubicBezTo>
                <a:cubicBezTo>
                  <a:pt x="1506" y="468"/>
                  <a:pt x="1506" y="468"/>
                  <a:pt x="1506" y="468"/>
                </a:cubicBezTo>
                <a:cubicBezTo>
                  <a:pt x="1508" y="467"/>
                  <a:pt x="1508" y="467"/>
                  <a:pt x="1508" y="467"/>
                </a:cubicBezTo>
                <a:cubicBezTo>
                  <a:pt x="1510" y="468"/>
                  <a:pt x="1510" y="468"/>
                  <a:pt x="1510" y="468"/>
                </a:cubicBezTo>
                <a:cubicBezTo>
                  <a:pt x="1511" y="468"/>
                  <a:pt x="1511" y="468"/>
                  <a:pt x="1511" y="468"/>
                </a:cubicBezTo>
                <a:cubicBezTo>
                  <a:pt x="1513" y="467"/>
                  <a:pt x="1513" y="467"/>
                  <a:pt x="1513" y="467"/>
                </a:cubicBezTo>
                <a:cubicBezTo>
                  <a:pt x="1514" y="467"/>
                  <a:pt x="1514" y="467"/>
                  <a:pt x="1514" y="467"/>
                </a:cubicBezTo>
                <a:cubicBezTo>
                  <a:pt x="1516" y="465"/>
                  <a:pt x="1516" y="465"/>
                  <a:pt x="1516" y="465"/>
                </a:cubicBezTo>
                <a:cubicBezTo>
                  <a:pt x="1517" y="465"/>
                  <a:pt x="1517" y="465"/>
                  <a:pt x="1517" y="465"/>
                </a:cubicBezTo>
                <a:cubicBezTo>
                  <a:pt x="1518" y="465"/>
                  <a:pt x="1518" y="465"/>
                  <a:pt x="1518" y="465"/>
                </a:cubicBezTo>
                <a:cubicBezTo>
                  <a:pt x="1517" y="464"/>
                  <a:pt x="1517" y="464"/>
                  <a:pt x="1517" y="464"/>
                </a:cubicBezTo>
                <a:cubicBezTo>
                  <a:pt x="1520" y="463"/>
                  <a:pt x="1520" y="463"/>
                  <a:pt x="1520" y="463"/>
                </a:cubicBezTo>
                <a:cubicBezTo>
                  <a:pt x="1521" y="462"/>
                  <a:pt x="1521" y="462"/>
                  <a:pt x="1521" y="462"/>
                </a:cubicBezTo>
                <a:cubicBezTo>
                  <a:pt x="1521" y="461"/>
                  <a:pt x="1521" y="461"/>
                  <a:pt x="1521" y="461"/>
                </a:cubicBezTo>
                <a:cubicBezTo>
                  <a:pt x="1521" y="460"/>
                  <a:pt x="1521" y="460"/>
                  <a:pt x="1521" y="460"/>
                </a:cubicBezTo>
                <a:cubicBezTo>
                  <a:pt x="1521" y="459"/>
                  <a:pt x="1521" y="459"/>
                  <a:pt x="1521" y="459"/>
                </a:cubicBezTo>
                <a:cubicBezTo>
                  <a:pt x="1519" y="459"/>
                  <a:pt x="1519" y="459"/>
                  <a:pt x="1519" y="459"/>
                </a:cubicBezTo>
                <a:cubicBezTo>
                  <a:pt x="1517" y="459"/>
                  <a:pt x="1517" y="459"/>
                  <a:pt x="1517" y="459"/>
                </a:cubicBezTo>
                <a:cubicBezTo>
                  <a:pt x="1516" y="460"/>
                  <a:pt x="1516" y="460"/>
                  <a:pt x="1516" y="460"/>
                </a:cubicBezTo>
                <a:cubicBezTo>
                  <a:pt x="1514" y="459"/>
                  <a:pt x="1514" y="459"/>
                  <a:pt x="1514" y="459"/>
                </a:cubicBezTo>
                <a:cubicBezTo>
                  <a:pt x="1513" y="459"/>
                  <a:pt x="1513" y="459"/>
                  <a:pt x="1513" y="459"/>
                </a:cubicBezTo>
                <a:cubicBezTo>
                  <a:pt x="1514" y="458"/>
                  <a:pt x="1514" y="458"/>
                  <a:pt x="1514" y="458"/>
                </a:cubicBezTo>
                <a:cubicBezTo>
                  <a:pt x="1515" y="458"/>
                  <a:pt x="1515" y="458"/>
                  <a:pt x="1515" y="458"/>
                </a:cubicBezTo>
                <a:cubicBezTo>
                  <a:pt x="1515" y="458"/>
                  <a:pt x="1515" y="458"/>
                  <a:pt x="1515" y="458"/>
                </a:cubicBezTo>
                <a:cubicBezTo>
                  <a:pt x="1513" y="457"/>
                  <a:pt x="1513" y="457"/>
                  <a:pt x="1513" y="457"/>
                </a:cubicBezTo>
                <a:cubicBezTo>
                  <a:pt x="1512" y="458"/>
                  <a:pt x="1512" y="458"/>
                  <a:pt x="1512" y="458"/>
                </a:cubicBezTo>
                <a:cubicBezTo>
                  <a:pt x="1514" y="457"/>
                  <a:pt x="1514" y="457"/>
                  <a:pt x="1514" y="457"/>
                </a:cubicBezTo>
                <a:cubicBezTo>
                  <a:pt x="1515" y="457"/>
                  <a:pt x="1515" y="457"/>
                  <a:pt x="1515" y="457"/>
                </a:cubicBezTo>
                <a:cubicBezTo>
                  <a:pt x="1517" y="456"/>
                  <a:pt x="1517" y="456"/>
                  <a:pt x="1517" y="456"/>
                </a:cubicBezTo>
                <a:cubicBezTo>
                  <a:pt x="1516" y="455"/>
                  <a:pt x="1516" y="455"/>
                  <a:pt x="1516" y="455"/>
                </a:cubicBezTo>
                <a:cubicBezTo>
                  <a:pt x="1515" y="455"/>
                  <a:pt x="1515" y="455"/>
                  <a:pt x="1515" y="455"/>
                </a:cubicBezTo>
                <a:cubicBezTo>
                  <a:pt x="1516" y="454"/>
                  <a:pt x="1516" y="454"/>
                  <a:pt x="1516" y="454"/>
                </a:cubicBezTo>
                <a:cubicBezTo>
                  <a:pt x="1517" y="453"/>
                  <a:pt x="1517" y="453"/>
                  <a:pt x="1517" y="453"/>
                </a:cubicBezTo>
                <a:cubicBezTo>
                  <a:pt x="1517" y="454"/>
                  <a:pt x="1517" y="454"/>
                  <a:pt x="1517" y="454"/>
                </a:cubicBezTo>
                <a:cubicBezTo>
                  <a:pt x="1519" y="453"/>
                  <a:pt x="1519" y="453"/>
                  <a:pt x="1519" y="453"/>
                </a:cubicBezTo>
                <a:cubicBezTo>
                  <a:pt x="1519" y="452"/>
                  <a:pt x="1519" y="452"/>
                  <a:pt x="1519" y="452"/>
                </a:cubicBezTo>
                <a:cubicBezTo>
                  <a:pt x="1519" y="452"/>
                  <a:pt x="1519" y="452"/>
                  <a:pt x="1519" y="452"/>
                </a:cubicBezTo>
                <a:cubicBezTo>
                  <a:pt x="1519" y="451"/>
                  <a:pt x="1519" y="451"/>
                  <a:pt x="1519" y="451"/>
                </a:cubicBezTo>
                <a:cubicBezTo>
                  <a:pt x="1518" y="451"/>
                  <a:pt x="1518" y="451"/>
                  <a:pt x="1518" y="451"/>
                </a:cubicBezTo>
                <a:cubicBezTo>
                  <a:pt x="1518" y="450"/>
                  <a:pt x="1518" y="450"/>
                  <a:pt x="1518" y="450"/>
                </a:cubicBezTo>
                <a:cubicBezTo>
                  <a:pt x="1519" y="450"/>
                  <a:pt x="1519" y="450"/>
                  <a:pt x="1519" y="450"/>
                </a:cubicBezTo>
                <a:cubicBezTo>
                  <a:pt x="1520" y="451"/>
                  <a:pt x="1520" y="451"/>
                  <a:pt x="1520" y="451"/>
                </a:cubicBezTo>
                <a:cubicBezTo>
                  <a:pt x="1521" y="449"/>
                  <a:pt x="1521" y="449"/>
                  <a:pt x="1521" y="449"/>
                </a:cubicBezTo>
                <a:cubicBezTo>
                  <a:pt x="1522" y="449"/>
                  <a:pt x="1522" y="449"/>
                  <a:pt x="1522" y="449"/>
                </a:cubicBezTo>
                <a:cubicBezTo>
                  <a:pt x="1522" y="446"/>
                  <a:pt x="1522" y="446"/>
                  <a:pt x="1522" y="446"/>
                </a:cubicBezTo>
                <a:cubicBezTo>
                  <a:pt x="1523" y="443"/>
                  <a:pt x="1523" y="443"/>
                  <a:pt x="1523" y="443"/>
                </a:cubicBezTo>
                <a:cubicBezTo>
                  <a:pt x="1522" y="442"/>
                  <a:pt x="1522" y="442"/>
                  <a:pt x="1522" y="442"/>
                </a:cubicBezTo>
                <a:cubicBezTo>
                  <a:pt x="1522" y="439"/>
                  <a:pt x="1522" y="439"/>
                  <a:pt x="1522" y="439"/>
                </a:cubicBezTo>
                <a:cubicBezTo>
                  <a:pt x="1518" y="437"/>
                  <a:pt x="1518" y="437"/>
                  <a:pt x="1518" y="437"/>
                </a:cubicBezTo>
                <a:cubicBezTo>
                  <a:pt x="1514" y="437"/>
                  <a:pt x="1514" y="437"/>
                  <a:pt x="1514" y="437"/>
                </a:cubicBezTo>
                <a:cubicBezTo>
                  <a:pt x="1511" y="437"/>
                  <a:pt x="1511" y="437"/>
                  <a:pt x="1511" y="437"/>
                </a:cubicBezTo>
                <a:cubicBezTo>
                  <a:pt x="1511" y="439"/>
                  <a:pt x="1511" y="439"/>
                  <a:pt x="1511" y="439"/>
                </a:cubicBezTo>
                <a:cubicBezTo>
                  <a:pt x="1510" y="440"/>
                  <a:pt x="1510" y="440"/>
                  <a:pt x="1510" y="440"/>
                </a:cubicBezTo>
                <a:cubicBezTo>
                  <a:pt x="1508" y="438"/>
                  <a:pt x="1508" y="438"/>
                  <a:pt x="1508" y="438"/>
                </a:cubicBezTo>
                <a:cubicBezTo>
                  <a:pt x="1506" y="438"/>
                  <a:pt x="1506" y="438"/>
                  <a:pt x="1506" y="438"/>
                </a:cubicBezTo>
                <a:cubicBezTo>
                  <a:pt x="1509" y="435"/>
                  <a:pt x="1509" y="435"/>
                  <a:pt x="1509" y="435"/>
                </a:cubicBezTo>
                <a:cubicBezTo>
                  <a:pt x="1509" y="433"/>
                  <a:pt x="1509" y="433"/>
                  <a:pt x="1509" y="433"/>
                </a:cubicBezTo>
                <a:cubicBezTo>
                  <a:pt x="1507" y="429"/>
                  <a:pt x="1507" y="429"/>
                  <a:pt x="1507" y="429"/>
                </a:cubicBezTo>
                <a:cubicBezTo>
                  <a:pt x="1506" y="429"/>
                  <a:pt x="1506" y="429"/>
                  <a:pt x="1506" y="429"/>
                </a:cubicBezTo>
                <a:cubicBezTo>
                  <a:pt x="1504" y="428"/>
                  <a:pt x="1504" y="428"/>
                  <a:pt x="1504" y="428"/>
                </a:cubicBezTo>
                <a:cubicBezTo>
                  <a:pt x="1503" y="427"/>
                  <a:pt x="1503" y="427"/>
                  <a:pt x="1503" y="427"/>
                </a:cubicBezTo>
                <a:cubicBezTo>
                  <a:pt x="1502" y="427"/>
                  <a:pt x="1502" y="427"/>
                  <a:pt x="1502" y="427"/>
                </a:cubicBezTo>
                <a:cubicBezTo>
                  <a:pt x="1502" y="427"/>
                  <a:pt x="1502" y="427"/>
                  <a:pt x="1502" y="427"/>
                </a:cubicBezTo>
                <a:cubicBezTo>
                  <a:pt x="1500" y="427"/>
                  <a:pt x="1500" y="427"/>
                  <a:pt x="1500" y="427"/>
                </a:cubicBezTo>
                <a:cubicBezTo>
                  <a:pt x="1500" y="427"/>
                  <a:pt x="1500" y="427"/>
                  <a:pt x="1500" y="427"/>
                </a:cubicBezTo>
                <a:cubicBezTo>
                  <a:pt x="1501" y="426"/>
                  <a:pt x="1501" y="426"/>
                  <a:pt x="1501" y="426"/>
                </a:cubicBezTo>
                <a:cubicBezTo>
                  <a:pt x="1502" y="427"/>
                  <a:pt x="1502" y="427"/>
                  <a:pt x="1502" y="427"/>
                </a:cubicBezTo>
                <a:cubicBezTo>
                  <a:pt x="1503" y="426"/>
                  <a:pt x="1503" y="426"/>
                  <a:pt x="1503" y="426"/>
                </a:cubicBezTo>
                <a:cubicBezTo>
                  <a:pt x="1504" y="427"/>
                  <a:pt x="1504" y="427"/>
                  <a:pt x="1504" y="427"/>
                </a:cubicBezTo>
                <a:cubicBezTo>
                  <a:pt x="1505" y="428"/>
                  <a:pt x="1505" y="428"/>
                  <a:pt x="1505" y="428"/>
                </a:cubicBezTo>
                <a:cubicBezTo>
                  <a:pt x="1506" y="427"/>
                  <a:pt x="1506" y="427"/>
                  <a:pt x="1506" y="427"/>
                </a:cubicBezTo>
                <a:cubicBezTo>
                  <a:pt x="1507" y="428"/>
                  <a:pt x="1507" y="428"/>
                  <a:pt x="1507" y="428"/>
                </a:cubicBezTo>
                <a:cubicBezTo>
                  <a:pt x="1504" y="424"/>
                  <a:pt x="1504" y="424"/>
                  <a:pt x="1504" y="424"/>
                </a:cubicBezTo>
                <a:cubicBezTo>
                  <a:pt x="1503" y="423"/>
                  <a:pt x="1503" y="423"/>
                  <a:pt x="1503" y="423"/>
                </a:cubicBezTo>
                <a:cubicBezTo>
                  <a:pt x="1504" y="421"/>
                  <a:pt x="1504" y="421"/>
                  <a:pt x="1504" y="421"/>
                </a:cubicBezTo>
                <a:cubicBezTo>
                  <a:pt x="1505" y="421"/>
                  <a:pt x="1505" y="421"/>
                  <a:pt x="1505" y="421"/>
                </a:cubicBezTo>
                <a:cubicBezTo>
                  <a:pt x="1503" y="420"/>
                  <a:pt x="1503" y="420"/>
                  <a:pt x="1503" y="420"/>
                </a:cubicBezTo>
                <a:cubicBezTo>
                  <a:pt x="1503" y="419"/>
                  <a:pt x="1503" y="419"/>
                  <a:pt x="1503" y="419"/>
                </a:cubicBezTo>
                <a:cubicBezTo>
                  <a:pt x="1502" y="419"/>
                  <a:pt x="1502" y="419"/>
                  <a:pt x="1502" y="419"/>
                </a:cubicBezTo>
                <a:cubicBezTo>
                  <a:pt x="1501" y="416"/>
                  <a:pt x="1501" y="416"/>
                  <a:pt x="1501" y="416"/>
                </a:cubicBezTo>
                <a:cubicBezTo>
                  <a:pt x="1498" y="415"/>
                  <a:pt x="1498" y="415"/>
                  <a:pt x="1498" y="415"/>
                </a:cubicBezTo>
                <a:cubicBezTo>
                  <a:pt x="1495" y="414"/>
                  <a:pt x="1495" y="414"/>
                  <a:pt x="1495" y="414"/>
                </a:cubicBezTo>
                <a:cubicBezTo>
                  <a:pt x="1495" y="413"/>
                  <a:pt x="1495" y="413"/>
                  <a:pt x="1495" y="413"/>
                </a:cubicBezTo>
                <a:cubicBezTo>
                  <a:pt x="1494" y="412"/>
                  <a:pt x="1494" y="412"/>
                  <a:pt x="1494" y="412"/>
                </a:cubicBezTo>
                <a:cubicBezTo>
                  <a:pt x="1493" y="409"/>
                  <a:pt x="1493" y="409"/>
                  <a:pt x="1493" y="409"/>
                </a:cubicBezTo>
                <a:cubicBezTo>
                  <a:pt x="1492" y="407"/>
                  <a:pt x="1492" y="407"/>
                  <a:pt x="1492" y="407"/>
                </a:cubicBezTo>
                <a:cubicBezTo>
                  <a:pt x="1491" y="402"/>
                  <a:pt x="1491" y="402"/>
                  <a:pt x="1491" y="402"/>
                </a:cubicBezTo>
                <a:cubicBezTo>
                  <a:pt x="1490" y="401"/>
                  <a:pt x="1490" y="401"/>
                  <a:pt x="1490" y="401"/>
                </a:cubicBezTo>
                <a:cubicBezTo>
                  <a:pt x="1489" y="401"/>
                  <a:pt x="1489" y="401"/>
                  <a:pt x="1489" y="401"/>
                </a:cubicBezTo>
                <a:cubicBezTo>
                  <a:pt x="1486" y="396"/>
                  <a:pt x="1486" y="396"/>
                  <a:pt x="1486" y="396"/>
                </a:cubicBezTo>
                <a:cubicBezTo>
                  <a:pt x="1484" y="396"/>
                  <a:pt x="1484" y="396"/>
                  <a:pt x="1484" y="396"/>
                </a:cubicBezTo>
                <a:cubicBezTo>
                  <a:pt x="1483" y="395"/>
                  <a:pt x="1483" y="395"/>
                  <a:pt x="1483" y="395"/>
                </a:cubicBezTo>
                <a:cubicBezTo>
                  <a:pt x="1481" y="394"/>
                  <a:pt x="1481" y="394"/>
                  <a:pt x="1481" y="394"/>
                </a:cubicBezTo>
                <a:cubicBezTo>
                  <a:pt x="1480" y="395"/>
                  <a:pt x="1480" y="395"/>
                  <a:pt x="1480" y="395"/>
                </a:cubicBezTo>
                <a:cubicBezTo>
                  <a:pt x="1478" y="396"/>
                  <a:pt x="1478" y="396"/>
                  <a:pt x="1478" y="396"/>
                </a:cubicBezTo>
                <a:cubicBezTo>
                  <a:pt x="1476" y="395"/>
                  <a:pt x="1476" y="395"/>
                  <a:pt x="1476" y="395"/>
                </a:cubicBezTo>
                <a:cubicBezTo>
                  <a:pt x="1475" y="395"/>
                  <a:pt x="1475" y="395"/>
                  <a:pt x="1475" y="395"/>
                </a:cubicBezTo>
                <a:cubicBezTo>
                  <a:pt x="1473" y="395"/>
                  <a:pt x="1473" y="395"/>
                  <a:pt x="1473" y="395"/>
                </a:cubicBezTo>
                <a:cubicBezTo>
                  <a:pt x="1472" y="394"/>
                  <a:pt x="1472" y="394"/>
                  <a:pt x="1472" y="394"/>
                </a:cubicBezTo>
                <a:cubicBezTo>
                  <a:pt x="1473" y="394"/>
                  <a:pt x="1473" y="394"/>
                  <a:pt x="1473" y="394"/>
                </a:cubicBezTo>
                <a:cubicBezTo>
                  <a:pt x="1476" y="394"/>
                  <a:pt x="1476" y="394"/>
                  <a:pt x="1476" y="394"/>
                </a:cubicBezTo>
                <a:cubicBezTo>
                  <a:pt x="1478" y="394"/>
                  <a:pt x="1478" y="394"/>
                  <a:pt x="1478" y="394"/>
                </a:cubicBezTo>
                <a:cubicBezTo>
                  <a:pt x="1478" y="392"/>
                  <a:pt x="1478" y="392"/>
                  <a:pt x="1478" y="392"/>
                </a:cubicBezTo>
                <a:cubicBezTo>
                  <a:pt x="1480" y="392"/>
                  <a:pt x="1480" y="392"/>
                  <a:pt x="1480" y="392"/>
                </a:cubicBezTo>
                <a:cubicBezTo>
                  <a:pt x="1482" y="391"/>
                  <a:pt x="1482" y="391"/>
                  <a:pt x="1482" y="391"/>
                </a:cubicBezTo>
                <a:cubicBezTo>
                  <a:pt x="1480" y="390"/>
                  <a:pt x="1480" y="390"/>
                  <a:pt x="1480" y="390"/>
                </a:cubicBezTo>
                <a:cubicBezTo>
                  <a:pt x="1480" y="389"/>
                  <a:pt x="1480" y="389"/>
                  <a:pt x="1480" y="389"/>
                </a:cubicBezTo>
                <a:cubicBezTo>
                  <a:pt x="1479" y="389"/>
                  <a:pt x="1479" y="389"/>
                  <a:pt x="1479" y="389"/>
                </a:cubicBezTo>
                <a:cubicBezTo>
                  <a:pt x="1477" y="390"/>
                  <a:pt x="1477" y="390"/>
                  <a:pt x="1477" y="390"/>
                </a:cubicBezTo>
                <a:cubicBezTo>
                  <a:pt x="1476" y="389"/>
                  <a:pt x="1476" y="389"/>
                  <a:pt x="1476" y="389"/>
                </a:cubicBezTo>
                <a:cubicBezTo>
                  <a:pt x="1478" y="388"/>
                  <a:pt x="1478" y="388"/>
                  <a:pt x="1478" y="388"/>
                </a:cubicBezTo>
                <a:cubicBezTo>
                  <a:pt x="1481" y="388"/>
                  <a:pt x="1481" y="388"/>
                  <a:pt x="1481" y="388"/>
                </a:cubicBezTo>
                <a:cubicBezTo>
                  <a:pt x="1482" y="387"/>
                  <a:pt x="1482" y="387"/>
                  <a:pt x="1482" y="387"/>
                </a:cubicBezTo>
                <a:cubicBezTo>
                  <a:pt x="1482" y="386"/>
                  <a:pt x="1482" y="386"/>
                  <a:pt x="1482" y="386"/>
                </a:cubicBezTo>
                <a:cubicBezTo>
                  <a:pt x="1483" y="385"/>
                  <a:pt x="1483" y="385"/>
                  <a:pt x="1483" y="385"/>
                </a:cubicBezTo>
                <a:cubicBezTo>
                  <a:pt x="1484" y="383"/>
                  <a:pt x="1484" y="383"/>
                  <a:pt x="1484" y="383"/>
                </a:cubicBezTo>
                <a:cubicBezTo>
                  <a:pt x="1485" y="381"/>
                  <a:pt x="1485" y="381"/>
                  <a:pt x="1485" y="381"/>
                </a:cubicBezTo>
                <a:cubicBezTo>
                  <a:pt x="1485" y="381"/>
                  <a:pt x="1485" y="381"/>
                  <a:pt x="1485" y="381"/>
                </a:cubicBezTo>
                <a:cubicBezTo>
                  <a:pt x="1486" y="379"/>
                  <a:pt x="1486" y="379"/>
                  <a:pt x="1486" y="379"/>
                </a:cubicBezTo>
                <a:cubicBezTo>
                  <a:pt x="1486" y="378"/>
                  <a:pt x="1486" y="378"/>
                  <a:pt x="1486" y="378"/>
                </a:cubicBezTo>
                <a:cubicBezTo>
                  <a:pt x="1487" y="376"/>
                  <a:pt x="1487" y="376"/>
                  <a:pt x="1487" y="376"/>
                </a:cubicBezTo>
                <a:cubicBezTo>
                  <a:pt x="1488" y="374"/>
                  <a:pt x="1488" y="374"/>
                  <a:pt x="1488" y="374"/>
                </a:cubicBezTo>
                <a:cubicBezTo>
                  <a:pt x="1488" y="373"/>
                  <a:pt x="1488" y="373"/>
                  <a:pt x="1488" y="373"/>
                </a:cubicBezTo>
                <a:cubicBezTo>
                  <a:pt x="1486" y="371"/>
                  <a:pt x="1486" y="371"/>
                  <a:pt x="1486" y="371"/>
                </a:cubicBezTo>
                <a:cubicBezTo>
                  <a:pt x="1485" y="371"/>
                  <a:pt x="1485" y="371"/>
                  <a:pt x="1485" y="371"/>
                </a:cubicBezTo>
                <a:cubicBezTo>
                  <a:pt x="1481" y="371"/>
                  <a:pt x="1481" y="371"/>
                  <a:pt x="1481" y="371"/>
                </a:cubicBezTo>
                <a:cubicBezTo>
                  <a:pt x="1479" y="371"/>
                  <a:pt x="1479" y="371"/>
                  <a:pt x="1479" y="371"/>
                </a:cubicBezTo>
                <a:cubicBezTo>
                  <a:pt x="1478" y="371"/>
                  <a:pt x="1478" y="371"/>
                  <a:pt x="1478" y="371"/>
                </a:cubicBezTo>
                <a:cubicBezTo>
                  <a:pt x="1477" y="371"/>
                  <a:pt x="1477" y="371"/>
                  <a:pt x="1477" y="371"/>
                </a:cubicBezTo>
                <a:cubicBezTo>
                  <a:pt x="1475" y="371"/>
                  <a:pt x="1475" y="371"/>
                  <a:pt x="1475" y="371"/>
                </a:cubicBezTo>
                <a:cubicBezTo>
                  <a:pt x="1474" y="371"/>
                  <a:pt x="1474" y="371"/>
                  <a:pt x="1474" y="371"/>
                </a:cubicBezTo>
                <a:cubicBezTo>
                  <a:pt x="1474" y="371"/>
                  <a:pt x="1474" y="371"/>
                  <a:pt x="1474" y="371"/>
                </a:cubicBezTo>
                <a:cubicBezTo>
                  <a:pt x="1473" y="372"/>
                  <a:pt x="1473" y="372"/>
                  <a:pt x="1473" y="372"/>
                </a:cubicBezTo>
                <a:cubicBezTo>
                  <a:pt x="1471" y="373"/>
                  <a:pt x="1471" y="373"/>
                  <a:pt x="1471" y="373"/>
                </a:cubicBezTo>
                <a:cubicBezTo>
                  <a:pt x="1470" y="373"/>
                  <a:pt x="1470" y="373"/>
                  <a:pt x="1470" y="373"/>
                </a:cubicBezTo>
                <a:cubicBezTo>
                  <a:pt x="1469" y="374"/>
                  <a:pt x="1469" y="374"/>
                  <a:pt x="1469" y="374"/>
                </a:cubicBezTo>
                <a:cubicBezTo>
                  <a:pt x="1469" y="373"/>
                  <a:pt x="1469" y="373"/>
                  <a:pt x="1469" y="373"/>
                </a:cubicBezTo>
                <a:cubicBezTo>
                  <a:pt x="1470" y="372"/>
                  <a:pt x="1470" y="372"/>
                  <a:pt x="1470" y="372"/>
                </a:cubicBezTo>
                <a:cubicBezTo>
                  <a:pt x="1472" y="369"/>
                  <a:pt x="1472" y="369"/>
                  <a:pt x="1472" y="369"/>
                </a:cubicBezTo>
                <a:cubicBezTo>
                  <a:pt x="1471" y="370"/>
                  <a:pt x="1471" y="370"/>
                  <a:pt x="1471" y="370"/>
                </a:cubicBezTo>
                <a:cubicBezTo>
                  <a:pt x="1469" y="369"/>
                  <a:pt x="1469" y="369"/>
                  <a:pt x="1469" y="369"/>
                </a:cubicBezTo>
                <a:cubicBezTo>
                  <a:pt x="1470" y="369"/>
                  <a:pt x="1470" y="369"/>
                  <a:pt x="1470" y="369"/>
                </a:cubicBezTo>
                <a:cubicBezTo>
                  <a:pt x="1470" y="367"/>
                  <a:pt x="1470" y="367"/>
                  <a:pt x="1470" y="367"/>
                </a:cubicBezTo>
                <a:cubicBezTo>
                  <a:pt x="1474" y="364"/>
                  <a:pt x="1474" y="364"/>
                  <a:pt x="1474" y="364"/>
                </a:cubicBezTo>
                <a:cubicBezTo>
                  <a:pt x="1476" y="362"/>
                  <a:pt x="1476" y="362"/>
                  <a:pt x="1476" y="362"/>
                </a:cubicBezTo>
                <a:cubicBezTo>
                  <a:pt x="1477" y="362"/>
                  <a:pt x="1477" y="362"/>
                  <a:pt x="1477" y="362"/>
                </a:cubicBezTo>
                <a:cubicBezTo>
                  <a:pt x="1478" y="360"/>
                  <a:pt x="1478" y="360"/>
                  <a:pt x="1478" y="360"/>
                </a:cubicBezTo>
                <a:cubicBezTo>
                  <a:pt x="1477" y="359"/>
                  <a:pt x="1477" y="359"/>
                  <a:pt x="1477" y="359"/>
                </a:cubicBezTo>
                <a:cubicBezTo>
                  <a:pt x="1478" y="358"/>
                  <a:pt x="1478" y="358"/>
                  <a:pt x="1478" y="358"/>
                </a:cubicBezTo>
                <a:cubicBezTo>
                  <a:pt x="1478" y="357"/>
                  <a:pt x="1478" y="357"/>
                  <a:pt x="1478" y="357"/>
                </a:cubicBezTo>
                <a:cubicBezTo>
                  <a:pt x="1476" y="357"/>
                  <a:pt x="1476" y="357"/>
                  <a:pt x="1476" y="357"/>
                </a:cubicBezTo>
                <a:cubicBezTo>
                  <a:pt x="1475" y="358"/>
                  <a:pt x="1475" y="358"/>
                  <a:pt x="1475" y="358"/>
                </a:cubicBezTo>
                <a:cubicBezTo>
                  <a:pt x="1473" y="358"/>
                  <a:pt x="1473" y="358"/>
                  <a:pt x="1473" y="358"/>
                </a:cubicBezTo>
                <a:cubicBezTo>
                  <a:pt x="1472" y="359"/>
                  <a:pt x="1472" y="359"/>
                  <a:pt x="1472" y="359"/>
                </a:cubicBezTo>
                <a:cubicBezTo>
                  <a:pt x="1470" y="359"/>
                  <a:pt x="1470" y="359"/>
                  <a:pt x="1470" y="359"/>
                </a:cubicBezTo>
                <a:cubicBezTo>
                  <a:pt x="1468" y="359"/>
                  <a:pt x="1468" y="359"/>
                  <a:pt x="1468" y="359"/>
                </a:cubicBezTo>
                <a:cubicBezTo>
                  <a:pt x="1467" y="359"/>
                  <a:pt x="1467" y="359"/>
                  <a:pt x="1467" y="359"/>
                </a:cubicBezTo>
                <a:cubicBezTo>
                  <a:pt x="1467" y="360"/>
                  <a:pt x="1467" y="360"/>
                  <a:pt x="1467" y="360"/>
                </a:cubicBezTo>
                <a:cubicBezTo>
                  <a:pt x="1467" y="359"/>
                  <a:pt x="1467" y="359"/>
                  <a:pt x="1467" y="359"/>
                </a:cubicBezTo>
                <a:cubicBezTo>
                  <a:pt x="1466" y="359"/>
                  <a:pt x="1466" y="359"/>
                  <a:pt x="1466" y="359"/>
                </a:cubicBezTo>
                <a:cubicBezTo>
                  <a:pt x="1464" y="360"/>
                  <a:pt x="1464" y="360"/>
                  <a:pt x="1464" y="360"/>
                </a:cubicBezTo>
                <a:cubicBezTo>
                  <a:pt x="1465" y="359"/>
                  <a:pt x="1465" y="359"/>
                  <a:pt x="1465" y="359"/>
                </a:cubicBezTo>
                <a:cubicBezTo>
                  <a:pt x="1463" y="358"/>
                  <a:pt x="1463" y="358"/>
                  <a:pt x="1463" y="358"/>
                </a:cubicBezTo>
                <a:cubicBezTo>
                  <a:pt x="1462" y="359"/>
                  <a:pt x="1462" y="359"/>
                  <a:pt x="1462" y="359"/>
                </a:cubicBezTo>
                <a:cubicBezTo>
                  <a:pt x="1461" y="360"/>
                  <a:pt x="1461" y="360"/>
                  <a:pt x="1461" y="360"/>
                </a:cubicBezTo>
                <a:cubicBezTo>
                  <a:pt x="1462" y="361"/>
                  <a:pt x="1462" y="361"/>
                  <a:pt x="1462" y="361"/>
                </a:cubicBezTo>
                <a:cubicBezTo>
                  <a:pt x="1461" y="361"/>
                  <a:pt x="1461" y="361"/>
                  <a:pt x="1461" y="361"/>
                </a:cubicBezTo>
                <a:cubicBezTo>
                  <a:pt x="1461" y="363"/>
                  <a:pt x="1461" y="363"/>
                  <a:pt x="1461" y="363"/>
                </a:cubicBezTo>
                <a:cubicBezTo>
                  <a:pt x="1460" y="363"/>
                  <a:pt x="1460" y="363"/>
                  <a:pt x="1460" y="363"/>
                </a:cubicBezTo>
                <a:cubicBezTo>
                  <a:pt x="1460" y="365"/>
                  <a:pt x="1460" y="365"/>
                  <a:pt x="1460" y="365"/>
                </a:cubicBezTo>
                <a:cubicBezTo>
                  <a:pt x="1460" y="366"/>
                  <a:pt x="1460" y="366"/>
                  <a:pt x="1460" y="366"/>
                </a:cubicBezTo>
                <a:cubicBezTo>
                  <a:pt x="1459" y="366"/>
                  <a:pt x="1459" y="366"/>
                  <a:pt x="1459" y="366"/>
                </a:cubicBezTo>
                <a:cubicBezTo>
                  <a:pt x="1461" y="368"/>
                  <a:pt x="1461" y="368"/>
                  <a:pt x="1461" y="368"/>
                </a:cubicBezTo>
                <a:cubicBezTo>
                  <a:pt x="1462" y="369"/>
                  <a:pt x="1462" y="369"/>
                  <a:pt x="1462" y="369"/>
                </a:cubicBezTo>
                <a:cubicBezTo>
                  <a:pt x="1460" y="368"/>
                  <a:pt x="1460" y="368"/>
                  <a:pt x="1460" y="368"/>
                </a:cubicBezTo>
                <a:cubicBezTo>
                  <a:pt x="1459" y="369"/>
                  <a:pt x="1459" y="369"/>
                  <a:pt x="1459" y="369"/>
                </a:cubicBezTo>
                <a:cubicBezTo>
                  <a:pt x="1457" y="368"/>
                  <a:pt x="1457" y="368"/>
                  <a:pt x="1457" y="368"/>
                </a:cubicBezTo>
                <a:cubicBezTo>
                  <a:pt x="1457" y="368"/>
                  <a:pt x="1457" y="368"/>
                  <a:pt x="1457" y="368"/>
                </a:cubicBezTo>
                <a:cubicBezTo>
                  <a:pt x="1458" y="369"/>
                  <a:pt x="1458" y="369"/>
                  <a:pt x="1458" y="369"/>
                </a:cubicBezTo>
                <a:cubicBezTo>
                  <a:pt x="1457" y="370"/>
                  <a:pt x="1457" y="370"/>
                  <a:pt x="1457" y="370"/>
                </a:cubicBezTo>
                <a:cubicBezTo>
                  <a:pt x="1457" y="368"/>
                  <a:pt x="1457" y="368"/>
                  <a:pt x="1457" y="368"/>
                </a:cubicBezTo>
                <a:cubicBezTo>
                  <a:pt x="1456" y="370"/>
                  <a:pt x="1456" y="370"/>
                  <a:pt x="1456" y="370"/>
                </a:cubicBezTo>
                <a:cubicBezTo>
                  <a:pt x="1457" y="371"/>
                  <a:pt x="1457" y="371"/>
                  <a:pt x="1457" y="371"/>
                </a:cubicBezTo>
                <a:cubicBezTo>
                  <a:pt x="1456" y="372"/>
                  <a:pt x="1456" y="372"/>
                  <a:pt x="1456" y="372"/>
                </a:cubicBezTo>
                <a:cubicBezTo>
                  <a:pt x="1457" y="373"/>
                  <a:pt x="1457" y="373"/>
                  <a:pt x="1457" y="373"/>
                </a:cubicBezTo>
                <a:cubicBezTo>
                  <a:pt x="1458" y="373"/>
                  <a:pt x="1458" y="373"/>
                  <a:pt x="1458" y="373"/>
                </a:cubicBezTo>
                <a:cubicBezTo>
                  <a:pt x="1457" y="374"/>
                  <a:pt x="1457" y="374"/>
                  <a:pt x="1457" y="374"/>
                </a:cubicBezTo>
                <a:lnTo>
                  <a:pt x="1456" y="373"/>
                </a:lnTo>
                <a:close/>
                <a:moveTo>
                  <a:pt x="1452" y="371"/>
                </a:moveTo>
                <a:cubicBezTo>
                  <a:pt x="1451" y="371"/>
                  <a:pt x="1451" y="371"/>
                  <a:pt x="1451" y="371"/>
                </a:cubicBezTo>
                <a:cubicBezTo>
                  <a:pt x="1451" y="374"/>
                  <a:pt x="1451" y="374"/>
                  <a:pt x="1451" y="374"/>
                </a:cubicBezTo>
                <a:cubicBezTo>
                  <a:pt x="1449" y="372"/>
                  <a:pt x="1449" y="372"/>
                  <a:pt x="1449" y="372"/>
                </a:cubicBezTo>
                <a:cubicBezTo>
                  <a:pt x="1449" y="374"/>
                  <a:pt x="1449" y="374"/>
                  <a:pt x="1449" y="374"/>
                </a:cubicBezTo>
                <a:cubicBezTo>
                  <a:pt x="1449" y="373"/>
                  <a:pt x="1449" y="373"/>
                  <a:pt x="1449" y="373"/>
                </a:cubicBezTo>
                <a:cubicBezTo>
                  <a:pt x="1448" y="374"/>
                  <a:pt x="1448" y="374"/>
                  <a:pt x="1448" y="374"/>
                </a:cubicBezTo>
                <a:cubicBezTo>
                  <a:pt x="1450" y="375"/>
                  <a:pt x="1450" y="375"/>
                  <a:pt x="1450" y="375"/>
                </a:cubicBezTo>
                <a:cubicBezTo>
                  <a:pt x="1450" y="375"/>
                  <a:pt x="1450" y="375"/>
                  <a:pt x="1450" y="375"/>
                </a:cubicBezTo>
                <a:cubicBezTo>
                  <a:pt x="1451" y="375"/>
                  <a:pt x="1451" y="375"/>
                  <a:pt x="1451" y="375"/>
                </a:cubicBezTo>
                <a:cubicBezTo>
                  <a:pt x="1450" y="376"/>
                  <a:pt x="1450" y="376"/>
                  <a:pt x="1450" y="376"/>
                </a:cubicBezTo>
                <a:cubicBezTo>
                  <a:pt x="1452" y="378"/>
                  <a:pt x="1452" y="378"/>
                  <a:pt x="1452" y="378"/>
                </a:cubicBezTo>
                <a:cubicBezTo>
                  <a:pt x="1454" y="378"/>
                  <a:pt x="1454" y="378"/>
                  <a:pt x="1454" y="378"/>
                </a:cubicBezTo>
                <a:cubicBezTo>
                  <a:pt x="1454" y="380"/>
                  <a:pt x="1454" y="380"/>
                  <a:pt x="1454" y="380"/>
                </a:cubicBezTo>
                <a:cubicBezTo>
                  <a:pt x="1455" y="380"/>
                  <a:pt x="1455" y="380"/>
                  <a:pt x="1455" y="380"/>
                </a:cubicBezTo>
                <a:cubicBezTo>
                  <a:pt x="1456" y="378"/>
                  <a:pt x="1456" y="378"/>
                  <a:pt x="1456" y="378"/>
                </a:cubicBezTo>
                <a:cubicBezTo>
                  <a:pt x="1457" y="377"/>
                  <a:pt x="1457" y="377"/>
                  <a:pt x="1457" y="377"/>
                </a:cubicBezTo>
                <a:cubicBezTo>
                  <a:pt x="1456" y="377"/>
                  <a:pt x="1456" y="377"/>
                  <a:pt x="1456" y="377"/>
                </a:cubicBezTo>
                <a:cubicBezTo>
                  <a:pt x="1455" y="377"/>
                  <a:pt x="1455" y="377"/>
                  <a:pt x="1455" y="377"/>
                </a:cubicBezTo>
                <a:cubicBezTo>
                  <a:pt x="1453" y="376"/>
                  <a:pt x="1453" y="376"/>
                  <a:pt x="1453" y="376"/>
                </a:cubicBezTo>
                <a:cubicBezTo>
                  <a:pt x="1453" y="373"/>
                  <a:pt x="1453" y="373"/>
                  <a:pt x="1453" y="373"/>
                </a:cubicBezTo>
                <a:lnTo>
                  <a:pt x="1452" y="371"/>
                </a:lnTo>
                <a:close/>
                <a:moveTo>
                  <a:pt x="1446" y="366"/>
                </a:moveTo>
                <a:cubicBezTo>
                  <a:pt x="1447" y="367"/>
                  <a:pt x="1447" y="367"/>
                  <a:pt x="1447" y="367"/>
                </a:cubicBezTo>
                <a:cubicBezTo>
                  <a:pt x="1448" y="367"/>
                  <a:pt x="1448" y="367"/>
                  <a:pt x="1448" y="367"/>
                </a:cubicBezTo>
                <a:cubicBezTo>
                  <a:pt x="1450" y="367"/>
                  <a:pt x="1450" y="367"/>
                  <a:pt x="1450" y="367"/>
                </a:cubicBezTo>
                <a:cubicBezTo>
                  <a:pt x="1451" y="365"/>
                  <a:pt x="1451" y="365"/>
                  <a:pt x="1451" y="365"/>
                </a:cubicBezTo>
                <a:cubicBezTo>
                  <a:pt x="1451" y="365"/>
                  <a:pt x="1451" y="365"/>
                  <a:pt x="1451" y="365"/>
                </a:cubicBezTo>
                <a:cubicBezTo>
                  <a:pt x="1451" y="363"/>
                  <a:pt x="1451" y="363"/>
                  <a:pt x="1451" y="363"/>
                </a:cubicBezTo>
                <a:cubicBezTo>
                  <a:pt x="1453" y="362"/>
                  <a:pt x="1453" y="362"/>
                  <a:pt x="1453" y="362"/>
                </a:cubicBezTo>
                <a:cubicBezTo>
                  <a:pt x="1453" y="359"/>
                  <a:pt x="1453" y="359"/>
                  <a:pt x="1453" y="359"/>
                </a:cubicBezTo>
                <a:cubicBezTo>
                  <a:pt x="1448" y="362"/>
                  <a:pt x="1448" y="362"/>
                  <a:pt x="1448" y="362"/>
                </a:cubicBezTo>
                <a:cubicBezTo>
                  <a:pt x="1449" y="364"/>
                  <a:pt x="1449" y="364"/>
                  <a:pt x="1449" y="364"/>
                </a:cubicBezTo>
                <a:cubicBezTo>
                  <a:pt x="1447" y="363"/>
                  <a:pt x="1447" y="363"/>
                  <a:pt x="1447" y="363"/>
                </a:cubicBezTo>
                <a:cubicBezTo>
                  <a:pt x="1446" y="364"/>
                  <a:pt x="1446" y="364"/>
                  <a:pt x="1446" y="364"/>
                </a:cubicBezTo>
                <a:cubicBezTo>
                  <a:pt x="1447" y="366"/>
                  <a:pt x="1447" y="366"/>
                  <a:pt x="1447" y="366"/>
                </a:cubicBezTo>
                <a:lnTo>
                  <a:pt x="1446" y="366"/>
                </a:lnTo>
                <a:close/>
                <a:moveTo>
                  <a:pt x="903" y="48"/>
                </a:moveTo>
                <a:cubicBezTo>
                  <a:pt x="903" y="49"/>
                  <a:pt x="903" y="49"/>
                  <a:pt x="903" y="49"/>
                </a:cubicBezTo>
                <a:cubicBezTo>
                  <a:pt x="904" y="50"/>
                  <a:pt x="904" y="50"/>
                  <a:pt x="904" y="50"/>
                </a:cubicBezTo>
                <a:cubicBezTo>
                  <a:pt x="905" y="49"/>
                  <a:pt x="905" y="49"/>
                  <a:pt x="905" y="49"/>
                </a:cubicBezTo>
                <a:cubicBezTo>
                  <a:pt x="904" y="48"/>
                  <a:pt x="904" y="48"/>
                  <a:pt x="904" y="48"/>
                </a:cubicBezTo>
                <a:lnTo>
                  <a:pt x="903" y="48"/>
                </a:lnTo>
                <a:close/>
                <a:moveTo>
                  <a:pt x="848" y="105"/>
                </a:moveTo>
                <a:cubicBezTo>
                  <a:pt x="847" y="104"/>
                  <a:pt x="847" y="104"/>
                  <a:pt x="847" y="104"/>
                </a:cubicBezTo>
                <a:cubicBezTo>
                  <a:pt x="846" y="105"/>
                  <a:pt x="846" y="105"/>
                  <a:pt x="846" y="105"/>
                </a:cubicBezTo>
                <a:lnTo>
                  <a:pt x="848" y="105"/>
                </a:lnTo>
                <a:close/>
                <a:moveTo>
                  <a:pt x="842" y="103"/>
                </a:moveTo>
                <a:cubicBezTo>
                  <a:pt x="843" y="105"/>
                  <a:pt x="843" y="105"/>
                  <a:pt x="843" y="105"/>
                </a:cubicBezTo>
                <a:cubicBezTo>
                  <a:pt x="844" y="105"/>
                  <a:pt x="844" y="105"/>
                  <a:pt x="844" y="105"/>
                </a:cubicBezTo>
                <a:cubicBezTo>
                  <a:pt x="844" y="104"/>
                  <a:pt x="844" y="104"/>
                  <a:pt x="844" y="104"/>
                </a:cubicBezTo>
                <a:cubicBezTo>
                  <a:pt x="844" y="103"/>
                  <a:pt x="844" y="103"/>
                  <a:pt x="844" y="103"/>
                </a:cubicBezTo>
                <a:cubicBezTo>
                  <a:pt x="843" y="103"/>
                  <a:pt x="843" y="103"/>
                  <a:pt x="843" y="103"/>
                </a:cubicBezTo>
                <a:lnTo>
                  <a:pt x="842" y="103"/>
                </a:lnTo>
                <a:close/>
                <a:moveTo>
                  <a:pt x="907" y="143"/>
                </a:moveTo>
                <a:cubicBezTo>
                  <a:pt x="908" y="142"/>
                  <a:pt x="908" y="142"/>
                  <a:pt x="908" y="142"/>
                </a:cubicBezTo>
                <a:cubicBezTo>
                  <a:pt x="907" y="141"/>
                  <a:pt x="907" y="141"/>
                  <a:pt x="907" y="141"/>
                </a:cubicBezTo>
                <a:cubicBezTo>
                  <a:pt x="906" y="139"/>
                  <a:pt x="906" y="139"/>
                  <a:pt x="906" y="139"/>
                </a:cubicBezTo>
                <a:cubicBezTo>
                  <a:pt x="906" y="141"/>
                  <a:pt x="906" y="141"/>
                  <a:pt x="906" y="141"/>
                </a:cubicBezTo>
                <a:cubicBezTo>
                  <a:pt x="906" y="143"/>
                  <a:pt x="906" y="143"/>
                  <a:pt x="906" y="143"/>
                </a:cubicBezTo>
                <a:lnTo>
                  <a:pt x="907" y="143"/>
                </a:lnTo>
                <a:close/>
                <a:moveTo>
                  <a:pt x="820" y="91"/>
                </a:moveTo>
                <a:cubicBezTo>
                  <a:pt x="819" y="91"/>
                  <a:pt x="819" y="91"/>
                  <a:pt x="819" y="91"/>
                </a:cubicBezTo>
                <a:cubicBezTo>
                  <a:pt x="818" y="91"/>
                  <a:pt x="818" y="91"/>
                  <a:pt x="818" y="91"/>
                </a:cubicBezTo>
                <a:cubicBezTo>
                  <a:pt x="816" y="92"/>
                  <a:pt x="816" y="92"/>
                  <a:pt x="816" y="92"/>
                </a:cubicBezTo>
                <a:cubicBezTo>
                  <a:pt x="817" y="93"/>
                  <a:pt x="817" y="93"/>
                  <a:pt x="817" y="93"/>
                </a:cubicBezTo>
                <a:cubicBezTo>
                  <a:pt x="817" y="94"/>
                  <a:pt x="817" y="94"/>
                  <a:pt x="817" y="94"/>
                </a:cubicBezTo>
                <a:cubicBezTo>
                  <a:pt x="818" y="95"/>
                  <a:pt x="818" y="95"/>
                  <a:pt x="818" y="95"/>
                </a:cubicBezTo>
                <a:cubicBezTo>
                  <a:pt x="819" y="94"/>
                  <a:pt x="819" y="94"/>
                  <a:pt x="819" y="94"/>
                </a:cubicBezTo>
                <a:cubicBezTo>
                  <a:pt x="820" y="95"/>
                  <a:pt x="820" y="95"/>
                  <a:pt x="820" y="95"/>
                </a:cubicBezTo>
                <a:cubicBezTo>
                  <a:pt x="821" y="95"/>
                  <a:pt x="821" y="95"/>
                  <a:pt x="821" y="95"/>
                </a:cubicBezTo>
                <a:cubicBezTo>
                  <a:pt x="822" y="96"/>
                  <a:pt x="822" y="96"/>
                  <a:pt x="822" y="96"/>
                </a:cubicBezTo>
                <a:cubicBezTo>
                  <a:pt x="822" y="96"/>
                  <a:pt x="823" y="96"/>
                  <a:pt x="823" y="96"/>
                </a:cubicBezTo>
                <a:cubicBezTo>
                  <a:pt x="824" y="94"/>
                  <a:pt x="824" y="94"/>
                  <a:pt x="824" y="94"/>
                </a:cubicBezTo>
                <a:cubicBezTo>
                  <a:pt x="823" y="93"/>
                  <a:pt x="823" y="93"/>
                  <a:pt x="823" y="93"/>
                </a:cubicBezTo>
                <a:cubicBezTo>
                  <a:pt x="821" y="92"/>
                  <a:pt x="821" y="92"/>
                  <a:pt x="821" y="92"/>
                </a:cubicBezTo>
                <a:lnTo>
                  <a:pt x="820" y="91"/>
                </a:lnTo>
                <a:close/>
                <a:moveTo>
                  <a:pt x="1007" y="470"/>
                </a:moveTo>
                <a:cubicBezTo>
                  <a:pt x="1007" y="470"/>
                  <a:pt x="1008" y="470"/>
                  <a:pt x="1008" y="470"/>
                </a:cubicBezTo>
                <a:cubicBezTo>
                  <a:pt x="1009" y="470"/>
                  <a:pt x="1009" y="470"/>
                  <a:pt x="1009" y="470"/>
                </a:cubicBezTo>
                <a:cubicBezTo>
                  <a:pt x="1009" y="469"/>
                  <a:pt x="1009" y="469"/>
                  <a:pt x="1009" y="469"/>
                </a:cubicBezTo>
                <a:cubicBezTo>
                  <a:pt x="1008" y="468"/>
                  <a:pt x="1008" y="468"/>
                  <a:pt x="1008" y="468"/>
                </a:cubicBezTo>
                <a:cubicBezTo>
                  <a:pt x="1008" y="468"/>
                  <a:pt x="1008" y="468"/>
                  <a:pt x="1008" y="468"/>
                </a:cubicBezTo>
                <a:cubicBezTo>
                  <a:pt x="1007" y="468"/>
                  <a:pt x="1007" y="468"/>
                  <a:pt x="1007" y="468"/>
                </a:cubicBezTo>
                <a:cubicBezTo>
                  <a:pt x="1007" y="468"/>
                  <a:pt x="1007" y="468"/>
                  <a:pt x="1007" y="468"/>
                </a:cubicBezTo>
                <a:cubicBezTo>
                  <a:pt x="1007" y="468"/>
                  <a:pt x="1007" y="468"/>
                  <a:pt x="1007" y="468"/>
                </a:cubicBezTo>
                <a:lnTo>
                  <a:pt x="1007" y="470"/>
                </a:lnTo>
                <a:close/>
                <a:moveTo>
                  <a:pt x="898" y="48"/>
                </a:moveTo>
                <a:cubicBezTo>
                  <a:pt x="899" y="50"/>
                  <a:pt x="899" y="50"/>
                  <a:pt x="899" y="50"/>
                </a:cubicBezTo>
                <a:cubicBezTo>
                  <a:pt x="900" y="49"/>
                  <a:pt x="900" y="49"/>
                  <a:pt x="900" y="49"/>
                </a:cubicBezTo>
                <a:cubicBezTo>
                  <a:pt x="900" y="48"/>
                  <a:pt x="900" y="48"/>
                  <a:pt x="900" y="48"/>
                </a:cubicBezTo>
                <a:cubicBezTo>
                  <a:pt x="899" y="48"/>
                  <a:pt x="899" y="48"/>
                  <a:pt x="899" y="48"/>
                </a:cubicBezTo>
                <a:lnTo>
                  <a:pt x="898" y="48"/>
                </a:lnTo>
                <a:close/>
                <a:moveTo>
                  <a:pt x="896" y="46"/>
                </a:moveTo>
                <a:cubicBezTo>
                  <a:pt x="896" y="48"/>
                  <a:pt x="896" y="48"/>
                  <a:pt x="896" y="48"/>
                </a:cubicBezTo>
                <a:cubicBezTo>
                  <a:pt x="897" y="47"/>
                  <a:pt x="897" y="47"/>
                  <a:pt x="897" y="47"/>
                </a:cubicBezTo>
                <a:cubicBezTo>
                  <a:pt x="897" y="46"/>
                  <a:pt x="897" y="46"/>
                  <a:pt x="897" y="46"/>
                </a:cubicBezTo>
                <a:cubicBezTo>
                  <a:pt x="897" y="45"/>
                  <a:pt x="897" y="45"/>
                  <a:pt x="897" y="45"/>
                </a:cubicBezTo>
                <a:lnTo>
                  <a:pt x="896" y="46"/>
                </a:lnTo>
                <a:close/>
                <a:moveTo>
                  <a:pt x="904" y="137"/>
                </a:moveTo>
                <a:cubicBezTo>
                  <a:pt x="903" y="137"/>
                  <a:pt x="903" y="137"/>
                  <a:pt x="903" y="137"/>
                </a:cubicBezTo>
                <a:cubicBezTo>
                  <a:pt x="902" y="139"/>
                  <a:pt x="902" y="139"/>
                  <a:pt x="902" y="139"/>
                </a:cubicBezTo>
                <a:cubicBezTo>
                  <a:pt x="901" y="141"/>
                  <a:pt x="901" y="141"/>
                  <a:pt x="901" y="141"/>
                </a:cubicBezTo>
                <a:cubicBezTo>
                  <a:pt x="902" y="143"/>
                  <a:pt x="902" y="143"/>
                  <a:pt x="902" y="143"/>
                </a:cubicBezTo>
                <a:cubicBezTo>
                  <a:pt x="902" y="144"/>
                  <a:pt x="902" y="144"/>
                  <a:pt x="902" y="144"/>
                </a:cubicBezTo>
                <a:cubicBezTo>
                  <a:pt x="903" y="145"/>
                  <a:pt x="903" y="145"/>
                  <a:pt x="903" y="145"/>
                </a:cubicBezTo>
                <a:cubicBezTo>
                  <a:pt x="904" y="145"/>
                  <a:pt x="904" y="145"/>
                  <a:pt x="904" y="145"/>
                </a:cubicBezTo>
                <a:cubicBezTo>
                  <a:pt x="905" y="144"/>
                  <a:pt x="905" y="144"/>
                  <a:pt x="905" y="144"/>
                </a:cubicBezTo>
                <a:cubicBezTo>
                  <a:pt x="904" y="141"/>
                  <a:pt x="904" y="141"/>
                  <a:pt x="904" y="141"/>
                </a:cubicBezTo>
                <a:cubicBezTo>
                  <a:pt x="905" y="139"/>
                  <a:pt x="905" y="139"/>
                  <a:pt x="905" y="139"/>
                </a:cubicBezTo>
                <a:lnTo>
                  <a:pt x="904" y="137"/>
                </a:lnTo>
                <a:close/>
                <a:moveTo>
                  <a:pt x="851" y="105"/>
                </a:moveTo>
                <a:cubicBezTo>
                  <a:pt x="849" y="105"/>
                  <a:pt x="849" y="105"/>
                  <a:pt x="849" y="105"/>
                </a:cubicBezTo>
                <a:cubicBezTo>
                  <a:pt x="849" y="105"/>
                  <a:pt x="849" y="105"/>
                  <a:pt x="849" y="105"/>
                </a:cubicBezTo>
                <a:cubicBezTo>
                  <a:pt x="849" y="106"/>
                  <a:pt x="849" y="106"/>
                  <a:pt x="849" y="106"/>
                </a:cubicBezTo>
                <a:cubicBezTo>
                  <a:pt x="851" y="106"/>
                  <a:pt x="851" y="106"/>
                  <a:pt x="851" y="106"/>
                </a:cubicBezTo>
                <a:cubicBezTo>
                  <a:pt x="852" y="107"/>
                  <a:pt x="852" y="107"/>
                  <a:pt x="852" y="107"/>
                </a:cubicBezTo>
                <a:cubicBezTo>
                  <a:pt x="853" y="107"/>
                  <a:pt x="853" y="107"/>
                  <a:pt x="853" y="107"/>
                </a:cubicBezTo>
                <a:cubicBezTo>
                  <a:pt x="853" y="106"/>
                  <a:pt x="853" y="106"/>
                  <a:pt x="853" y="106"/>
                </a:cubicBezTo>
                <a:cubicBezTo>
                  <a:pt x="851" y="105"/>
                  <a:pt x="851" y="105"/>
                  <a:pt x="851" y="105"/>
                </a:cubicBezTo>
                <a:close/>
                <a:moveTo>
                  <a:pt x="855" y="115"/>
                </a:moveTo>
                <a:cubicBezTo>
                  <a:pt x="855" y="116"/>
                  <a:pt x="855" y="116"/>
                  <a:pt x="855" y="116"/>
                </a:cubicBezTo>
                <a:cubicBezTo>
                  <a:pt x="856" y="116"/>
                  <a:pt x="856" y="116"/>
                  <a:pt x="856" y="116"/>
                </a:cubicBezTo>
                <a:cubicBezTo>
                  <a:pt x="858" y="116"/>
                  <a:pt x="858" y="116"/>
                  <a:pt x="858" y="116"/>
                </a:cubicBezTo>
                <a:cubicBezTo>
                  <a:pt x="858" y="115"/>
                  <a:pt x="858" y="115"/>
                  <a:pt x="858" y="115"/>
                </a:cubicBezTo>
                <a:cubicBezTo>
                  <a:pt x="857" y="114"/>
                  <a:pt x="857" y="114"/>
                  <a:pt x="857" y="114"/>
                </a:cubicBezTo>
                <a:cubicBezTo>
                  <a:pt x="855" y="114"/>
                  <a:pt x="855" y="114"/>
                  <a:pt x="855" y="114"/>
                </a:cubicBezTo>
                <a:lnTo>
                  <a:pt x="855" y="115"/>
                </a:lnTo>
                <a:close/>
                <a:moveTo>
                  <a:pt x="910" y="146"/>
                </a:moveTo>
                <a:cubicBezTo>
                  <a:pt x="909" y="145"/>
                  <a:pt x="909" y="145"/>
                  <a:pt x="909" y="145"/>
                </a:cubicBezTo>
                <a:cubicBezTo>
                  <a:pt x="909" y="145"/>
                  <a:pt x="909" y="145"/>
                  <a:pt x="909" y="145"/>
                </a:cubicBezTo>
                <a:cubicBezTo>
                  <a:pt x="908" y="146"/>
                  <a:pt x="908" y="146"/>
                  <a:pt x="908" y="146"/>
                </a:cubicBezTo>
                <a:cubicBezTo>
                  <a:pt x="909" y="147"/>
                  <a:pt x="909" y="147"/>
                  <a:pt x="909" y="147"/>
                </a:cubicBezTo>
                <a:lnTo>
                  <a:pt x="910" y="146"/>
                </a:lnTo>
                <a:close/>
                <a:moveTo>
                  <a:pt x="857" y="112"/>
                </a:moveTo>
                <a:cubicBezTo>
                  <a:pt x="856" y="112"/>
                  <a:pt x="856" y="112"/>
                  <a:pt x="856" y="112"/>
                </a:cubicBezTo>
                <a:cubicBezTo>
                  <a:pt x="857" y="113"/>
                  <a:pt x="857" y="113"/>
                  <a:pt x="857" y="113"/>
                </a:cubicBezTo>
                <a:lnTo>
                  <a:pt x="857" y="112"/>
                </a:lnTo>
                <a:close/>
                <a:moveTo>
                  <a:pt x="854" y="113"/>
                </a:moveTo>
                <a:cubicBezTo>
                  <a:pt x="854" y="113"/>
                  <a:pt x="854" y="113"/>
                  <a:pt x="854" y="113"/>
                </a:cubicBezTo>
                <a:cubicBezTo>
                  <a:pt x="854" y="112"/>
                  <a:pt x="854" y="112"/>
                  <a:pt x="854" y="112"/>
                </a:cubicBezTo>
                <a:cubicBezTo>
                  <a:pt x="853" y="112"/>
                  <a:pt x="853" y="112"/>
                  <a:pt x="853" y="112"/>
                </a:cubicBezTo>
                <a:lnTo>
                  <a:pt x="854" y="113"/>
                </a:lnTo>
                <a:close/>
                <a:moveTo>
                  <a:pt x="901" y="29"/>
                </a:moveTo>
                <a:cubicBezTo>
                  <a:pt x="903" y="29"/>
                  <a:pt x="903" y="29"/>
                  <a:pt x="903" y="29"/>
                </a:cubicBezTo>
                <a:cubicBezTo>
                  <a:pt x="903" y="31"/>
                  <a:pt x="903" y="31"/>
                  <a:pt x="903" y="31"/>
                </a:cubicBezTo>
                <a:cubicBezTo>
                  <a:pt x="902" y="32"/>
                  <a:pt x="902" y="32"/>
                  <a:pt x="902" y="32"/>
                </a:cubicBezTo>
                <a:cubicBezTo>
                  <a:pt x="902" y="34"/>
                  <a:pt x="902" y="34"/>
                  <a:pt x="902" y="34"/>
                </a:cubicBezTo>
                <a:cubicBezTo>
                  <a:pt x="900" y="35"/>
                  <a:pt x="900" y="35"/>
                  <a:pt x="900" y="35"/>
                </a:cubicBezTo>
                <a:cubicBezTo>
                  <a:pt x="900" y="38"/>
                  <a:pt x="900" y="38"/>
                  <a:pt x="900" y="38"/>
                </a:cubicBezTo>
                <a:cubicBezTo>
                  <a:pt x="901" y="40"/>
                  <a:pt x="901" y="40"/>
                  <a:pt x="901" y="40"/>
                </a:cubicBezTo>
                <a:cubicBezTo>
                  <a:pt x="902" y="40"/>
                  <a:pt x="902" y="40"/>
                  <a:pt x="902" y="40"/>
                </a:cubicBezTo>
                <a:cubicBezTo>
                  <a:pt x="903" y="43"/>
                  <a:pt x="903" y="43"/>
                  <a:pt x="903" y="43"/>
                </a:cubicBezTo>
                <a:cubicBezTo>
                  <a:pt x="905" y="43"/>
                  <a:pt x="905" y="43"/>
                  <a:pt x="905" y="43"/>
                </a:cubicBezTo>
                <a:cubicBezTo>
                  <a:pt x="908" y="45"/>
                  <a:pt x="908" y="45"/>
                  <a:pt x="908" y="45"/>
                </a:cubicBezTo>
                <a:cubicBezTo>
                  <a:pt x="909" y="44"/>
                  <a:pt x="909" y="44"/>
                  <a:pt x="909" y="44"/>
                </a:cubicBezTo>
                <a:cubicBezTo>
                  <a:pt x="911" y="43"/>
                  <a:pt x="911" y="43"/>
                  <a:pt x="911" y="43"/>
                </a:cubicBezTo>
                <a:cubicBezTo>
                  <a:pt x="912" y="42"/>
                  <a:pt x="912" y="42"/>
                  <a:pt x="912" y="42"/>
                </a:cubicBezTo>
                <a:cubicBezTo>
                  <a:pt x="915" y="42"/>
                  <a:pt x="915" y="42"/>
                  <a:pt x="915" y="42"/>
                </a:cubicBezTo>
                <a:cubicBezTo>
                  <a:pt x="917" y="43"/>
                  <a:pt x="917" y="43"/>
                  <a:pt x="917" y="43"/>
                </a:cubicBezTo>
                <a:cubicBezTo>
                  <a:pt x="918" y="43"/>
                  <a:pt x="918" y="43"/>
                  <a:pt x="918" y="43"/>
                </a:cubicBezTo>
                <a:cubicBezTo>
                  <a:pt x="920" y="43"/>
                  <a:pt x="920" y="43"/>
                  <a:pt x="920" y="43"/>
                </a:cubicBezTo>
                <a:cubicBezTo>
                  <a:pt x="922" y="44"/>
                  <a:pt x="922" y="44"/>
                  <a:pt x="922" y="44"/>
                </a:cubicBezTo>
                <a:cubicBezTo>
                  <a:pt x="925" y="45"/>
                  <a:pt x="925" y="45"/>
                  <a:pt x="925" y="45"/>
                </a:cubicBezTo>
                <a:cubicBezTo>
                  <a:pt x="926" y="46"/>
                  <a:pt x="926" y="46"/>
                  <a:pt x="926" y="46"/>
                </a:cubicBezTo>
                <a:cubicBezTo>
                  <a:pt x="930" y="47"/>
                  <a:pt x="930" y="47"/>
                  <a:pt x="930" y="47"/>
                </a:cubicBezTo>
                <a:cubicBezTo>
                  <a:pt x="930" y="45"/>
                  <a:pt x="930" y="45"/>
                  <a:pt x="930" y="45"/>
                </a:cubicBezTo>
                <a:cubicBezTo>
                  <a:pt x="932" y="45"/>
                  <a:pt x="932" y="45"/>
                  <a:pt x="932" y="45"/>
                </a:cubicBezTo>
                <a:cubicBezTo>
                  <a:pt x="932" y="44"/>
                  <a:pt x="932" y="44"/>
                  <a:pt x="932" y="44"/>
                </a:cubicBezTo>
                <a:cubicBezTo>
                  <a:pt x="929" y="43"/>
                  <a:pt x="929" y="43"/>
                  <a:pt x="929" y="43"/>
                </a:cubicBezTo>
                <a:cubicBezTo>
                  <a:pt x="930" y="41"/>
                  <a:pt x="930" y="41"/>
                  <a:pt x="930" y="41"/>
                </a:cubicBezTo>
                <a:cubicBezTo>
                  <a:pt x="930" y="40"/>
                  <a:pt x="930" y="40"/>
                  <a:pt x="930" y="40"/>
                </a:cubicBezTo>
                <a:cubicBezTo>
                  <a:pt x="929" y="38"/>
                  <a:pt x="929" y="38"/>
                  <a:pt x="929" y="38"/>
                </a:cubicBezTo>
                <a:cubicBezTo>
                  <a:pt x="930" y="36"/>
                  <a:pt x="930" y="36"/>
                  <a:pt x="930" y="36"/>
                </a:cubicBezTo>
                <a:cubicBezTo>
                  <a:pt x="929" y="35"/>
                  <a:pt x="929" y="35"/>
                  <a:pt x="929" y="35"/>
                </a:cubicBezTo>
                <a:cubicBezTo>
                  <a:pt x="930" y="34"/>
                  <a:pt x="930" y="34"/>
                  <a:pt x="930" y="34"/>
                </a:cubicBezTo>
                <a:cubicBezTo>
                  <a:pt x="928" y="32"/>
                  <a:pt x="928" y="32"/>
                  <a:pt x="928" y="32"/>
                </a:cubicBezTo>
                <a:cubicBezTo>
                  <a:pt x="928" y="31"/>
                  <a:pt x="928" y="31"/>
                  <a:pt x="928" y="31"/>
                </a:cubicBezTo>
                <a:cubicBezTo>
                  <a:pt x="929" y="29"/>
                  <a:pt x="929" y="29"/>
                  <a:pt x="929" y="29"/>
                </a:cubicBezTo>
                <a:cubicBezTo>
                  <a:pt x="928" y="27"/>
                  <a:pt x="928" y="27"/>
                  <a:pt x="928" y="27"/>
                </a:cubicBezTo>
                <a:cubicBezTo>
                  <a:pt x="925" y="25"/>
                  <a:pt x="925" y="25"/>
                  <a:pt x="925" y="25"/>
                </a:cubicBezTo>
                <a:cubicBezTo>
                  <a:pt x="924" y="23"/>
                  <a:pt x="924" y="23"/>
                  <a:pt x="924" y="23"/>
                </a:cubicBezTo>
                <a:cubicBezTo>
                  <a:pt x="923" y="22"/>
                  <a:pt x="923" y="22"/>
                  <a:pt x="923" y="22"/>
                </a:cubicBezTo>
                <a:cubicBezTo>
                  <a:pt x="920" y="22"/>
                  <a:pt x="920" y="22"/>
                  <a:pt x="920" y="22"/>
                </a:cubicBezTo>
                <a:cubicBezTo>
                  <a:pt x="916" y="21"/>
                  <a:pt x="916" y="21"/>
                  <a:pt x="916" y="21"/>
                </a:cubicBezTo>
                <a:cubicBezTo>
                  <a:pt x="916" y="22"/>
                  <a:pt x="916" y="22"/>
                  <a:pt x="916" y="22"/>
                </a:cubicBezTo>
                <a:cubicBezTo>
                  <a:pt x="913" y="21"/>
                  <a:pt x="913" y="21"/>
                  <a:pt x="913" y="21"/>
                </a:cubicBezTo>
                <a:cubicBezTo>
                  <a:pt x="912" y="20"/>
                  <a:pt x="912" y="20"/>
                  <a:pt x="912" y="20"/>
                </a:cubicBezTo>
                <a:cubicBezTo>
                  <a:pt x="908" y="19"/>
                  <a:pt x="908" y="19"/>
                  <a:pt x="908" y="19"/>
                </a:cubicBezTo>
                <a:cubicBezTo>
                  <a:pt x="908" y="17"/>
                  <a:pt x="908" y="17"/>
                  <a:pt x="908" y="17"/>
                </a:cubicBezTo>
                <a:cubicBezTo>
                  <a:pt x="906" y="16"/>
                  <a:pt x="906" y="16"/>
                  <a:pt x="906" y="16"/>
                </a:cubicBezTo>
                <a:cubicBezTo>
                  <a:pt x="905" y="16"/>
                  <a:pt x="905" y="16"/>
                  <a:pt x="905" y="16"/>
                </a:cubicBezTo>
                <a:cubicBezTo>
                  <a:pt x="904" y="19"/>
                  <a:pt x="904" y="19"/>
                  <a:pt x="904" y="19"/>
                </a:cubicBezTo>
                <a:cubicBezTo>
                  <a:pt x="903" y="20"/>
                  <a:pt x="903" y="20"/>
                  <a:pt x="903" y="20"/>
                </a:cubicBezTo>
                <a:cubicBezTo>
                  <a:pt x="903" y="22"/>
                  <a:pt x="903" y="22"/>
                  <a:pt x="903" y="22"/>
                </a:cubicBezTo>
                <a:cubicBezTo>
                  <a:pt x="903" y="24"/>
                  <a:pt x="903" y="24"/>
                  <a:pt x="903" y="24"/>
                </a:cubicBezTo>
                <a:cubicBezTo>
                  <a:pt x="901" y="23"/>
                  <a:pt x="901" y="23"/>
                  <a:pt x="901" y="23"/>
                </a:cubicBezTo>
                <a:cubicBezTo>
                  <a:pt x="899" y="28"/>
                  <a:pt x="899" y="28"/>
                  <a:pt x="899" y="28"/>
                </a:cubicBezTo>
                <a:lnTo>
                  <a:pt x="901" y="29"/>
                </a:lnTo>
                <a:close/>
                <a:moveTo>
                  <a:pt x="996" y="182"/>
                </a:moveTo>
                <a:cubicBezTo>
                  <a:pt x="997" y="180"/>
                  <a:pt x="997" y="180"/>
                  <a:pt x="997" y="180"/>
                </a:cubicBezTo>
                <a:cubicBezTo>
                  <a:pt x="996" y="180"/>
                  <a:pt x="996" y="180"/>
                  <a:pt x="996" y="180"/>
                </a:cubicBezTo>
                <a:cubicBezTo>
                  <a:pt x="995" y="180"/>
                  <a:pt x="995" y="180"/>
                  <a:pt x="995" y="180"/>
                </a:cubicBezTo>
                <a:cubicBezTo>
                  <a:pt x="994" y="181"/>
                  <a:pt x="994" y="181"/>
                  <a:pt x="994" y="181"/>
                </a:cubicBezTo>
                <a:cubicBezTo>
                  <a:pt x="994" y="183"/>
                  <a:pt x="994" y="183"/>
                  <a:pt x="994" y="183"/>
                </a:cubicBezTo>
                <a:cubicBezTo>
                  <a:pt x="994" y="183"/>
                  <a:pt x="995" y="182"/>
                  <a:pt x="995" y="182"/>
                </a:cubicBezTo>
                <a:lnTo>
                  <a:pt x="996" y="182"/>
                </a:lnTo>
                <a:close/>
                <a:moveTo>
                  <a:pt x="987" y="173"/>
                </a:moveTo>
                <a:cubicBezTo>
                  <a:pt x="988" y="173"/>
                  <a:pt x="988" y="173"/>
                  <a:pt x="988" y="173"/>
                </a:cubicBezTo>
                <a:cubicBezTo>
                  <a:pt x="988" y="171"/>
                  <a:pt x="988" y="171"/>
                  <a:pt x="988" y="171"/>
                </a:cubicBezTo>
                <a:cubicBezTo>
                  <a:pt x="987" y="170"/>
                  <a:pt x="987" y="170"/>
                  <a:pt x="987" y="170"/>
                </a:cubicBezTo>
                <a:cubicBezTo>
                  <a:pt x="985" y="171"/>
                  <a:pt x="985" y="171"/>
                  <a:pt x="985" y="171"/>
                </a:cubicBezTo>
                <a:cubicBezTo>
                  <a:pt x="986" y="173"/>
                  <a:pt x="986" y="173"/>
                  <a:pt x="986" y="173"/>
                </a:cubicBezTo>
                <a:lnTo>
                  <a:pt x="987" y="173"/>
                </a:lnTo>
                <a:close/>
                <a:moveTo>
                  <a:pt x="940" y="82"/>
                </a:moveTo>
                <a:cubicBezTo>
                  <a:pt x="941" y="83"/>
                  <a:pt x="941" y="83"/>
                  <a:pt x="941" y="83"/>
                </a:cubicBezTo>
                <a:cubicBezTo>
                  <a:pt x="942" y="83"/>
                  <a:pt x="942" y="83"/>
                  <a:pt x="942" y="83"/>
                </a:cubicBezTo>
                <a:cubicBezTo>
                  <a:pt x="942" y="81"/>
                  <a:pt x="942" y="81"/>
                  <a:pt x="942" y="81"/>
                </a:cubicBezTo>
                <a:cubicBezTo>
                  <a:pt x="944" y="80"/>
                  <a:pt x="944" y="80"/>
                  <a:pt x="944" y="80"/>
                </a:cubicBezTo>
                <a:cubicBezTo>
                  <a:pt x="943" y="79"/>
                  <a:pt x="943" y="79"/>
                  <a:pt x="943" y="79"/>
                </a:cubicBezTo>
                <a:cubicBezTo>
                  <a:pt x="942" y="80"/>
                  <a:pt x="942" y="80"/>
                  <a:pt x="942" y="80"/>
                </a:cubicBezTo>
                <a:cubicBezTo>
                  <a:pt x="942" y="78"/>
                  <a:pt x="942" y="78"/>
                  <a:pt x="942" y="78"/>
                </a:cubicBezTo>
                <a:cubicBezTo>
                  <a:pt x="941" y="79"/>
                  <a:pt x="941" y="79"/>
                  <a:pt x="941" y="79"/>
                </a:cubicBezTo>
                <a:cubicBezTo>
                  <a:pt x="941" y="81"/>
                  <a:pt x="941" y="81"/>
                  <a:pt x="941" y="81"/>
                </a:cubicBezTo>
                <a:lnTo>
                  <a:pt x="940" y="82"/>
                </a:lnTo>
                <a:close/>
                <a:moveTo>
                  <a:pt x="1004" y="468"/>
                </a:moveTo>
                <a:cubicBezTo>
                  <a:pt x="1004" y="469"/>
                  <a:pt x="1004" y="469"/>
                  <a:pt x="1004" y="469"/>
                </a:cubicBezTo>
                <a:cubicBezTo>
                  <a:pt x="1004" y="470"/>
                  <a:pt x="1004" y="470"/>
                  <a:pt x="1004" y="470"/>
                </a:cubicBezTo>
                <a:cubicBezTo>
                  <a:pt x="1003" y="470"/>
                  <a:pt x="1003" y="470"/>
                  <a:pt x="1003" y="470"/>
                </a:cubicBezTo>
                <a:cubicBezTo>
                  <a:pt x="1002" y="470"/>
                  <a:pt x="1002" y="470"/>
                  <a:pt x="1002" y="470"/>
                </a:cubicBezTo>
                <a:cubicBezTo>
                  <a:pt x="1002" y="470"/>
                  <a:pt x="1002" y="470"/>
                  <a:pt x="1002" y="470"/>
                </a:cubicBezTo>
                <a:cubicBezTo>
                  <a:pt x="1002" y="471"/>
                  <a:pt x="1002" y="471"/>
                  <a:pt x="1002" y="471"/>
                </a:cubicBezTo>
                <a:cubicBezTo>
                  <a:pt x="1003" y="472"/>
                  <a:pt x="1003" y="472"/>
                  <a:pt x="1003" y="472"/>
                </a:cubicBezTo>
                <a:cubicBezTo>
                  <a:pt x="1004" y="471"/>
                  <a:pt x="1004" y="471"/>
                  <a:pt x="1004" y="471"/>
                </a:cubicBezTo>
                <a:cubicBezTo>
                  <a:pt x="1005" y="470"/>
                  <a:pt x="1005" y="470"/>
                  <a:pt x="1005" y="470"/>
                </a:cubicBezTo>
                <a:cubicBezTo>
                  <a:pt x="1005" y="469"/>
                  <a:pt x="1005" y="469"/>
                  <a:pt x="1005" y="469"/>
                </a:cubicBezTo>
                <a:lnTo>
                  <a:pt x="1004" y="468"/>
                </a:lnTo>
                <a:close/>
                <a:moveTo>
                  <a:pt x="1005" y="437"/>
                </a:moveTo>
                <a:cubicBezTo>
                  <a:pt x="1005" y="436"/>
                  <a:pt x="1005" y="436"/>
                  <a:pt x="1005" y="436"/>
                </a:cubicBezTo>
                <a:cubicBezTo>
                  <a:pt x="1003" y="437"/>
                  <a:pt x="1003" y="437"/>
                  <a:pt x="1003" y="437"/>
                </a:cubicBezTo>
                <a:cubicBezTo>
                  <a:pt x="1003" y="439"/>
                  <a:pt x="1003" y="439"/>
                  <a:pt x="1003" y="439"/>
                </a:cubicBezTo>
                <a:cubicBezTo>
                  <a:pt x="1003" y="439"/>
                  <a:pt x="1003" y="439"/>
                  <a:pt x="1003" y="439"/>
                </a:cubicBezTo>
                <a:cubicBezTo>
                  <a:pt x="1004" y="438"/>
                  <a:pt x="1004" y="438"/>
                  <a:pt x="1004" y="438"/>
                </a:cubicBezTo>
                <a:lnTo>
                  <a:pt x="1005" y="437"/>
                </a:lnTo>
                <a:close/>
                <a:moveTo>
                  <a:pt x="971" y="157"/>
                </a:moveTo>
                <a:cubicBezTo>
                  <a:pt x="971" y="157"/>
                  <a:pt x="970" y="158"/>
                  <a:pt x="970" y="158"/>
                </a:cubicBezTo>
                <a:cubicBezTo>
                  <a:pt x="972" y="159"/>
                  <a:pt x="972" y="159"/>
                  <a:pt x="972" y="159"/>
                </a:cubicBezTo>
                <a:cubicBezTo>
                  <a:pt x="973" y="158"/>
                  <a:pt x="973" y="158"/>
                  <a:pt x="973" y="158"/>
                </a:cubicBezTo>
                <a:cubicBezTo>
                  <a:pt x="973" y="157"/>
                  <a:pt x="973" y="157"/>
                  <a:pt x="973" y="157"/>
                </a:cubicBezTo>
                <a:lnTo>
                  <a:pt x="971" y="157"/>
                </a:lnTo>
                <a:close/>
                <a:moveTo>
                  <a:pt x="962" y="149"/>
                </a:moveTo>
                <a:cubicBezTo>
                  <a:pt x="963" y="150"/>
                  <a:pt x="963" y="150"/>
                  <a:pt x="963" y="150"/>
                </a:cubicBezTo>
                <a:cubicBezTo>
                  <a:pt x="964" y="149"/>
                  <a:pt x="964" y="149"/>
                  <a:pt x="964" y="149"/>
                </a:cubicBezTo>
                <a:cubicBezTo>
                  <a:pt x="963" y="149"/>
                  <a:pt x="963" y="149"/>
                  <a:pt x="963" y="149"/>
                </a:cubicBezTo>
                <a:lnTo>
                  <a:pt x="962" y="149"/>
                </a:lnTo>
                <a:close/>
                <a:moveTo>
                  <a:pt x="1086" y="59"/>
                </a:moveTo>
                <a:cubicBezTo>
                  <a:pt x="1086" y="60"/>
                  <a:pt x="1086" y="60"/>
                  <a:pt x="1086" y="60"/>
                </a:cubicBezTo>
                <a:cubicBezTo>
                  <a:pt x="1086" y="60"/>
                  <a:pt x="1086" y="60"/>
                  <a:pt x="1086" y="60"/>
                </a:cubicBezTo>
                <a:cubicBezTo>
                  <a:pt x="1087" y="60"/>
                  <a:pt x="1087" y="60"/>
                  <a:pt x="1087" y="60"/>
                </a:cubicBezTo>
                <a:lnTo>
                  <a:pt x="1086" y="59"/>
                </a:lnTo>
                <a:close/>
                <a:moveTo>
                  <a:pt x="945" y="78"/>
                </a:moveTo>
                <a:cubicBezTo>
                  <a:pt x="946" y="76"/>
                  <a:pt x="946" y="76"/>
                  <a:pt x="946" y="76"/>
                </a:cubicBezTo>
                <a:cubicBezTo>
                  <a:pt x="945" y="75"/>
                  <a:pt x="945" y="75"/>
                  <a:pt x="945" y="75"/>
                </a:cubicBezTo>
                <a:cubicBezTo>
                  <a:pt x="944" y="76"/>
                  <a:pt x="944" y="76"/>
                  <a:pt x="944" y="76"/>
                </a:cubicBezTo>
                <a:cubicBezTo>
                  <a:pt x="944" y="77"/>
                  <a:pt x="944" y="77"/>
                  <a:pt x="944" y="77"/>
                </a:cubicBezTo>
                <a:cubicBezTo>
                  <a:pt x="944" y="78"/>
                  <a:pt x="944" y="78"/>
                  <a:pt x="944" y="78"/>
                </a:cubicBezTo>
                <a:lnTo>
                  <a:pt x="945" y="78"/>
                </a:lnTo>
                <a:close/>
                <a:moveTo>
                  <a:pt x="942" y="76"/>
                </a:moveTo>
                <a:cubicBezTo>
                  <a:pt x="942" y="74"/>
                  <a:pt x="942" y="74"/>
                  <a:pt x="942" y="74"/>
                </a:cubicBezTo>
                <a:cubicBezTo>
                  <a:pt x="942" y="75"/>
                  <a:pt x="942" y="75"/>
                  <a:pt x="942" y="75"/>
                </a:cubicBezTo>
                <a:cubicBezTo>
                  <a:pt x="942" y="76"/>
                  <a:pt x="942" y="76"/>
                  <a:pt x="942" y="76"/>
                </a:cubicBezTo>
                <a:close/>
                <a:moveTo>
                  <a:pt x="950" y="93"/>
                </a:moveTo>
                <a:cubicBezTo>
                  <a:pt x="949" y="92"/>
                  <a:pt x="949" y="92"/>
                  <a:pt x="949" y="92"/>
                </a:cubicBezTo>
                <a:cubicBezTo>
                  <a:pt x="948" y="91"/>
                  <a:pt x="948" y="91"/>
                  <a:pt x="948" y="91"/>
                </a:cubicBezTo>
                <a:cubicBezTo>
                  <a:pt x="946" y="92"/>
                  <a:pt x="946" y="92"/>
                  <a:pt x="946" y="92"/>
                </a:cubicBezTo>
                <a:cubicBezTo>
                  <a:pt x="945" y="94"/>
                  <a:pt x="945" y="94"/>
                  <a:pt x="945" y="94"/>
                </a:cubicBezTo>
                <a:cubicBezTo>
                  <a:pt x="946" y="95"/>
                  <a:pt x="946" y="95"/>
                  <a:pt x="946" y="95"/>
                </a:cubicBezTo>
                <a:cubicBezTo>
                  <a:pt x="946" y="97"/>
                  <a:pt x="946" y="97"/>
                  <a:pt x="946" y="97"/>
                </a:cubicBezTo>
                <a:cubicBezTo>
                  <a:pt x="946" y="97"/>
                  <a:pt x="947" y="97"/>
                  <a:pt x="947" y="97"/>
                </a:cubicBezTo>
                <a:cubicBezTo>
                  <a:pt x="947" y="96"/>
                  <a:pt x="947" y="96"/>
                  <a:pt x="947" y="96"/>
                </a:cubicBezTo>
                <a:cubicBezTo>
                  <a:pt x="948" y="95"/>
                  <a:pt x="948" y="95"/>
                  <a:pt x="948" y="95"/>
                </a:cubicBezTo>
                <a:cubicBezTo>
                  <a:pt x="949" y="96"/>
                  <a:pt x="949" y="96"/>
                  <a:pt x="949" y="96"/>
                </a:cubicBezTo>
                <a:cubicBezTo>
                  <a:pt x="951" y="96"/>
                  <a:pt x="951" y="96"/>
                  <a:pt x="951" y="96"/>
                </a:cubicBezTo>
                <a:cubicBezTo>
                  <a:pt x="952" y="94"/>
                  <a:pt x="952" y="94"/>
                  <a:pt x="952" y="94"/>
                </a:cubicBezTo>
                <a:cubicBezTo>
                  <a:pt x="951" y="93"/>
                  <a:pt x="951" y="93"/>
                  <a:pt x="951" y="93"/>
                </a:cubicBezTo>
                <a:lnTo>
                  <a:pt x="950" y="93"/>
                </a:lnTo>
                <a:close/>
                <a:moveTo>
                  <a:pt x="972" y="128"/>
                </a:moveTo>
                <a:cubicBezTo>
                  <a:pt x="972" y="129"/>
                  <a:pt x="972" y="129"/>
                  <a:pt x="972" y="129"/>
                </a:cubicBezTo>
                <a:cubicBezTo>
                  <a:pt x="973" y="129"/>
                  <a:pt x="973" y="129"/>
                  <a:pt x="973" y="129"/>
                </a:cubicBezTo>
                <a:cubicBezTo>
                  <a:pt x="974" y="128"/>
                  <a:pt x="974" y="128"/>
                  <a:pt x="974" y="128"/>
                </a:cubicBezTo>
                <a:cubicBezTo>
                  <a:pt x="973" y="127"/>
                  <a:pt x="973" y="127"/>
                  <a:pt x="973" y="127"/>
                </a:cubicBezTo>
                <a:lnTo>
                  <a:pt x="972" y="128"/>
                </a:lnTo>
                <a:close/>
                <a:moveTo>
                  <a:pt x="887" y="113"/>
                </a:moveTo>
                <a:cubicBezTo>
                  <a:pt x="886" y="114"/>
                  <a:pt x="886" y="114"/>
                  <a:pt x="886" y="114"/>
                </a:cubicBezTo>
                <a:cubicBezTo>
                  <a:pt x="885" y="114"/>
                  <a:pt x="885" y="114"/>
                  <a:pt x="885" y="114"/>
                </a:cubicBezTo>
                <a:cubicBezTo>
                  <a:pt x="884" y="116"/>
                  <a:pt x="884" y="116"/>
                  <a:pt x="884" y="116"/>
                </a:cubicBezTo>
                <a:cubicBezTo>
                  <a:pt x="883" y="117"/>
                  <a:pt x="883" y="117"/>
                  <a:pt x="883" y="117"/>
                </a:cubicBezTo>
                <a:cubicBezTo>
                  <a:pt x="884" y="117"/>
                  <a:pt x="884" y="117"/>
                  <a:pt x="884" y="117"/>
                </a:cubicBezTo>
                <a:cubicBezTo>
                  <a:pt x="885" y="117"/>
                  <a:pt x="885" y="117"/>
                  <a:pt x="885" y="117"/>
                </a:cubicBezTo>
                <a:cubicBezTo>
                  <a:pt x="887" y="116"/>
                  <a:pt x="887" y="116"/>
                  <a:pt x="887" y="116"/>
                </a:cubicBezTo>
                <a:cubicBezTo>
                  <a:pt x="889" y="115"/>
                  <a:pt x="889" y="115"/>
                  <a:pt x="889" y="115"/>
                </a:cubicBezTo>
                <a:cubicBezTo>
                  <a:pt x="889" y="114"/>
                  <a:pt x="889" y="114"/>
                  <a:pt x="889" y="114"/>
                </a:cubicBezTo>
                <a:cubicBezTo>
                  <a:pt x="888" y="113"/>
                  <a:pt x="888" y="113"/>
                  <a:pt x="888" y="113"/>
                </a:cubicBezTo>
                <a:lnTo>
                  <a:pt x="887" y="113"/>
                </a:lnTo>
                <a:close/>
                <a:moveTo>
                  <a:pt x="873" y="253"/>
                </a:moveTo>
                <a:cubicBezTo>
                  <a:pt x="871" y="251"/>
                  <a:pt x="871" y="251"/>
                  <a:pt x="871" y="251"/>
                </a:cubicBezTo>
                <a:cubicBezTo>
                  <a:pt x="870" y="251"/>
                  <a:pt x="870" y="251"/>
                  <a:pt x="870" y="251"/>
                </a:cubicBezTo>
                <a:cubicBezTo>
                  <a:pt x="869" y="251"/>
                  <a:pt x="869" y="251"/>
                  <a:pt x="869" y="251"/>
                </a:cubicBezTo>
                <a:cubicBezTo>
                  <a:pt x="871" y="252"/>
                  <a:pt x="871" y="252"/>
                  <a:pt x="871" y="252"/>
                </a:cubicBezTo>
                <a:cubicBezTo>
                  <a:pt x="872" y="254"/>
                  <a:pt x="872" y="254"/>
                  <a:pt x="872" y="254"/>
                </a:cubicBezTo>
                <a:cubicBezTo>
                  <a:pt x="874" y="254"/>
                  <a:pt x="874" y="254"/>
                  <a:pt x="874" y="254"/>
                </a:cubicBezTo>
                <a:cubicBezTo>
                  <a:pt x="876" y="255"/>
                  <a:pt x="876" y="255"/>
                  <a:pt x="876" y="255"/>
                </a:cubicBezTo>
                <a:cubicBezTo>
                  <a:pt x="875" y="254"/>
                  <a:pt x="875" y="254"/>
                  <a:pt x="875" y="254"/>
                </a:cubicBezTo>
                <a:lnTo>
                  <a:pt x="873" y="253"/>
                </a:lnTo>
                <a:close/>
                <a:moveTo>
                  <a:pt x="905" y="151"/>
                </a:moveTo>
                <a:cubicBezTo>
                  <a:pt x="904" y="151"/>
                  <a:pt x="904" y="151"/>
                  <a:pt x="904" y="151"/>
                </a:cubicBezTo>
                <a:cubicBezTo>
                  <a:pt x="902" y="151"/>
                  <a:pt x="902" y="151"/>
                  <a:pt x="902" y="151"/>
                </a:cubicBezTo>
                <a:cubicBezTo>
                  <a:pt x="902" y="152"/>
                  <a:pt x="902" y="152"/>
                  <a:pt x="902" y="152"/>
                </a:cubicBezTo>
                <a:cubicBezTo>
                  <a:pt x="902" y="154"/>
                  <a:pt x="902" y="154"/>
                  <a:pt x="902" y="154"/>
                </a:cubicBezTo>
                <a:cubicBezTo>
                  <a:pt x="903" y="156"/>
                  <a:pt x="903" y="156"/>
                  <a:pt x="903" y="156"/>
                </a:cubicBezTo>
                <a:cubicBezTo>
                  <a:pt x="904" y="157"/>
                  <a:pt x="904" y="157"/>
                  <a:pt x="904" y="157"/>
                </a:cubicBezTo>
                <a:cubicBezTo>
                  <a:pt x="905" y="156"/>
                  <a:pt x="905" y="156"/>
                  <a:pt x="905" y="156"/>
                </a:cubicBezTo>
                <a:cubicBezTo>
                  <a:pt x="907" y="157"/>
                  <a:pt x="907" y="157"/>
                  <a:pt x="907" y="157"/>
                </a:cubicBezTo>
                <a:cubicBezTo>
                  <a:pt x="908" y="157"/>
                  <a:pt x="908" y="157"/>
                  <a:pt x="908" y="157"/>
                </a:cubicBezTo>
                <a:cubicBezTo>
                  <a:pt x="909" y="157"/>
                  <a:pt x="909" y="157"/>
                  <a:pt x="909" y="157"/>
                </a:cubicBezTo>
                <a:cubicBezTo>
                  <a:pt x="911" y="158"/>
                  <a:pt x="911" y="158"/>
                  <a:pt x="911" y="158"/>
                </a:cubicBezTo>
                <a:cubicBezTo>
                  <a:pt x="912" y="156"/>
                  <a:pt x="912" y="156"/>
                  <a:pt x="912" y="156"/>
                </a:cubicBezTo>
                <a:cubicBezTo>
                  <a:pt x="911" y="155"/>
                  <a:pt x="911" y="155"/>
                  <a:pt x="911" y="155"/>
                </a:cubicBezTo>
                <a:cubicBezTo>
                  <a:pt x="911" y="153"/>
                  <a:pt x="911" y="153"/>
                  <a:pt x="911" y="153"/>
                </a:cubicBezTo>
                <a:cubicBezTo>
                  <a:pt x="909" y="153"/>
                  <a:pt x="909" y="153"/>
                  <a:pt x="909" y="153"/>
                </a:cubicBezTo>
                <a:cubicBezTo>
                  <a:pt x="908" y="151"/>
                  <a:pt x="908" y="151"/>
                  <a:pt x="908" y="151"/>
                </a:cubicBezTo>
                <a:cubicBezTo>
                  <a:pt x="907" y="151"/>
                  <a:pt x="907" y="151"/>
                  <a:pt x="907" y="151"/>
                </a:cubicBezTo>
                <a:cubicBezTo>
                  <a:pt x="906" y="152"/>
                  <a:pt x="906" y="152"/>
                  <a:pt x="906" y="152"/>
                </a:cubicBezTo>
                <a:cubicBezTo>
                  <a:pt x="906" y="151"/>
                  <a:pt x="906" y="151"/>
                  <a:pt x="906" y="151"/>
                </a:cubicBezTo>
                <a:cubicBezTo>
                  <a:pt x="906" y="150"/>
                  <a:pt x="906" y="150"/>
                  <a:pt x="906" y="150"/>
                </a:cubicBezTo>
                <a:cubicBezTo>
                  <a:pt x="905" y="150"/>
                  <a:pt x="905" y="150"/>
                  <a:pt x="905" y="150"/>
                </a:cubicBezTo>
                <a:lnTo>
                  <a:pt x="905" y="151"/>
                </a:lnTo>
                <a:close/>
                <a:moveTo>
                  <a:pt x="852" y="233"/>
                </a:moveTo>
                <a:cubicBezTo>
                  <a:pt x="852" y="234"/>
                  <a:pt x="852" y="234"/>
                  <a:pt x="852" y="234"/>
                </a:cubicBezTo>
                <a:cubicBezTo>
                  <a:pt x="853" y="235"/>
                  <a:pt x="853" y="235"/>
                  <a:pt x="853" y="235"/>
                </a:cubicBezTo>
                <a:cubicBezTo>
                  <a:pt x="854" y="236"/>
                  <a:pt x="854" y="236"/>
                  <a:pt x="854" y="236"/>
                </a:cubicBezTo>
                <a:cubicBezTo>
                  <a:pt x="854" y="237"/>
                  <a:pt x="854" y="237"/>
                  <a:pt x="854" y="237"/>
                </a:cubicBezTo>
                <a:cubicBezTo>
                  <a:pt x="855" y="238"/>
                  <a:pt x="855" y="238"/>
                  <a:pt x="855" y="238"/>
                </a:cubicBezTo>
                <a:cubicBezTo>
                  <a:pt x="856" y="238"/>
                  <a:pt x="856" y="238"/>
                  <a:pt x="856" y="238"/>
                </a:cubicBezTo>
                <a:cubicBezTo>
                  <a:pt x="856" y="239"/>
                  <a:pt x="856" y="239"/>
                  <a:pt x="856" y="239"/>
                </a:cubicBezTo>
                <a:cubicBezTo>
                  <a:pt x="857" y="238"/>
                  <a:pt x="857" y="238"/>
                  <a:pt x="857" y="238"/>
                </a:cubicBezTo>
                <a:cubicBezTo>
                  <a:pt x="858" y="237"/>
                  <a:pt x="858" y="237"/>
                  <a:pt x="858" y="237"/>
                </a:cubicBezTo>
                <a:cubicBezTo>
                  <a:pt x="858" y="237"/>
                  <a:pt x="858" y="237"/>
                  <a:pt x="858" y="237"/>
                </a:cubicBezTo>
                <a:cubicBezTo>
                  <a:pt x="858" y="236"/>
                  <a:pt x="858" y="236"/>
                  <a:pt x="858" y="236"/>
                </a:cubicBezTo>
                <a:cubicBezTo>
                  <a:pt x="857" y="236"/>
                  <a:pt x="857" y="236"/>
                  <a:pt x="857" y="236"/>
                </a:cubicBezTo>
                <a:cubicBezTo>
                  <a:pt x="858" y="235"/>
                  <a:pt x="858" y="235"/>
                  <a:pt x="858" y="235"/>
                </a:cubicBezTo>
                <a:cubicBezTo>
                  <a:pt x="858" y="234"/>
                  <a:pt x="858" y="234"/>
                  <a:pt x="858" y="234"/>
                </a:cubicBezTo>
                <a:cubicBezTo>
                  <a:pt x="857" y="233"/>
                  <a:pt x="857" y="233"/>
                  <a:pt x="857" y="233"/>
                </a:cubicBezTo>
                <a:cubicBezTo>
                  <a:pt x="855" y="233"/>
                  <a:pt x="855" y="233"/>
                  <a:pt x="855" y="233"/>
                </a:cubicBezTo>
                <a:cubicBezTo>
                  <a:pt x="855" y="232"/>
                  <a:pt x="855" y="232"/>
                  <a:pt x="855" y="232"/>
                </a:cubicBezTo>
                <a:cubicBezTo>
                  <a:pt x="854" y="232"/>
                  <a:pt x="854" y="232"/>
                  <a:pt x="854" y="232"/>
                </a:cubicBezTo>
                <a:cubicBezTo>
                  <a:pt x="853" y="232"/>
                  <a:pt x="853" y="232"/>
                  <a:pt x="853" y="232"/>
                </a:cubicBezTo>
                <a:cubicBezTo>
                  <a:pt x="852" y="231"/>
                  <a:pt x="852" y="231"/>
                  <a:pt x="852" y="231"/>
                </a:cubicBezTo>
                <a:cubicBezTo>
                  <a:pt x="851" y="232"/>
                  <a:pt x="851" y="232"/>
                  <a:pt x="851" y="232"/>
                </a:cubicBezTo>
                <a:cubicBezTo>
                  <a:pt x="851" y="232"/>
                  <a:pt x="851" y="232"/>
                  <a:pt x="851" y="232"/>
                </a:cubicBezTo>
                <a:cubicBezTo>
                  <a:pt x="851" y="233"/>
                  <a:pt x="851" y="233"/>
                  <a:pt x="851" y="233"/>
                </a:cubicBezTo>
                <a:lnTo>
                  <a:pt x="852" y="233"/>
                </a:lnTo>
                <a:close/>
                <a:moveTo>
                  <a:pt x="963" y="245"/>
                </a:moveTo>
                <a:cubicBezTo>
                  <a:pt x="963" y="245"/>
                  <a:pt x="963" y="245"/>
                  <a:pt x="963" y="245"/>
                </a:cubicBezTo>
                <a:cubicBezTo>
                  <a:pt x="962" y="248"/>
                  <a:pt x="962" y="248"/>
                  <a:pt x="962" y="248"/>
                </a:cubicBezTo>
                <a:cubicBezTo>
                  <a:pt x="962" y="250"/>
                  <a:pt x="962" y="250"/>
                  <a:pt x="962" y="250"/>
                </a:cubicBezTo>
                <a:cubicBezTo>
                  <a:pt x="963" y="252"/>
                  <a:pt x="963" y="252"/>
                  <a:pt x="963" y="252"/>
                </a:cubicBezTo>
                <a:cubicBezTo>
                  <a:pt x="963" y="251"/>
                  <a:pt x="963" y="251"/>
                  <a:pt x="963" y="251"/>
                </a:cubicBezTo>
                <a:cubicBezTo>
                  <a:pt x="963" y="250"/>
                  <a:pt x="963" y="250"/>
                  <a:pt x="963" y="250"/>
                </a:cubicBezTo>
                <a:cubicBezTo>
                  <a:pt x="964" y="247"/>
                  <a:pt x="964" y="247"/>
                  <a:pt x="964" y="247"/>
                </a:cubicBezTo>
                <a:lnTo>
                  <a:pt x="963" y="245"/>
                </a:lnTo>
                <a:close/>
                <a:moveTo>
                  <a:pt x="852" y="225"/>
                </a:moveTo>
                <a:cubicBezTo>
                  <a:pt x="851" y="224"/>
                  <a:pt x="851" y="224"/>
                  <a:pt x="851" y="224"/>
                </a:cubicBezTo>
                <a:cubicBezTo>
                  <a:pt x="850" y="224"/>
                  <a:pt x="850" y="224"/>
                  <a:pt x="850" y="224"/>
                </a:cubicBezTo>
                <a:cubicBezTo>
                  <a:pt x="849" y="225"/>
                  <a:pt x="849" y="225"/>
                  <a:pt x="849" y="225"/>
                </a:cubicBezTo>
                <a:cubicBezTo>
                  <a:pt x="851" y="226"/>
                  <a:pt x="851" y="226"/>
                  <a:pt x="851" y="226"/>
                </a:cubicBezTo>
                <a:lnTo>
                  <a:pt x="852" y="225"/>
                </a:lnTo>
                <a:close/>
                <a:moveTo>
                  <a:pt x="904" y="257"/>
                </a:moveTo>
                <a:cubicBezTo>
                  <a:pt x="905" y="258"/>
                  <a:pt x="905" y="258"/>
                  <a:pt x="905" y="258"/>
                </a:cubicBezTo>
                <a:cubicBezTo>
                  <a:pt x="906" y="258"/>
                  <a:pt x="906" y="258"/>
                  <a:pt x="906" y="258"/>
                </a:cubicBezTo>
                <a:cubicBezTo>
                  <a:pt x="907" y="258"/>
                  <a:pt x="907" y="258"/>
                  <a:pt x="907" y="258"/>
                </a:cubicBezTo>
                <a:cubicBezTo>
                  <a:pt x="907" y="258"/>
                  <a:pt x="907" y="258"/>
                  <a:pt x="907" y="258"/>
                </a:cubicBezTo>
                <a:cubicBezTo>
                  <a:pt x="908" y="257"/>
                  <a:pt x="908" y="257"/>
                  <a:pt x="908" y="257"/>
                </a:cubicBezTo>
                <a:cubicBezTo>
                  <a:pt x="908" y="256"/>
                  <a:pt x="908" y="256"/>
                  <a:pt x="908" y="256"/>
                </a:cubicBezTo>
                <a:cubicBezTo>
                  <a:pt x="907" y="255"/>
                  <a:pt x="907" y="255"/>
                  <a:pt x="907" y="255"/>
                </a:cubicBezTo>
                <a:cubicBezTo>
                  <a:pt x="905" y="254"/>
                  <a:pt x="905" y="254"/>
                  <a:pt x="905" y="254"/>
                </a:cubicBezTo>
                <a:cubicBezTo>
                  <a:pt x="905" y="254"/>
                  <a:pt x="905" y="254"/>
                  <a:pt x="905" y="254"/>
                </a:cubicBezTo>
                <a:cubicBezTo>
                  <a:pt x="903" y="253"/>
                  <a:pt x="903" y="253"/>
                  <a:pt x="903" y="253"/>
                </a:cubicBezTo>
                <a:cubicBezTo>
                  <a:pt x="902" y="253"/>
                  <a:pt x="902" y="253"/>
                  <a:pt x="902" y="253"/>
                </a:cubicBezTo>
                <a:cubicBezTo>
                  <a:pt x="901" y="253"/>
                  <a:pt x="901" y="253"/>
                  <a:pt x="901" y="253"/>
                </a:cubicBezTo>
                <a:cubicBezTo>
                  <a:pt x="901" y="254"/>
                  <a:pt x="901" y="254"/>
                  <a:pt x="901" y="254"/>
                </a:cubicBezTo>
                <a:cubicBezTo>
                  <a:pt x="904" y="254"/>
                  <a:pt x="904" y="254"/>
                  <a:pt x="904" y="254"/>
                </a:cubicBezTo>
                <a:cubicBezTo>
                  <a:pt x="904" y="255"/>
                  <a:pt x="904" y="255"/>
                  <a:pt x="904" y="255"/>
                </a:cubicBezTo>
                <a:cubicBezTo>
                  <a:pt x="904" y="256"/>
                  <a:pt x="904" y="256"/>
                  <a:pt x="904" y="256"/>
                </a:cubicBezTo>
                <a:lnTo>
                  <a:pt x="904" y="257"/>
                </a:lnTo>
                <a:close/>
                <a:moveTo>
                  <a:pt x="959" y="225"/>
                </a:moveTo>
                <a:cubicBezTo>
                  <a:pt x="958" y="228"/>
                  <a:pt x="958" y="228"/>
                  <a:pt x="958" y="228"/>
                </a:cubicBezTo>
                <a:cubicBezTo>
                  <a:pt x="959" y="228"/>
                  <a:pt x="959" y="228"/>
                  <a:pt x="959" y="228"/>
                </a:cubicBezTo>
                <a:cubicBezTo>
                  <a:pt x="959" y="227"/>
                  <a:pt x="959" y="227"/>
                  <a:pt x="959" y="227"/>
                </a:cubicBezTo>
                <a:cubicBezTo>
                  <a:pt x="961" y="226"/>
                  <a:pt x="961" y="226"/>
                  <a:pt x="961" y="226"/>
                </a:cubicBezTo>
                <a:cubicBezTo>
                  <a:pt x="961" y="225"/>
                  <a:pt x="961" y="225"/>
                  <a:pt x="961" y="225"/>
                </a:cubicBezTo>
                <a:lnTo>
                  <a:pt x="959" y="225"/>
                </a:lnTo>
                <a:close/>
                <a:moveTo>
                  <a:pt x="955" y="265"/>
                </a:moveTo>
                <a:cubicBezTo>
                  <a:pt x="953" y="266"/>
                  <a:pt x="953" y="266"/>
                  <a:pt x="953" y="266"/>
                </a:cubicBezTo>
                <a:cubicBezTo>
                  <a:pt x="952" y="267"/>
                  <a:pt x="952" y="267"/>
                  <a:pt x="952" y="267"/>
                </a:cubicBezTo>
                <a:cubicBezTo>
                  <a:pt x="952" y="267"/>
                  <a:pt x="952" y="267"/>
                  <a:pt x="952" y="267"/>
                </a:cubicBezTo>
                <a:cubicBezTo>
                  <a:pt x="954" y="267"/>
                  <a:pt x="954" y="267"/>
                  <a:pt x="954" y="267"/>
                </a:cubicBezTo>
                <a:cubicBezTo>
                  <a:pt x="956" y="269"/>
                  <a:pt x="956" y="269"/>
                  <a:pt x="956" y="269"/>
                </a:cubicBezTo>
                <a:cubicBezTo>
                  <a:pt x="957" y="268"/>
                  <a:pt x="957" y="268"/>
                  <a:pt x="957" y="268"/>
                </a:cubicBezTo>
                <a:cubicBezTo>
                  <a:pt x="957" y="267"/>
                  <a:pt x="957" y="267"/>
                  <a:pt x="957" y="267"/>
                </a:cubicBezTo>
                <a:cubicBezTo>
                  <a:pt x="958" y="266"/>
                  <a:pt x="958" y="266"/>
                  <a:pt x="958" y="266"/>
                </a:cubicBezTo>
                <a:cubicBezTo>
                  <a:pt x="958" y="265"/>
                  <a:pt x="958" y="265"/>
                  <a:pt x="958" y="265"/>
                </a:cubicBezTo>
                <a:cubicBezTo>
                  <a:pt x="957" y="265"/>
                  <a:pt x="957" y="265"/>
                  <a:pt x="957" y="265"/>
                </a:cubicBezTo>
                <a:lnTo>
                  <a:pt x="955" y="265"/>
                </a:lnTo>
                <a:close/>
                <a:moveTo>
                  <a:pt x="950" y="280"/>
                </a:moveTo>
                <a:cubicBezTo>
                  <a:pt x="950" y="279"/>
                  <a:pt x="950" y="279"/>
                  <a:pt x="950" y="279"/>
                </a:cubicBezTo>
                <a:cubicBezTo>
                  <a:pt x="950" y="278"/>
                  <a:pt x="950" y="278"/>
                  <a:pt x="950" y="278"/>
                </a:cubicBezTo>
                <a:cubicBezTo>
                  <a:pt x="949" y="277"/>
                  <a:pt x="949" y="277"/>
                  <a:pt x="949" y="277"/>
                </a:cubicBezTo>
                <a:cubicBezTo>
                  <a:pt x="949" y="276"/>
                  <a:pt x="949" y="276"/>
                  <a:pt x="949" y="276"/>
                </a:cubicBezTo>
                <a:cubicBezTo>
                  <a:pt x="948" y="274"/>
                  <a:pt x="948" y="274"/>
                  <a:pt x="948" y="274"/>
                </a:cubicBezTo>
                <a:cubicBezTo>
                  <a:pt x="947" y="275"/>
                  <a:pt x="947" y="275"/>
                  <a:pt x="947" y="275"/>
                </a:cubicBezTo>
                <a:cubicBezTo>
                  <a:pt x="947" y="276"/>
                  <a:pt x="947" y="276"/>
                  <a:pt x="947" y="276"/>
                </a:cubicBezTo>
                <a:cubicBezTo>
                  <a:pt x="948" y="277"/>
                  <a:pt x="948" y="277"/>
                  <a:pt x="948" y="277"/>
                </a:cubicBezTo>
                <a:cubicBezTo>
                  <a:pt x="948" y="278"/>
                  <a:pt x="948" y="278"/>
                  <a:pt x="948" y="278"/>
                </a:cubicBezTo>
                <a:lnTo>
                  <a:pt x="950" y="280"/>
                </a:lnTo>
                <a:close/>
                <a:moveTo>
                  <a:pt x="919" y="294"/>
                </a:moveTo>
                <a:cubicBezTo>
                  <a:pt x="917" y="295"/>
                  <a:pt x="917" y="295"/>
                  <a:pt x="917" y="295"/>
                </a:cubicBezTo>
                <a:cubicBezTo>
                  <a:pt x="915" y="296"/>
                  <a:pt x="915" y="296"/>
                  <a:pt x="915" y="296"/>
                </a:cubicBezTo>
                <a:cubicBezTo>
                  <a:pt x="915" y="297"/>
                  <a:pt x="915" y="297"/>
                  <a:pt x="915" y="297"/>
                </a:cubicBezTo>
                <a:cubicBezTo>
                  <a:pt x="914" y="298"/>
                  <a:pt x="914" y="298"/>
                  <a:pt x="914" y="298"/>
                </a:cubicBezTo>
                <a:cubicBezTo>
                  <a:pt x="913" y="300"/>
                  <a:pt x="913" y="300"/>
                  <a:pt x="913" y="300"/>
                </a:cubicBezTo>
                <a:cubicBezTo>
                  <a:pt x="913" y="301"/>
                  <a:pt x="913" y="301"/>
                  <a:pt x="913" y="301"/>
                </a:cubicBezTo>
                <a:cubicBezTo>
                  <a:pt x="914" y="301"/>
                  <a:pt x="914" y="301"/>
                  <a:pt x="914" y="301"/>
                </a:cubicBezTo>
                <a:cubicBezTo>
                  <a:pt x="916" y="300"/>
                  <a:pt x="916" y="300"/>
                  <a:pt x="916" y="300"/>
                </a:cubicBezTo>
                <a:cubicBezTo>
                  <a:pt x="917" y="300"/>
                  <a:pt x="917" y="300"/>
                  <a:pt x="917" y="300"/>
                </a:cubicBezTo>
                <a:cubicBezTo>
                  <a:pt x="918" y="298"/>
                  <a:pt x="918" y="298"/>
                  <a:pt x="918" y="298"/>
                </a:cubicBezTo>
                <a:cubicBezTo>
                  <a:pt x="920" y="297"/>
                  <a:pt x="920" y="297"/>
                  <a:pt x="920" y="297"/>
                </a:cubicBezTo>
                <a:cubicBezTo>
                  <a:pt x="920" y="296"/>
                  <a:pt x="920" y="296"/>
                  <a:pt x="920" y="296"/>
                </a:cubicBezTo>
                <a:cubicBezTo>
                  <a:pt x="919" y="296"/>
                  <a:pt x="919" y="296"/>
                  <a:pt x="919" y="296"/>
                </a:cubicBezTo>
                <a:cubicBezTo>
                  <a:pt x="919" y="295"/>
                  <a:pt x="919" y="295"/>
                  <a:pt x="919" y="295"/>
                </a:cubicBezTo>
                <a:lnTo>
                  <a:pt x="919" y="294"/>
                </a:lnTo>
                <a:close/>
                <a:moveTo>
                  <a:pt x="945" y="280"/>
                </a:moveTo>
                <a:cubicBezTo>
                  <a:pt x="944" y="280"/>
                  <a:pt x="944" y="280"/>
                  <a:pt x="944" y="280"/>
                </a:cubicBezTo>
                <a:cubicBezTo>
                  <a:pt x="944" y="281"/>
                  <a:pt x="944" y="281"/>
                  <a:pt x="944" y="281"/>
                </a:cubicBezTo>
                <a:cubicBezTo>
                  <a:pt x="945" y="283"/>
                  <a:pt x="945" y="283"/>
                  <a:pt x="945" y="283"/>
                </a:cubicBezTo>
                <a:cubicBezTo>
                  <a:pt x="946" y="283"/>
                  <a:pt x="946" y="283"/>
                  <a:pt x="946" y="283"/>
                </a:cubicBezTo>
                <a:cubicBezTo>
                  <a:pt x="947" y="284"/>
                  <a:pt x="947" y="284"/>
                  <a:pt x="947" y="284"/>
                </a:cubicBezTo>
                <a:cubicBezTo>
                  <a:pt x="947" y="285"/>
                  <a:pt x="947" y="285"/>
                  <a:pt x="947" y="285"/>
                </a:cubicBezTo>
                <a:cubicBezTo>
                  <a:pt x="948" y="286"/>
                  <a:pt x="948" y="286"/>
                  <a:pt x="948" y="286"/>
                </a:cubicBezTo>
                <a:cubicBezTo>
                  <a:pt x="949" y="286"/>
                  <a:pt x="949" y="286"/>
                  <a:pt x="949" y="286"/>
                </a:cubicBezTo>
                <a:cubicBezTo>
                  <a:pt x="949" y="285"/>
                  <a:pt x="949" y="285"/>
                  <a:pt x="949" y="285"/>
                </a:cubicBezTo>
                <a:cubicBezTo>
                  <a:pt x="950" y="284"/>
                  <a:pt x="950" y="284"/>
                  <a:pt x="950" y="284"/>
                </a:cubicBezTo>
                <a:cubicBezTo>
                  <a:pt x="950" y="283"/>
                  <a:pt x="950" y="283"/>
                  <a:pt x="950" y="283"/>
                </a:cubicBezTo>
                <a:cubicBezTo>
                  <a:pt x="951" y="282"/>
                  <a:pt x="951" y="282"/>
                  <a:pt x="951" y="282"/>
                </a:cubicBezTo>
                <a:cubicBezTo>
                  <a:pt x="951" y="281"/>
                  <a:pt x="951" y="281"/>
                  <a:pt x="951" y="281"/>
                </a:cubicBezTo>
                <a:cubicBezTo>
                  <a:pt x="949" y="280"/>
                  <a:pt x="949" y="280"/>
                  <a:pt x="949" y="280"/>
                </a:cubicBezTo>
                <a:cubicBezTo>
                  <a:pt x="946" y="280"/>
                  <a:pt x="946" y="280"/>
                  <a:pt x="946" y="280"/>
                </a:cubicBezTo>
                <a:lnTo>
                  <a:pt x="945" y="280"/>
                </a:lnTo>
                <a:close/>
                <a:moveTo>
                  <a:pt x="892" y="106"/>
                </a:moveTo>
                <a:cubicBezTo>
                  <a:pt x="891" y="107"/>
                  <a:pt x="891" y="107"/>
                  <a:pt x="891" y="107"/>
                </a:cubicBezTo>
                <a:cubicBezTo>
                  <a:pt x="891" y="108"/>
                  <a:pt x="891" y="108"/>
                  <a:pt x="891" y="108"/>
                </a:cubicBezTo>
                <a:cubicBezTo>
                  <a:pt x="891" y="108"/>
                  <a:pt x="891" y="108"/>
                  <a:pt x="891" y="108"/>
                </a:cubicBezTo>
                <a:lnTo>
                  <a:pt x="892" y="106"/>
                </a:lnTo>
                <a:close/>
                <a:moveTo>
                  <a:pt x="997" y="453"/>
                </a:moveTo>
                <a:cubicBezTo>
                  <a:pt x="997" y="454"/>
                  <a:pt x="997" y="454"/>
                  <a:pt x="997" y="454"/>
                </a:cubicBezTo>
                <a:cubicBezTo>
                  <a:pt x="997" y="455"/>
                  <a:pt x="997" y="455"/>
                  <a:pt x="997" y="455"/>
                </a:cubicBezTo>
                <a:cubicBezTo>
                  <a:pt x="998" y="454"/>
                  <a:pt x="998" y="454"/>
                  <a:pt x="998" y="454"/>
                </a:cubicBezTo>
                <a:cubicBezTo>
                  <a:pt x="998" y="454"/>
                  <a:pt x="998" y="454"/>
                  <a:pt x="998" y="454"/>
                </a:cubicBezTo>
                <a:cubicBezTo>
                  <a:pt x="998" y="453"/>
                  <a:pt x="998" y="453"/>
                  <a:pt x="998" y="453"/>
                </a:cubicBezTo>
                <a:cubicBezTo>
                  <a:pt x="998" y="453"/>
                  <a:pt x="998" y="453"/>
                  <a:pt x="998" y="453"/>
                </a:cubicBezTo>
                <a:lnTo>
                  <a:pt x="997" y="453"/>
                </a:lnTo>
                <a:close/>
                <a:moveTo>
                  <a:pt x="875" y="136"/>
                </a:moveTo>
                <a:cubicBezTo>
                  <a:pt x="875" y="135"/>
                  <a:pt x="875" y="135"/>
                  <a:pt x="875" y="135"/>
                </a:cubicBezTo>
                <a:cubicBezTo>
                  <a:pt x="874" y="134"/>
                  <a:pt x="874" y="134"/>
                  <a:pt x="874" y="134"/>
                </a:cubicBezTo>
                <a:cubicBezTo>
                  <a:pt x="873" y="134"/>
                  <a:pt x="873" y="134"/>
                  <a:pt x="873" y="134"/>
                </a:cubicBezTo>
                <a:cubicBezTo>
                  <a:pt x="874" y="136"/>
                  <a:pt x="874" y="136"/>
                  <a:pt x="874" y="136"/>
                </a:cubicBezTo>
                <a:cubicBezTo>
                  <a:pt x="873" y="137"/>
                  <a:pt x="873" y="137"/>
                  <a:pt x="873" y="137"/>
                </a:cubicBezTo>
                <a:cubicBezTo>
                  <a:pt x="873" y="138"/>
                  <a:pt x="873" y="138"/>
                  <a:pt x="873" y="138"/>
                </a:cubicBezTo>
                <a:cubicBezTo>
                  <a:pt x="874" y="137"/>
                  <a:pt x="874" y="137"/>
                  <a:pt x="874" y="137"/>
                </a:cubicBezTo>
                <a:lnTo>
                  <a:pt x="875" y="136"/>
                </a:lnTo>
                <a:close/>
                <a:moveTo>
                  <a:pt x="873" y="109"/>
                </a:moveTo>
                <a:cubicBezTo>
                  <a:pt x="871" y="108"/>
                  <a:pt x="871" y="108"/>
                  <a:pt x="871" y="108"/>
                </a:cubicBezTo>
                <a:cubicBezTo>
                  <a:pt x="870" y="107"/>
                  <a:pt x="870" y="107"/>
                  <a:pt x="870" y="107"/>
                </a:cubicBezTo>
                <a:cubicBezTo>
                  <a:pt x="869" y="108"/>
                  <a:pt x="869" y="108"/>
                  <a:pt x="869" y="108"/>
                </a:cubicBezTo>
                <a:cubicBezTo>
                  <a:pt x="869" y="108"/>
                  <a:pt x="868" y="109"/>
                  <a:pt x="868" y="110"/>
                </a:cubicBezTo>
                <a:cubicBezTo>
                  <a:pt x="869" y="110"/>
                  <a:pt x="869" y="110"/>
                  <a:pt x="869" y="110"/>
                </a:cubicBezTo>
                <a:cubicBezTo>
                  <a:pt x="870" y="111"/>
                  <a:pt x="870" y="111"/>
                  <a:pt x="870" y="111"/>
                </a:cubicBezTo>
                <a:cubicBezTo>
                  <a:pt x="870" y="112"/>
                  <a:pt x="870" y="112"/>
                  <a:pt x="870" y="112"/>
                </a:cubicBezTo>
                <a:cubicBezTo>
                  <a:pt x="870" y="112"/>
                  <a:pt x="870" y="112"/>
                  <a:pt x="870" y="112"/>
                </a:cubicBezTo>
                <a:cubicBezTo>
                  <a:pt x="870" y="113"/>
                  <a:pt x="870" y="113"/>
                  <a:pt x="870" y="113"/>
                </a:cubicBezTo>
                <a:cubicBezTo>
                  <a:pt x="871" y="113"/>
                  <a:pt x="871" y="113"/>
                  <a:pt x="871" y="113"/>
                </a:cubicBezTo>
                <a:cubicBezTo>
                  <a:pt x="872" y="112"/>
                  <a:pt x="872" y="112"/>
                  <a:pt x="872" y="112"/>
                </a:cubicBezTo>
                <a:cubicBezTo>
                  <a:pt x="873" y="112"/>
                  <a:pt x="873" y="112"/>
                  <a:pt x="873" y="112"/>
                </a:cubicBezTo>
                <a:cubicBezTo>
                  <a:pt x="874" y="112"/>
                  <a:pt x="874" y="112"/>
                  <a:pt x="874" y="112"/>
                </a:cubicBezTo>
                <a:cubicBezTo>
                  <a:pt x="875" y="112"/>
                  <a:pt x="875" y="112"/>
                  <a:pt x="875" y="112"/>
                </a:cubicBezTo>
                <a:cubicBezTo>
                  <a:pt x="876" y="111"/>
                  <a:pt x="876" y="111"/>
                  <a:pt x="876" y="111"/>
                </a:cubicBezTo>
                <a:cubicBezTo>
                  <a:pt x="875" y="110"/>
                  <a:pt x="875" y="110"/>
                  <a:pt x="875" y="110"/>
                </a:cubicBezTo>
                <a:lnTo>
                  <a:pt x="873" y="109"/>
                </a:lnTo>
                <a:close/>
                <a:moveTo>
                  <a:pt x="881" y="122"/>
                </a:moveTo>
                <a:cubicBezTo>
                  <a:pt x="880" y="122"/>
                  <a:pt x="880" y="122"/>
                  <a:pt x="880" y="122"/>
                </a:cubicBezTo>
                <a:cubicBezTo>
                  <a:pt x="878" y="123"/>
                  <a:pt x="878" y="123"/>
                  <a:pt x="878" y="123"/>
                </a:cubicBezTo>
                <a:cubicBezTo>
                  <a:pt x="877" y="124"/>
                  <a:pt x="877" y="124"/>
                  <a:pt x="877" y="124"/>
                </a:cubicBezTo>
                <a:cubicBezTo>
                  <a:pt x="874" y="124"/>
                  <a:pt x="874" y="124"/>
                  <a:pt x="874" y="124"/>
                </a:cubicBezTo>
                <a:cubicBezTo>
                  <a:pt x="873" y="125"/>
                  <a:pt x="873" y="125"/>
                  <a:pt x="873" y="125"/>
                </a:cubicBezTo>
                <a:cubicBezTo>
                  <a:pt x="872" y="127"/>
                  <a:pt x="872" y="127"/>
                  <a:pt x="872" y="127"/>
                </a:cubicBezTo>
                <a:cubicBezTo>
                  <a:pt x="871" y="128"/>
                  <a:pt x="871" y="128"/>
                  <a:pt x="871" y="128"/>
                </a:cubicBezTo>
                <a:cubicBezTo>
                  <a:pt x="871" y="130"/>
                  <a:pt x="871" y="130"/>
                  <a:pt x="871" y="130"/>
                </a:cubicBezTo>
                <a:cubicBezTo>
                  <a:pt x="872" y="129"/>
                  <a:pt x="872" y="129"/>
                  <a:pt x="872" y="129"/>
                </a:cubicBezTo>
                <a:cubicBezTo>
                  <a:pt x="874" y="130"/>
                  <a:pt x="874" y="130"/>
                  <a:pt x="874" y="130"/>
                </a:cubicBezTo>
                <a:cubicBezTo>
                  <a:pt x="875" y="130"/>
                  <a:pt x="875" y="130"/>
                  <a:pt x="875" y="130"/>
                </a:cubicBezTo>
                <a:cubicBezTo>
                  <a:pt x="879" y="127"/>
                  <a:pt x="879" y="127"/>
                  <a:pt x="879" y="127"/>
                </a:cubicBezTo>
                <a:cubicBezTo>
                  <a:pt x="880" y="125"/>
                  <a:pt x="880" y="125"/>
                  <a:pt x="880" y="125"/>
                </a:cubicBezTo>
                <a:cubicBezTo>
                  <a:pt x="881" y="125"/>
                  <a:pt x="881" y="125"/>
                  <a:pt x="881" y="125"/>
                </a:cubicBezTo>
                <a:cubicBezTo>
                  <a:pt x="882" y="123"/>
                  <a:pt x="882" y="123"/>
                  <a:pt x="882" y="123"/>
                </a:cubicBezTo>
                <a:cubicBezTo>
                  <a:pt x="884" y="122"/>
                  <a:pt x="884" y="122"/>
                  <a:pt x="884" y="122"/>
                </a:cubicBezTo>
                <a:cubicBezTo>
                  <a:pt x="884" y="120"/>
                  <a:pt x="884" y="120"/>
                  <a:pt x="884" y="120"/>
                </a:cubicBezTo>
                <a:cubicBezTo>
                  <a:pt x="883" y="120"/>
                  <a:pt x="883" y="120"/>
                  <a:pt x="883" y="120"/>
                </a:cubicBezTo>
                <a:cubicBezTo>
                  <a:pt x="882" y="120"/>
                  <a:pt x="882" y="120"/>
                  <a:pt x="882" y="120"/>
                </a:cubicBezTo>
                <a:lnTo>
                  <a:pt x="881" y="122"/>
                </a:lnTo>
                <a:close/>
                <a:moveTo>
                  <a:pt x="871" y="140"/>
                </a:moveTo>
                <a:cubicBezTo>
                  <a:pt x="870" y="141"/>
                  <a:pt x="870" y="141"/>
                  <a:pt x="870" y="141"/>
                </a:cubicBezTo>
                <a:cubicBezTo>
                  <a:pt x="871" y="144"/>
                  <a:pt x="871" y="144"/>
                  <a:pt x="871" y="144"/>
                </a:cubicBezTo>
                <a:cubicBezTo>
                  <a:pt x="872" y="143"/>
                  <a:pt x="872" y="143"/>
                  <a:pt x="872" y="143"/>
                </a:cubicBezTo>
                <a:cubicBezTo>
                  <a:pt x="872" y="142"/>
                  <a:pt x="872" y="142"/>
                  <a:pt x="872" y="142"/>
                </a:cubicBezTo>
                <a:cubicBezTo>
                  <a:pt x="873" y="142"/>
                  <a:pt x="873" y="142"/>
                  <a:pt x="873" y="142"/>
                </a:cubicBezTo>
                <a:cubicBezTo>
                  <a:pt x="873" y="140"/>
                  <a:pt x="873" y="140"/>
                  <a:pt x="873" y="140"/>
                </a:cubicBezTo>
                <a:cubicBezTo>
                  <a:pt x="872" y="140"/>
                  <a:pt x="872" y="140"/>
                  <a:pt x="872" y="140"/>
                </a:cubicBezTo>
                <a:lnTo>
                  <a:pt x="871" y="140"/>
                </a:lnTo>
                <a:close/>
                <a:moveTo>
                  <a:pt x="960" y="233"/>
                </a:moveTo>
                <a:cubicBezTo>
                  <a:pt x="961" y="234"/>
                  <a:pt x="961" y="234"/>
                  <a:pt x="961" y="234"/>
                </a:cubicBezTo>
                <a:cubicBezTo>
                  <a:pt x="961" y="234"/>
                  <a:pt x="961" y="234"/>
                  <a:pt x="961" y="234"/>
                </a:cubicBezTo>
                <a:cubicBezTo>
                  <a:pt x="961" y="233"/>
                  <a:pt x="961" y="233"/>
                  <a:pt x="961" y="233"/>
                </a:cubicBezTo>
                <a:cubicBezTo>
                  <a:pt x="961" y="232"/>
                  <a:pt x="961" y="232"/>
                  <a:pt x="961" y="232"/>
                </a:cubicBezTo>
                <a:lnTo>
                  <a:pt x="960" y="233"/>
                </a:lnTo>
                <a:close/>
                <a:moveTo>
                  <a:pt x="832" y="21"/>
                </a:moveTo>
                <a:cubicBezTo>
                  <a:pt x="829" y="25"/>
                  <a:pt x="829" y="25"/>
                  <a:pt x="829" y="25"/>
                </a:cubicBezTo>
                <a:cubicBezTo>
                  <a:pt x="830" y="26"/>
                  <a:pt x="830" y="26"/>
                  <a:pt x="830" y="26"/>
                </a:cubicBezTo>
                <a:cubicBezTo>
                  <a:pt x="829" y="27"/>
                  <a:pt x="829" y="27"/>
                  <a:pt x="829" y="27"/>
                </a:cubicBezTo>
                <a:cubicBezTo>
                  <a:pt x="828" y="26"/>
                  <a:pt x="828" y="26"/>
                  <a:pt x="828" y="26"/>
                </a:cubicBezTo>
                <a:cubicBezTo>
                  <a:pt x="827" y="26"/>
                  <a:pt x="827" y="26"/>
                  <a:pt x="827" y="26"/>
                </a:cubicBezTo>
                <a:cubicBezTo>
                  <a:pt x="827" y="29"/>
                  <a:pt x="827" y="29"/>
                  <a:pt x="827" y="29"/>
                </a:cubicBezTo>
                <a:cubicBezTo>
                  <a:pt x="826" y="29"/>
                  <a:pt x="826" y="29"/>
                  <a:pt x="826" y="29"/>
                </a:cubicBezTo>
                <a:cubicBezTo>
                  <a:pt x="824" y="29"/>
                  <a:pt x="824" y="29"/>
                  <a:pt x="824" y="29"/>
                </a:cubicBezTo>
                <a:cubicBezTo>
                  <a:pt x="823" y="31"/>
                  <a:pt x="823" y="31"/>
                  <a:pt x="823" y="31"/>
                </a:cubicBezTo>
                <a:cubicBezTo>
                  <a:pt x="822" y="31"/>
                  <a:pt x="822" y="31"/>
                  <a:pt x="822" y="31"/>
                </a:cubicBezTo>
                <a:cubicBezTo>
                  <a:pt x="821" y="34"/>
                  <a:pt x="821" y="34"/>
                  <a:pt x="821" y="34"/>
                </a:cubicBezTo>
                <a:cubicBezTo>
                  <a:pt x="819" y="37"/>
                  <a:pt x="819" y="37"/>
                  <a:pt x="819" y="37"/>
                </a:cubicBezTo>
                <a:cubicBezTo>
                  <a:pt x="819" y="39"/>
                  <a:pt x="819" y="39"/>
                  <a:pt x="819" y="39"/>
                </a:cubicBezTo>
                <a:cubicBezTo>
                  <a:pt x="820" y="38"/>
                  <a:pt x="820" y="38"/>
                  <a:pt x="820" y="38"/>
                </a:cubicBezTo>
                <a:cubicBezTo>
                  <a:pt x="820" y="38"/>
                  <a:pt x="820" y="38"/>
                  <a:pt x="820" y="38"/>
                </a:cubicBezTo>
                <a:cubicBezTo>
                  <a:pt x="820" y="40"/>
                  <a:pt x="820" y="40"/>
                  <a:pt x="820" y="40"/>
                </a:cubicBezTo>
                <a:cubicBezTo>
                  <a:pt x="818" y="40"/>
                  <a:pt x="818" y="40"/>
                  <a:pt x="818" y="40"/>
                </a:cubicBezTo>
                <a:cubicBezTo>
                  <a:pt x="816" y="41"/>
                  <a:pt x="816" y="41"/>
                  <a:pt x="816" y="41"/>
                </a:cubicBezTo>
                <a:cubicBezTo>
                  <a:pt x="815" y="43"/>
                  <a:pt x="815" y="43"/>
                  <a:pt x="815" y="43"/>
                </a:cubicBezTo>
                <a:cubicBezTo>
                  <a:pt x="814" y="44"/>
                  <a:pt x="814" y="44"/>
                  <a:pt x="814" y="44"/>
                </a:cubicBezTo>
                <a:cubicBezTo>
                  <a:pt x="813" y="45"/>
                  <a:pt x="813" y="45"/>
                  <a:pt x="813" y="45"/>
                </a:cubicBezTo>
                <a:cubicBezTo>
                  <a:pt x="813" y="49"/>
                  <a:pt x="813" y="49"/>
                  <a:pt x="813" y="49"/>
                </a:cubicBezTo>
                <a:cubicBezTo>
                  <a:pt x="812" y="51"/>
                  <a:pt x="812" y="51"/>
                  <a:pt x="812" y="51"/>
                </a:cubicBezTo>
                <a:cubicBezTo>
                  <a:pt x="810" y="51"/>
                  <a:pt x="810" y="51"/>
                  <a:pt x="810" y="51"/>
                </a:cubicBezTo>
                <a:cubicBezTo>
                  <a:pt x="810" y="53"/>
                  <a:pt x="810" y="53"/>
                  <a:pt x="810" y="53"/>
                </a:cubicBezTo>
                <a:cubicBezTo>
                  <a:pt x="810" y="54"/>
                  <a:pt x="810" y="54"/>
                  <a:pt x="810" y="54"/>
                </a:cubicBezTo>
                <a:cubicBezTo>
                  <a:pt x="808" y="55"/>
                  <a:pt x="808" y="55"/>
                  <a:pt x="808" y="55"/>
                </a:cubicBezTo>
                <a:cubicBezTo>
                  <a:pt x="808" y="59"/>
                  <a:pt x="808" y="59"/>
                  <a:pt x="808" y="59"/>
                </a:cubicBezTo>
                <a:cubicBezTo>
                  <a:pt x="808" y="60"/>
                  <a:pt x="808" y="60"/>
                  <a:pt x="808" y="60"/>
                </a:cubicBezTo>
                <a:cubicBezTo>
                  <a:pt x="812" y="62"/>
                  <a:pt x="812" y="62"/>
                  <a:pt x="812" y="62"/>
                </a:cubicBezTo>
                <a:cubicBezTo>
                  <a:pt x="814" y="62"/>
                  <a:pt x="814" y="62"/>
                  <a:pt x="814" y="62"/>
                </a:cubicBezTo>
                <a:cubicBezTo>
                  <a:pt x="816" y="64"/>
                  <a:pt x="816" y="64"/>
                  <a:pt x="816" y="64"/>
                </a:cubicBezTo>
                <a:cubicBezTo>
                  <a:pt x="818" y="64"/>
                  <a:pt x="818" y="64"/>
                  <a:pt x="818" y="64"/>
                </a:cubicBezTo>
                <a:cubicBezTo>
                  <a:pt x="820" y="65"/>
                  <a:pt x="820" y="65"/>
                  <a:pt x="820" y="65"/>
                </a:cubicBezTo>
                <a:cubicBezTo>
                  <a:pt x="823" y="65"/>
                  <a:pt x="823" y="65"/>
                  <a:pt x="823" y="65"/>
                </a:cubicBezTo>
                <a:cubicBezTo>
                  <a:pt x="823" y="68"/>
                  <a:pt x="823" y="68"/>
                  <a:pt x="823" y="68"/>
                </a:cubicBezTo>
                <a:cubicBezTo>
                  <a:pt x="826" y="70"/>
                  <a:pt x="826" y="70"/>
                  <a:pt x="826" y="70"/>
                </a:cubicBezTo>
                <a:cubicBezTo>
                  <a:pt x="826" y="71"/>
                  <a:pt x="826" y="71"/>
                  <a:pt x="826" y="71"/>
                </a:cubicBezTo>
                <a:cubicBezTo>
                  <a:pt x="827" y="72"/>
                  <a:pt x="827" y="72"/>
                  <a:pt x="827" y="72"/>
                </a:cubicBezTo>
                <a:cubicBezTo>
                  <a:pt x="824" y="72"/>
                  <a:pt x="824" y="72"/>
                  <a:pt x="824" y="72"/>
                </a:cubicBezTo>
                <a:cubicBezTo>
                  <a:pt x="823" y="73"/>
                  <a:pt x="823" y="73"/>
                  <a:pt x="823" y="73"/>
                </a:cubicBezTo>
                <a:cubicBezTo>
                  <a:pt x="820" y="73"/>
                  <a:pt x="820" y="73"/>
                  <a:pt x="820" y="73"/>
                </a:cubicBezTo>
                <a:cubicBezTo>
                  <a:pt x="817" y="71"/>
                  <a:pt x="817" y="71"/>
                  <a:pt x="817" y="71"/>
                </a:cubicBezTo>
                <a:cubicBezTo>
                  <a:pt x="816" y="69"/>
                  <a:pt x="816" y="69"/>
                  <a:pt x="816" y="69"/>
                </a:cubicBezTo>
                <a:cubicBezTo>
                  <a:pt x="814" y="68"/>
                  <a:pt x="814" y="68"/>
                  <a:pt x="814" y="68"/>
                </a:cubicBezTo>
                <a:cubicBezTo>
                  <a:pt x="811" y="68"/>
                  <a:pt x="811" y="68"/>
                  <a:pt x="811" y="68"/>
                </a:cubicBezTo>
                <a:cubicBezTo>
                  <a:pt x="810" y="67"/>
                  <a:pt x="810" y="67"/>
                  <a:pt x="810" y="67"/>
                </a:cubicBezTo>
                <a:cubicBezTo>
                  <a:pt x="808" y="66"/>
                  <a:pt x="808" y="66"/>
                  <a:pt x="808" y="66"/>
                </a:cubicBezTo>
                <a:cubicBezTo>
                  <a:pt x="808" y="67"/>
                  <a:pt x="808" y="67"/>
                  <a:pt x="808" y="67"/>
                </a:cubicBezTo>
                <a:cubicBezTo>
                  <a:pt x="809" y="69"/>
                  <a:pt x="809" y="69"/>
                  <a:pt x="809" y="69"/>
                </a:cubicBezTo>
                <a:cubicBezTo>
                  <a:pt x="809" y="71"/>
                  <a:pt x="809" y="71"/>
                  <a:pt x="809" y="71"/>
                </a:cubicBezTo>
                <a:cubicBezTo>
                  <a:pt x="808" y="71"/>
                  <a:pt x="808" y="71"/>
                  <a:pt x="808" y="71"/>
                </a:cubicBezTo>
                <a:cubicBezTo>
                  <a:pt x="807" y="72"/>
                  <a:pt x="807" y="72"/>
                  <a:pt x="807" y="72"/>
                </a:cubicBezTo>
                <a:cubicBezTo>
                  <a:pt x="808" y="75"/>
                  <a:pt x="808" y="75"/>
                  <a:pt x="808" y="75"/>
                </a:cubicBezTo>
                <a:cubicBezTo>
                  <a:pt x="808" y="78"/>
                  <a:pt x="808" y="78"/>
                  <a:pt x="808" y="78"/>
                </a:cubicBezTo>
                <a:cubicBezTo>
                  <a:pt x="808" y="80"/>
                  <a:pt x="808" y="80"/>
                  <a:pt x="808" y="80"/>
                </a:cubicBezTo>
                <a:cubicBezTo>
                  <a:pt x="808" y="81"/>
                  <a:pt x="808" y="81"/>
                  <a:pt x="808" y="81"/>
                </a:cubicBezTo>
                <a:cubicBezTo>
                  <a:pt x="811" y="83"/>
                  <a:pt x="811" y="83"/>
                  <a:pt x="811" y="83"/>
                </a:cubicBezTo>
                <a:cubicBezTo>
                  <a:pt x="812" y="85"/>
                  <a:pt x="812" y="85"/>
                  <a:pt x="812" y="85"/>
                </a:cubicBezTo>
                <a:cubicBezTo>
                  <a:pt x="812" y="85"/>
                  <a:pt x="812" y="85"/>
                  <a:pt x="812" y="85"/>
                </a:cubicBezTo>
                <a:cubicBezTo>
                  <a:pt x="811" y="85"/>
                  <a:pt x="811" y="85"/>
                  <a:pt x="811" y="85"/>
                </a:cubicBezTo>
                <a:cubicBezTo>
                  <a:pt x="811" y="84"/>
                  <a:pt x="811" y="84"/>
                  <a:pt x="811" y="84"/>
                </a:cubicBezTo>
                <a:cubicBezTo>
                  <a:pt x="811" y="86"/>
                  <a:pt x="811" y="86"/>
                  <a:pt x="811" y="86"/>
                </a:cubicBezTo>
                <a:cubicBezTo>
                  <a:pt x="813" y="88"/>
                  <a:pt x="813" y="88"/>
                  <a:pt x="813" y="88"/>
                </a:cubicBezTo>
                <a:cubicBezTo>
                  <a:pt x="814" y="88"/>
                  <a:pt x="814" y="88"/>
                  <a:pt x="814" y="88"/>
                </a:cubicBezTo>
                <a:cubicBezTo>
                  <a:pt x="814" y="86"/>
                  <a:pt x="814" y="86"/>
                  <a:pt x="814" y="86"/>
                </a:cubicBezTo>
                <a:cubicBezTo>
                  <a:pt x="815" y="86"/>
                  <a:pt x="815" y="86"/>
                  <a:pt x="815" y="86"/>
                </a:cubicBezTo>
                <a:cubicBezTo>
                  <a:pt x="817" y="86"/>
                  <a:pt x="817" y="86"/>
                  <a:pt x="817" y="86"/>
                </a:cubicBezTo>
                <a:cubicBezTo>
                  <a:pt x="818" y="88"/>
                  <a:pt x="818" y="88"/>
                  <a:pt x="818" y="88"/>
                </a:cubicBezTo>
                <a:cubicBezTo>
                  <a:pt x="820" y="88"/>
                  <a:pt x="820" y="88"/>
                  <a:pt x="820" y="88"/>
                </a:cubicBezTo>
                <a:cubicBezTo>
                  <a:pt x="820" y="87"/>
                  <a:pt x="820" y="87"/>
                  <a:pt x="820" y="87"/>
                </a:cubicBezTo>
                <a:cubicBezTo>
                  <a:pt x="820" y="86"/>
                  <a:pt x="820" y="86"/>
                  <a:pt x="820" y="86"/>
                </a:cubicBezTo>
                <a:cubicBezTo>
                  <a:pt x="820" y="85"/>
                  <a:pt x="820" y="85"/>
                  <a:pt x="820" y="85"/>
                </a:cubicBezTo>
                <a:cubicBezTo>
                  <a:pt x="821" y="85"/>
                  <a:pt x="821" y="85"/>
                  <a:pt x="821" y="85"/>
                </a:cubicBezTo>
                <a:cubicBezTo>
                  <a:pt x="822" y="85"/>
                  <a:pt x="822" y="85"/>
                  <a:pt x="822" y="85"/>
                </a:cubicBezTo>
                <a:cubicBezTo>
                  <a:pt x="822" y="87"/>
                  <a:pt x="822" y="87"/>
                  <a:pt x="822" y="87"/>
                </a:cubicBezTo>
                <a:cubicBezTo>
                  <a:pt x="822" y="88"/>
                  <a:pt x="822" y="88"/>
                  <a:pt x="822" y="88"/>
                </a:cubicBezTo>
                <a:cubicBezTo>
                  <a:pt x="823" y="88"/>
                  <a:pt x="823" y="88"/>
                  <a:pt x="823" y="88"/>
                </a:cubicBezTo>
                <a:cubicBezTo>
                  <a:pt x="824" y="86"/>
                  <a:pt x="824" y="86"/>
                  <a:pt x="824" y="86"/>
                </a:cubicBezTo>
                <a:cubicBezTo>
                  <a:pt x="826" y="86"/>
                  <a:pt x="826" y="86"/>
                  <a:pt x="826" y="86"/>
                </a:cubicBezTo>
                <a:cubicBezTo>
                  <a:pt x="828" y="85"/>
                  <a:pt x="828" y="85"/>
                  <a:pt x="828" y="85"/>
                </a:cubicBezTo>
                <a:cubicBezTo>
                  <a:pt x="828" y="85"/>
                  <a:pt x="828" y="85"/>
                  <a:pt x="828" y="85"/>
                </a:cubicBezTo>
                <a:cubicBezTo>
                  <a:pt x="828" y="86"/>
                  <a:pt x="828" y="86"/>
                  <a:pt x="828" y="86"/>
                </a:cubicBezTo>
                <a:cubicBezTo>
                  <a:pt x="824" y="88"/>
                  <a:pt x="824" y="88"/>
                  <a:pt x="824" y="88"/>
                </a:cubicBezTo>
                <a:cubicBezTo>
                  <a:pt x="824" y="90"/>
                  <a:pt x="824" y="90"/>
                  <a:pt x="824" y="90"/>
                </a:cubicBezTo>
                <a:cubicBezTo>
                  <a:pt x="826" y="91"/>
                  <a:pt x="826" y="91"/>
                  <a:pt x="826" y="91"/>
                </a:cubicBezTo>
                <a:cubicBezTo>
                  <a:pt x="826" y="94"/>
                  <a:pt x="826" y="94"/>
                  <a:pt x="826" y="94"/>
                </a:cubicBezTo>
                <a:cubicBezTo>
                  <a:pt x="828" y="96"/>
                  <a:pt x="828" y="96"/>
                  <a:pt x="828" y="96"/>
                </a:cubicBezTo>
                <a:cubicBezTo>
                  <a:pt x="831" y="96"/>
                  <a:pt x="831" y="96"/>
                  <a:pt x="831" y="96"/>
                </a:cubicBezTo>
                <a:cubicBezTo>
                  <a:pt x="832" y="95"/>
                  <a:pt x="832" y="95"/>
                  <a:pt x="832" y="95"/>
                </a:cubicBezTo>
                <a:cubicBezTo>
                  <a:pt x="830" y="94"/>
                  <a:pt x="830" y="94"/>
                  <a:pt x="830" y="94"/>
                </a:cubicBezTo>
                <a:cubicBezTo>
                  <a:pt x="831" y="94"/>
                  <a:pt x="831" y="94"/>
                  <a:pt x="831" y="94"/>
                </a:cubicBezTo>
                <a:cubicBezTo>
                  <a:pt x="833" y="94"/>
                  <a:pt x="833" y="94"/>
                  <a:pt x="833" y="94"/>
                </a:cubicBezTo>
                <a:cubicBezTo>
                  <a:pt x="835" y="95"/>
                  <a:pt x="835" y="95"/>
                  <a:pt x="835" y="95"/>
                </a:cubicBezTo>
                <a:cubicBezTo>
                  <a:pt x="836" y="95"/>
                  <a:pt x="836" y="95"/>
                  <a:pt x="836" y="95"/>
                </a:cubicBezTo>
                <a:cubicBezTo>
                  <a:pt x="837" y="93"/>
                  <a:pt x="837" y="93"/>
                  <a:pt x="837" y="93"/>
                </a:cubicBezTo>
                <a:cubicBezTo>
                  <a:pt x="839" y="92"/>
                  <a:pt x="839" y="92"/>
                  <a:pt x="839" y="92"/>
                </a:cubicBezTo>
                <a:cubicBezTo>
                  <a:pt x="840" y="92"/>
                  <a:pt x="840" y="92"/>
                  <a:pt x="840" y="92"/>
                </a:cubicBezTo>
                <a:cubicBezTo>
                  <a:pt x="840" y="92"/>
                  <a:pt x="840" y="92"/>
                  <a:pt x="840" y="92"/>
                </a:cubicBezTo>
                <a:cubicBezTo>
                  <a:pt x="839" y="93"/>
                  <a:pt x="839" y="93"/>
                  <a:pt x="839" y="93"/>
                </a:cubicBezTo>
                <a:cubicBezTo>
                  <a:pt x="836" y="96"/>
                  <a:pt x="836" y="96"/>
                  <a:pt x="836" y="96"/>
                </a:cubicBezTo>
                <a:cubicBezTo>
                  <a:pt x="836" y="97"/>
                  <a:pt x="836" y="97"/>
                  <a:pt x="836" y="97"/>
                </a:cubicBezTo>
                <a:cubicBezTo>
                  <a:pt x="839" y="98"/>
                  <a:pt x="839" y="98"/>
                  <a:pt x="839" y="98"/>
                </a:cubicBezTo>
                <a:cubicBezTo>
                  <a:pt x="840" y="100"/>
                  <a:pt x="840" y="100"/>
                  <a:pt x="840" y="100"/>
                </a:cubicBezTo>
                <a:cubicBezTo>
                  <a:pt x="841" y="100"/>
                  <a:pt x="841" y="100"/>
                  <a:pt x="841" y="100"/>
                </a:cubicBezTo>
                <a:cubicBezTo>
                  <a:pt x="844" y="100"/>
                  <a:pt x="844" y="100"/>
                  <a:pt x="844" y="100"/>
                </a:cubicBezTo>
                <a:cubicBezTo>
                  <a:pt x="845" y="101"/>
                  <a:pt x="845" y="101"/>
                  <a:pt x="845" y="101"/>
                </a:cubicBezTo>
                <a:cubicBezTo>
                  <a:pt x="847" y="100"/>
                  <a:pt x="847" y="100"/>
                  <a:pt x="847" y="100"/>
                </a:cubicBezTo>
                <a:cubicBezTo>
                  <a:pt x="850" y="100"/>
                  <a:pt x="850" y="100"/>
                  <a:pt x="850" y="100"/>
                </a:cubicBezTo>
                <a:cubicBezTo>
                  <a:pt x="851" y="102"/>
                  <a:pt x="851" y="102"/>
                  <a:pt x="851" y="102"/>
                </a:cubicBezTo>
                <a:cubicBezTo>
                  <a:pt x="853" y="102"/>
                  <a:pt x="853" y="102"/>
                  <a:pt x="853" y="102"/>
                </a:cubicBezTo>
                <a:cubicBezTo>
                  <a:pt x="854" y="104"/>
                  <a:pt x="854" y="104"/>
                  <a:pt x="854" y="104"/>
                </a:cubicBezTo>
                <a:cubicBezTo>
                  <a:pt x="855" y="103"/>
                  <a:pt x="855" y="103"/>
                  <a:pt x="855" y="103"/>
                </a:cubicBezTo>
                <a:cubicBezTo>
                  <a:pt x="857" y="105"/>
                  <a:pt x="857" y="105"/>
                  <a:pt x="857" y="105"/>
                </a:cubicBezTo>
                <a:cubicBezTo>
                  <a:pt x="858" y="104"/>
                  <a:pt x="858" y="104"/>
                  <a:pt x="858" y="104"/>
                </a:cubicBezTo>
                <a:cubicBezTo>
                  <a:pt x="859" y="105"/>
                  <a:pt x="859" y="105"/>
                  <a:pt x="859" y="105"/>
                </a:cubicBezTo>
                <a:cubicBezTo>
                  <a:pt x="860" y="104"/>
                  <a:pt x="860" y="104"/>
                  <a:pt x="860" y="104"/>
                </a:cubicBezTo>
                <a:cubicBezTo>
                  <a:pt x="860" y="102"/>
                  <a:pt x="860" y="102"/>
                  <a:pt x="860" y="102"/>
                </a:cubicBezTo>
                <a:cubicBezTo>
                  <a:pt x="858" y="101"/>
                  <a:pt x="858" y="101"/>
                  <a:pt x="858" y="101"/>
                </a:cubicBezTo>
                <a:cubicBezTo>
                  <a:pt x="857" y="99"/>
                  <a:pt x="857" y="99"/>
                  <a:pt x="857" y="99"/>
                </a:cubicBezTo>
                <a:cubicBezTo>
                  <a:pt x="856" y="98"/>
                  <a:pt x="856" y="98"/>
                  <a:pt x="856" y="98"/>
                </a:cubicBezTo>
                <a:cubicBezTo>
                  <a:pt x="852" y="95"/>
                  <a:pt x="852" y="95"/>
                  <a:pt x="852" y="95"/>
                </a:cubicBezTo>
                <a:cubicBezTo>
                  <a:pt x="852" y="93"/>
                  <a:pt x="852" y="93"/>
                  <a:pt x="852" y="93"/>
                </a:cubicBezTo>
                <a:cubicBezTo>
                  <a:pt x="853" y="94"/>
                  <a:pt x="853" y="94"/>
                  <a:pt x="853" y="94"/>
                </a:cubicBezTo>
                <a:cubicBezTo>
                  <a:pt x="854" y="95"/>
                  <a:pt x="854" y="95"/>
                  <a:pt x="854" y="95"/>
                </a:cubicBezTo>
                <a:cubicBezTo>
                  <a:pt x="855" y="95"/>
                  <a:pt x="855" y="95"/>
                  <a:pt x="855" y="95"/>
                </a:cubicBezTo>
                <a:cubicBezTo>
                  <a:pt x="857" y="98"/>
                  <a:pt x="857" y="98"/>
                  <a:pt x="857" y="98"/>
                </a:cubicBezTo>
                <a:cubicBezTo>
                  <a:pt x="858" y="98"/>
                  <a:pt x="858" y="98"/>
                  <a:pt x="858" y="98"/>
                </a:cubicBezTo>
                <a:cubicBezTo>
                  <a:pt x="858" y="99"/>
                  <a:pt x="858" y="99"/>
                  <a:pt x="858" y="99"/>
                </a:cubicBezTo>
                <a:cubicBezTo>
                  <a:pt x="860" y="101"/>
                  <a:pt x="860" y="101"/>
                  <a:pt x="860" y="101"/>
                </a:cubicBezTo>
                <a:cubicBezTo>
                  <a:pt x="862" y="103"/>
                  <a:pt x="862" y="103"/>
                  <a:pt x="862" y="103"/>
                </a:cubicBezTo>
                <a:cubicBezTo>
                  <a:pt x="862" y="104"/>
                  <a:pt x="862" y="104"/>
                  <a:pt x="862" y="104"/>
                </a:cubicBezTo>
                <a:cubicBezTo>
                  <a:pt x="863" y="104"/>
                  <a:pt x="863" y="104"/>
                  <a:pt x="863" y="104"/>
                </a:cubicBezTo>
                <a:cubicBezTo>
                  <a:pt x="865" y="106"/>
                  <a:pt x="865" y="106"/>
                  <a:pt x="865" y="106"/>
                </a:cubicBezTo>
                <a:cubicBezTo>
                  <a:pt x="866" y="108"/>
                  <a:pt x="866" y="108"/>
                  <a:pt x="866" y="108"/>
                </a:cubicBezTo>
                <a:cubicBezTo>
                  <a:pt x="867" y="108"/>
                  <a:pt x="867" y="108"/>
                  <a:pt x="867" y="108"/>
                </a:cubicBezTo>
                <a:cubicBezTo>
                  <a:pt x="868" y="108"/>
                  <a:pt x="868" y="108"/>
                  <a:pt x="868" y="108"/>
                </a:cubicBezTo>
                <a:cubicBezTo>
                  <a:pt x="867" y="106"/>
                  <a:pt x="867" y="106"/>
                  <a:pt x="867" y="106"/>
                </a:cubicBezTo>
                <a:cubicBezTo>
                  <a:pt x="865" y="102"/>
                  <a:pt x="865" y="102"/>
                  <a:pt x="865" y="102"/>
                </a:cubicBezTo>
                <a:cubicBezTo>
                  <a:pt x="868" y="102"/>
                  <a:pt x="868" y="102"/>
                  <a:pt x="868" y="102"/>
                </a:cubicBezTo>
                <a:cubicBezTo>
                  <a:pt x="871" y="104"/>
                  <a:pt x="871" y="104"/>
                  <a:pt x="871" y="104"/>
                </a:cubicBezTo>
                <a:cubicBezTo>
                  <a:pt x="875" y="104"/>
                  <a:pt x="875" y="104"/>
                  <a:pt x="875" y="104"/>
                </a:cubicBezTo>
                <a:cubicBezTo>
                  <a:pt x="875" y="106"/>
                  <a:pt x="875" y="106"/>
                  <a:pt x="875" y="106"/>
                </a:cubicBezTo>
                <a:cubicBezTo>
                  <a:pt x="874" y="107"/>
                  <a:pt x="874" y="107"/>
                  <a:pt x="874" y="107"/>
                </a:cubicBezTo>
                <a:cubicBezTo>
                  <a:pt x="876" y="108"/>
                  <a:pt x="876" y="108"/>
                  <a:pt x="876" y="108"/>
                </a:cubicBezTo>
                <a:cubicBezTo>
                  <a:pt x="878" y="108"/>
                  <a:pt x="878" y="108"/>
                  <a:pt x="878" y="108"/>
                </a:cubicBezTo>
                <a:cubicBezTo>
                  <a:pt x="878" y="108"/>
                  <a:pt x="878" y="108"/>
                  <a:pt x="878" y="108"/>
                </a:cubicBezTo>
                <a:cubicBezTo>
                  <a:pt x="883" y="108"/>
                  <a:pt x="883" y="108"/>
                  <a:pt x="883" y="108"/>
                </a:cubicBezTo>
                <a:cubicBezTo>
                  <a:pt x="884" y="107"/>
                  <a:pt x="884" y="107"/>
                  <a:pt x="884" y="107"/>
                </a:cubicBezTo>
                <a:cubicBezTo>
                  <a:pt x="886" y="105"/>
                  <a:pt x="886" y="105"/>
                  <a:pt x="886" y="105"/>
                </a:cubicBezTo>
                <a:cubicBezTo>
                  <a:pt x="886" y="104"/>
                  <a:pt x="886" y="104"/>
                  <a:pt x="886" y="104"/>
                </a:cubicBezTo>
                <a:cubicBezTo>
                  <a:pt x="886" y="102"/>
                  <a:pt x="886" y="102"/>
                  <a:pt x="886" y="102"/>
                </a:cubicBezTo>
                <a:cubicBezTo>
                  <a:pt x="885" y="101"/>
                  <a:pt x="885" y="101"/>
                  <a:pt x="885" y="101"/>
                </a:cubicBezTo>
                <a:cubicBezTo>
                  <a:pt x="884" y="97"/>
                  <a:pt x="884" y="97"/>
                  <a:pt x="884" y="97"/>
                </a:cubicBezTo>
                <a:cubicBezTo>
                  <a:pt x="883" y="97"/>
                  <a:pt x="883" y="97"/>
                  <a:pt x="883" y="97"/>
                </a:cubicBezTo>
                <a:cubicBezTo>
                  <a:pt x="881" y="95"/>
                  <a:pt x="881" y="95"/>
                  <a:pt x="881" y="95"/>
                </a:cubicBezTo>
                <a:cubicBezTo>
                  <a:pt x="881" y="93"/>
                  <a:pt x="881" y="93"/>
                  <a:pt x="881" y="93"/>
                </a:cubicBezTo>
                <a:cubicBezTo>
                  <a:pt x="882" y="93"/>
                  <a:pt x="882" y="93"/>
                  <a:pt x="882" y="93"/>
                </a:cubicBezTo>
                <a:cubicBezTo>
                  <a:pt x="883" y="91"/>
                  <a:pt x="883" y="91"/>
                  <a:pt x="883" y="91"/>
                </a:cubicBezTo>
                <a:cubicBezTo>
                  <a:pt x="883" y="91"/>
                  <a:pt x="883" y="91"/>
                  <a:pt x="883" y="91"/>
                </a:cubicBezTo>
                <a:cubicBezTo>
                  <a:pt x="884" y="92"/>
                  <a:pt x="884" y="92"/>
                  <a:pt x="884" y="92"/>
                </a:cubicBezTo>
                <a:cubicBezTo>
                  <a:pt x="884" y="93"/>
                  <a:pt x="884" y="93"/>
                  <a:pt x="884" y="93"/>
                </a:cubicBezTo>
                <a:cubicBezTo>
                  <a:pt x="886" y="92"/>
                  <a:pt x="886" y="92"/>
                  <a:pt x="886" y="92"/>
                </a:cubicBezTo>
                <a:cubicBezTo>
                  <a:pt x="886" y="89"/>
                  <a:pt x="886" y="89"/>
                  <a:pt x="886" y="89"/>
                </a:cubicBezTo>
                <a:cubicBezTo>
                  <a:pt x="887" y="88"/>
                  <a:pt x="887" y="88"/>
                  <a:pt x="887" y="88"/>
                </a:cubicBezTo>
                <a:cubicBezTo>
                  <a:pt x="888" y="87"/>
                  <a:pt x="888" y="87"/>
                  <a:pt x="888" y="87"/>
                </a:cubicBezTo>
                <a:cubicBezTo>
                  <a:pt x="888" y="90"/>
                  <a:pt x="888" y="90"/>
                  <a:pt x="888" y="90"/>
                </a:cubicBezTo>
                <a:cubicBezTo>
                  <a:pt x="889" y="91"/>
                  <a:pt x="889" y="91"/>
                  <a:pt x="889" y="91"/>
                </a:cubicBezTo>
                <a:cubicBezTo>
                  <a:pt x="888" y="92"/>
                  <a:pt x="888" y="92"/>
                  <a:pt x="888" y="92"/>
                </a:cubicBezTo>
                <a:cubicBezTo>
                  <a:pt x="886" y="92"/>
                  <a:pt x="886" y="92"/>
                  <a:pt x="886" y="92"/>
                </a:cubicBezTo>
                <a:cubicBezTo>
                  <a:pt x="886" y="95"/>
                  <a:pt x="886" y="95"/>
                  <a:pt x="886" y="95"/>
                </a:cubicBezTo>
                <a:cubicBezTo>
                  <a:pt x="887" y="95"/>
                  <a:pt x="887" y="95"/>
                  <a:pt x="887" y="95"/>
                </a:cubicBezTo>
                <a:cubicBezTo>
                  <a:pt x="888" y="96"/>
                  <a:pt x="888" y="96"/>
                  <a:pt x="888" y="96"/>
                </a:cubicBezTo>
                <a:cubicBezTo>
                  <a:pt x="888" y="98"/>
                  <a:pt x="888" y="98"/>
                  <a:pt x="888" y="98"/>
                </a:cubicBezTo>
                <a:cubicBezTo>
                  <a:pt x="890" y="100"/>
                  <a:pt x="890" y="100"/>
                  <a:pt x="890" y="100"/>
                </a:cubicBezTo>
                <a:cubicBezTo>
                  <a:pt x="892" y="101"/>
                  <a:pt x="892" y="101"/>
                  <a:pt x="892" y="101"/>
                </a:cubicBezTo>
                <a:cubicBezTo>
                  <a:pt x="892" y="99"/>
                  <a:pt x="892" y="99"/>
                  <a:pt x="892" y="99"/>
                </a:cubicBezTo>
                <a:cubicBezTo>
                  <a:pt x="892" y="99"/>
                  <a:pt x="892" y="99"/>
                  <a:pt x="892" y="99"/>
                </a:cubicBezTo>
                <a:cubicBezTo>
                  <a:pt x="893" y="100"/>
                  <a:pt x="893" y="100"/>
                  <a:pt x="893" y="100"/>
                </a:cubicBezTo>
                <a:cubicBezTo>
                  <a:pt x="895" y="99"/>
                  <a:pt x="895" y="99"/>
                  <a:pt x="895" y="99"/>
                </a:cubicBezTo>
                <a:cubicBezTo>
                  <a:pt x="896" y="100"/>
                  <a:pt x="896" y="100"/>
                  <a:pt x="896" y="100"/>
                </a:cubicBezTo>
                <a:cubicBezTo>
                  <a:pt x="895" y="101"/>
                  <a:pt x="895" y="101"/>
                  <a:pt x="895" y="101"/>
                </a:cubicBezTo>
                <a:cubicBezTo>
                  <a:pt x="895" y="103"/>
                  <a:pt x="895" y="103"/>
                  <a:pt x="895" y="103"/>
                </a:cubicBezTo>
                <a:cubicBezTo>
                  <a:pt x="894" y="106"/>
                  <a:pt x="894" y="106"/>
                  <a:pt x="894" y="106"/>
                </a:cubicBezTo>
                <a:cubicBezTo>
                  <a:pt x="894" y="106"/>
                  <a:pt x="894" y="106"/>
                  <a:pt x="894" y="106"/>
                </a:cubicBezTo>
                <a:cubicBezTo>
                  <a:pt x="892" y="109"/>
                  <a:pt x="892" y="109"/>
                  <a:pt x="892" y="109"/>
                </a:cubicBezTo>
                <a:cubicBezTo>
                  <a:pt x="891" y="112"/>
                  <a:pt x="891" y="112"/>
                  <a:pt x="891" y="112"/>
                </a:cubicBezTo>
                <a:cubicBezTo>
                  <a:pt x="891" y="113"/>
                  <a:pt x="891" y="113"/>
                  <a:pt x="891" y="113"/>
                </a:cubicBezTo>
                <a:cubicBezTo>
                  <a:pt x="892" y="113"/>
                  <a:pt x="892" y="113"/>
                  <a:pt x="892" y="113"/>
                </a:cubicBezTo>
                <a:cubicBezTo>
                  <a:pt x="892" y="111"/>
                  <a:pt x="892" y="111"/>
                  <a:pt x="892" y="111"/>
                </a:cubicBezTo>
                <a:cubicBezTo>
                  <a:pt x="894" y="112"/>
                  <a:pt x="894" y="112"/>
                  <a:pt x="894" y="112"/>
                </a:cubicBezTo>
                <a:cubicBezTo>
                  <a:pt x="894" y="112"/>
                  <a:pt x="894" y="112"/>
                  <a:pt x="894" y="112"/>
                </a:cubicBezTo>
                <a:cubicBezTo>
                  <a:pt x="895" y="112"/>
                  <a:pt x="895" y="112"/>
                  <a:pt x="895" y="112"/>
                </a:cubicBezTo>
                <a:cubicBezTo>
                  <a:pt x="896" y="114"/>
                  <a:pt x="896" y="114"/>
                  <a:pt x="896" y="114"/>
                </a:cubicBezTo>
                <a:cubicBezTo>
                  <a:pt x="899" y="114"/>
                  <a:pt x="899" y="114"/>
                  <a:pt x="899" y="114"/>
                </a:cubicBezTo>
                <a:cubicBezTo>
                  <a:pt x="897" y="115"/>
                  <a:pt x="897" y="115"/>
                  <a:pt x="897" y="115"/>
                </a:cubicBezTo>
                <a:cubicBezTo>
                  <a:pt x="897" y="116"/>
                  <a:pt x="897" y="116"/>
                  <a:pt x="897" y="116"/>
                </a:cubicBezTo>
                <a:cubicBezTo>
                  <a:pt x="896" y="117"/>
                  <a:pt x="896" y="117"/>
                  <a:pt x="896" y="117"/>
                </a:cubicBezTo>
                <a:cubicBezTo>
                  <a:pt x="896" y="116"/>
                  <a:pt x="896" y="116"/>
                  <a:pt x="896" y="116"/>
                </a:cubicBezTo>
                <a:cubicBezTo>
                  <a:pt x="894" y="116"/>
                  <a:pt x="894" y="116"/>
                  <a:pt x="894" y="116"/>
                </a:cubicBezTo>
                <a:cubicBezTo>
                  <a:pt x="894" y="118"/>
                  <a:pt x="894" y="118"/>
                  <a:pt x="894" y="118"/>
                </a:cubicBezTo>
                <a:cubicBezTo>
                  <a:pt x="896" y="118"/>
                  <a:pt x="896" y="118"/>
                  <a:pt x="896" y="118"/>
                </a:cubicBezTo>
                <a:cubicBezTo>
                  <a:pt x="896" y="119"/>
                  <a:pt x="896" y="119"/>
                  <a:pt x="896" y="119"/>
                </a:cubicBezTo>
                <a:cubicBezTo>
                  <a:pt x="898" y="119"/>
                  <a:pt x="898" y="119"/>
                  <a:pt x="898" y="119"/>
                </a:cubicBezTo>
                <a:cubicBezTo>
                  <a:pt x="898" y="120"/>
                  <a:pt x="898" y="120"/>
                  <a:pt x="898" y="120"/>
                </a:cubicBezTo>
                <a:cubicBezTo>
                  <a:pt x="898" y="121"/>
                  <a:pt x="898" y="121"/>
                  <a:pt x="898" y="121"/>
                </a:cubicBezTo>
                <a:cubicBezTo>
                  <a:pt x="898" y="123"/>
                  <a:pt x="898" y="123"/>
                  <a:pt x="898" y="123"/>
                </a:cubicBezTo>
                <a:cubicBezTo>
                  <a:pt x="899" y="124"/>
                  <a:pt x="899" y="124"/>
                  <a:pt x="899" y="124"/>
                </a:cubicBezTo>
                <a:cubicBezTo>
                  <a:pt x="901" y="125"/>
                  <a:pt x="901" y="125"/>
                  <a:pt x="901" y="125"/>
                </a:cubicBezTo>
                <a:cubicBezTo>
                  <a:pt x="902" y="126"/>
                  <a:pt x="902" y="126"/>
                  <a:pt x="902" y="126"/>
                </a:cubicBezTo>
                <a:cubicBezTo>
                  <a:pt x="903" y="127"/>
                  <a:pt x="903" y="127"/>
                  <a:pt x="903" y="127"/>
                </a:cubicBezTo>
                <a:cubicBezTo>
                  <a:pt x="902" y="129"/>
                  <a:pt x="902" y="129"/>
                  <a:pt x="902" y="129"/>
                </a:cubicBezTo>
                <a:cubicBezTo>
                  <a:pt x="901" y="130"/>
                  <a:pt x="901" y="130"/>
                  <a:pt x="901" y="130"/>
                </a:cubicBezTo>
                <a:cubicBezTo>
                  <a:pt x="900" y="130"/>
                  <a:pt x="900" y="130"/>
                  <a:pt x="900" y="130"/>
                </a:cubicBezTo>
                <a:cubicBezTo>
                  <a:pt x="899" y="131"/>
                  <a:pt x="899" y="131"/>
                  <a:pt x="899" y="131"/>
                </a:cubicBezTo>
                <a:cubicBezTo>
                  <a:pt x="897" y="130"/>
                  <a:pt x="897" y="130"/>
                  <a:pt x="897" y="130"/>
                </a:cubicBezTo>
                <a:cubicBezTo>
                  <a:pt x="896" y="130"/>
                  <a:pt x="896" y="130"/>
                  <a:pt x="896" y="130"/>
                </a:cubicBezTo>
                <a:cubicBezTo>
                  <a:pt x="895" y="130"/>
                  <a:pt x="895" y="130"/>
                  <a:pt x="895" y="130"/>
                </a:cubicBezTo>
                <a:cubicBezTo>
                  <a:pt x="894" y="132"/>
                  <a:pt x="894" y="132"/>
                  <a:pt x="894" y="132"/>
                </a:cubicBezTo>
                <a:cubicBezTo>
                  <a:pt x="895" y="132"/>
                  <a:pt x="895" y="132"/>
                  <a:pt x="895" y="132"/>
                </a:cubicBezTo>
                <a:cubicBezTo>
                  <a:pt x="895" y="133"/>
                  <a:pt x="895" y="133"/>
                  <a:pt x="895" y="133"/>
                </a:cubicBezTo>
                <a:cubicBezTo>
                  <a:pt x="894" y="135"/>
                  <a:pt x="894" y="135"/>
                  <a:pt x="894" y="135"/>
                </a:cubicBezTo>
                <a:cubicBezTo>
                  <a:pt x="894" y="136"/>
                  <a:pt x="894" y="136"/>
                  <a:pt x="894" y="136"/>
                </a:cubicBezTo>
                <a:cubicBezTo>
                  <a:pt x="895" y="136"/>
                  <a:pt x="895" y="136"/>
                  <a:pt x="895" y="136"/>
                </a:cubicBezTo>
                <a:cubicBezTo>
                  <a:pt x="895" y="135"/>
                  <a:pt x="895" y="135"/>
                  <a:pt x="895" y="135"/>
                </a:cubicBezTo>
                <a:cubicBezTo>
                  <a:pt x="897" y="135"/>
                  <a:pt x="897" y="135"/>
                  <a:pt x="897" y="135"/>
                </a:cubicBezTo>
                <a:cubicBezTo>
                  <a:pt x="899" y="135"/>
                  <a:pt x="899" y="135"/>
                  <a:pt x="899" y="135"/>
                </a:cubicBezTo>
                <a:cubicBezTo>
                  <a:pt x="900" y="134"/>
                  <a:pt x="900" y="134"/>
                  <a:pt x="900" y="134"/>
                </a:cubicBezTo>
                <a:cubicBezTo>
                  <a:pt x="901" y="134"/>
                  <a:pt x="901" y="134"/>
                  <a:pt x="901" y="134"/>
                </a:cubicBezTo>
                <a:cubicBezTo>
                  <a:pt x="902" y="132"/>
                  <a:pt x="902" y="132"/>
                  <a:pt x="902" y="132"/>
                </a:cubicBezTo>
                <a:cubicBezTo>
                  <a:pt x="903" y="131"/>
                  <a:pt x="903" y="131"/>
                  <a:pt x="903" y="131"/>
                </a:cubicBezTo>
                <a:cubicBezTo>
                  <a:pt x="903" y="134"/>
                  <a:pt x="903" y="134"/>
                  <a:pt x="903" y="134"/>
                </a:cubicBezTo>
                <a:cubicBezTo>
                  <a:pt x="904" y="134"/>
                  <a:pt x="904" y="134"/>
                  <a:pt x="904" y="134"/>
                </a:cubicBezTo>
                <a:cubicBezTo>
                  <a:pt x="905" y="133"/>
                  <a:pt x="905" y="133"/>
                  <a:pt x="905" y="133"/>
                </a:cubicBezTo>
                <a:cubicBezTo>
                  <a:pt x="907" y="131"/>
                  <a:pt x="907" y="131"/>
                  <a:pt x="907" y="131"/>
                </a:cubicBezTo>
                <a:cubicBezTo>
                  <a:pt x="909" y="130"/>
                  <a:pt x="909" y="130"/>
                  <a:pt x="909" y="130"/>
                </a:cubicBezTo>
                <a:cubicBezTo>
                  <a:pt x="910" y="131"/>
                  <a:pt x="910" y="131"/>
                  <a:pt x="910" y="131"/>
                </a:cubicBezTo>
                <a:cubicBezTo>
                  <a:pt x="909" y="132"/>
                  <a:pt x="909" y="132"/>
                  <a:pt x="909" y="132"/>
                </a:cubicBezTo>
                <a:cubicBezTo>
                  <a:pt x="908" y="132"/>
                  <a:pt x="908" y="132"/>
                  <a:pt x="908" y="132"/>
                </a:cubicBezTo>
                <a:cubicBezTo>
                  <a:pt x="907" y="133"/>
                  <a:pt x="907" y="133"/>
                  <a:pt x="907" y="133"/>
                </a:cubicBezTo>
                <a:cubicBezTo>
                  <a:pt x="908" y="134"/>
                  <a:pt x="908" y="134"/>
                  <a:pt x="908" y="134"/>
                </a:cubicBezTo>
                <a:cubicBezTo>
                  <a:pt x="908" y="134"/>
                  <a:pt x="908" y="134"/>
                  <a:pt x="908" y="134"/>
                </a:cubicBezTo>
                <a:cubicBezTo>
                  <a:pt x="906" y="135"/>
                  <a:pt x="906" y="135"/>
                  <a:pt x="906" y="135"/>
                </a:cubicBezTo>
                <a:cubicBezTo>
                  <a:pt x="906" y="136"/>
                  <a:pt x="906" y="136"/>
                  <a:pt x="906" y="136"/>
                </a:cubicBezTo>
                <a:cubicBezTo>
                  <a:pt x="908" y="135"/>
                  <a:pt x="908" y="135"/>
                  <a:pt x="908" y="135"/>
                </a:cubicBezTo>
                <a:cubicBezTo>
                  <a:pt x="909" y="137"/>
                  <a:pt x="909" y="137"/>
                  <a:pt x="909" y="137"/>
                </a:cubicBezTo>
                <a:cubicBezTo>
                  <a:pt x="907" y="138"/>
                  <a:pt x="907" y="138"/>
                  <a:pt x="907" y="138"/>
                </a:cubicBezTo>
                <a:cubicBezTo>
                  <a:pt x="908" y="141"/>
                  <a:pt x="908" y="141"/>
                  <a:pt x="908" y="141"/>
                </a:cubicBezTo>
                <a:cubicBezTo>
                  <a:pt x="908" y="141"/>
                  <a:pt x="908" y="141"/>
                  <a:pt x="908" y="141"/>
                </a:cubicBezTo>
                <a:cubicBezTo>
                  <a:pt x="909" y="143"/>
                  <a:pt x="909" y="143"/>
                  <a:pt x="909" y="143"/>
                </a:cubicBezTo>
                <a:cubicBezTo>
                  <a:pt x="912" y="142"/>
                  <a:pt x="912" y="142"/>
                  <a:pt x="912" y="142"/>
                </a:cubicBezTo>
                <a:cubicBezTo>
                  <a:pt x="912" y="141"/>
                  <a:pt x="912" y="141"/>
                  <a:pt x="912" y="141"/>
                </a:cubicBezTo>
                <a:cubicBezTo>
                  <a:pt x="911" y="140"/>
                  <a:pt x="911" y="140"/>
                  <a:pt x="911" y="140"/>
                </a:cubicBezTo>
                <a:cubicBezTo>
                  <a:pt x="912" y="139"/>
                  <a:pt x="912" y="139"/>
                  <a:pt x="912" y="139"/>
                </a:cubicBezTo>
                <a:cubicBezTo>
                  <a:pt x="912" y="138"/>
                  <a:pt x="912" y="138"/>
                  <a:pt x="912" y="138"/>
                </a:cubicBezTo>
                <a:cubicBezTo>
                  <a:pt x="915" y="140"/>
                  <a:pt x="915" y="140"/>
                  <a:pt x="915" y="140"/>
                </a:cubicBezTo>
                <a:cubicBezTo>
                  <a:pt x="915" y="141"/>
                  <a:pt x="915" y="141"/>
                  <a:pt x="915" y="141"/>
                </a:cubicBezTo>
                <a:cubicBezTo>
                  <a:pt x="914" y="143"/>
                  <a:pt x="914" y="143"/>
                  <a:pt x="914" y="143"/>
                </a:cubicBezTo>
                <a:cubicBezTo>
                  <a:pt x="915" y="144"/>
                  <a:pt x="915" y="144"/>
                  <a:pt x="915" y="144"/>
                </a:cubicBezTo>
                <a:cubicBezTo>
                  <a:pt x="915" y="145"/>
                  <a:pt x="915" y="145"/>
                  <a:pt x="915" y="145"/>
                </a:cubicBezTo>
                <a:cubicBezTo>
                  <a:pt x="913" y="146"/>
                  <a:pt x="913" y="146"/>
                  <a:pt x="913" y="146"/>
                </a:cubicBezTo>
                <a:cubicBezTo>
                  <a:pt x="912" y="147"/>
                  <a:pt x="912" y="147"/>
                  <a:pt x="912" y="147"/>
                </a:cubicBezTo>
                <a:cubicBezTo>
                  <a:pt x="913" y="148"/>
                  <a:pt x="913" y="148"/>
                  <a:pt x="913" y="148"/>
                </a:cubicBezTo>
                <a:cubicBezTo>
                  <a:pt x="917" y="148"/>
                  <a:pt x="917" y="148"/>
                  <a:pt x="917" y="148"/>
                </a:cubicBezTo>
                <a:cubicBezTo>
                  <a:pt x="918" y="149"/>
                  <a:pt x="918" y="149"/>
                  <a:pt x="918" y="149"/>
                </a:cubicBezTo>
                <a:cubicBezTo>
                  <a:pt x="918" y="150"/>
                  <a:pt x="918" y="150"/>
                  <a:pt x="918" y="150"/>
                </a:cubicBezTo>
                <a:cubicBezTo>
                  <a:pt x="918" y="152"/>
                  <a:pt x="918" y="152"/>
                  <a:pt x="918" y="152"/>
                </a:cubicBezTo>
                <a:cubicBezTo>
                  <a:pt x="919" y="151"/>
                  <a:pt x="919" y="151"/>
                  <a:pt x="919" y="151"/>
                </a:cubicBezTo>
                <a:cubicBezTo>
                  <a:pt x="919" y="150"/>
                  <a:pt x="919" y="150"/>
                  <a:pt x="919" y="150"/>
                </a:cubicBezTo>
                <a:cubicBezTo>
                  <a:pt x="920" y="149"/>
                  <a:pt x="920" y="149"/>
                  <a:pt x="920" y="149"/>
                </a:cubicBezTo>
                <a:cubicBezTo>
                  <a:pt x="921" y="149"/>
                  <a:pt x="921" y="149"/>
                  <a:pt x="921" y="149"/>
                </a:cubicBezTo>
                <a:cubicBezTo>
                  <a:pt x="921" y="150"/>
                  <a:pt x="921" y="150"/>
                  <a:pt x="921" y="150"/>
                </a:cubicBezTo>
                <a:cubicBezTo>
                  <a:pt x="920" y="152"/>
                  <a:pt x="920" y="152"/>
                  <a:pt x="920" y="152"/>
                </a:cubicBezTo>
                <a:cubicBezTo>
                  <a:pt x="920" y="153"/>
                  <a:pt x="920" y="153"/>
                  <a:pt x="920" y="153"/>
                </a:cubicBezTo>
                <a:cubicBezTo>
                  <a:pt x="919" y="153"/>
                  <a:pt x="919" y="153"/>
                  <a:pt x="919" y="153"/>
                </a:cubicBezTo>
                <a:cubicBezTo>
                  <a:pt x="918" y="156"/>
                  <a:pt x="918" y="156"/>
                  <a:pt x="918" y="156"/>
                </a:cubicBezTo>
                <a:cubicBezTo>
                  <a:pt x="918" y="157"/>
                  <a:pt x="918" y="157"/>
                  <a:pt x="918" y="157"/>
                </a:cubicBezTo>
                <a:cubicBezTo>
                  <a:pt x="919" y="158"/>
                  <a:pt x="919" y="158"/>
                  <a:pt x="919" y="158"/>
                </a:cubicBezTo>
                <a:cubicBezTo>
                  <a:pt x="919" y="159"/>
                  <a:pt x="919" y="159"/>
                  <a:pt x="919" y="159"/>
                </a:cubicBezTo>
                <a:cubicBezTo>
                  <a:pt x="918" y="161"/>
                  <a:pt x="918" y="161"/>
                  <a:pt x="918" y="161"/>
                </a:cubicBezTo>
                <a:cubicBezTo>
                  <a:pt x="918" y="163"/>
                  <a:pt x="918" y="163"/>
                  <a:pt x="918" y="163"/>
                </a:cubicBezTo>
                <a:cubicBezTo>
                  <a:pt x="919" y="163"/>
                  <a:pt x="919" y="163"/>
                  <a:pt x="919" y="163"/>
                </a:cubicBezTo>
                <a:cubicBezTo>
                  <a:pt x="918" y="164"/>
                  <a:pt x="918" y="164"/>
                  <a:pt x="918" y="164"/>
                </a:cubicBezTo>
                <a:cubicBezTo>
                  <a:pt x="918" y="168"/>
                  <a:pt x="918" y="168"/>
                  <a:pt x="918" y="168"/>
                </a:cubicBezTo>
                <a:cubicBezTo>
                  <a:pt x="917" y="169"/>
                  <a:pt x="917" y="169"/>
                  <a:pt x="917" y="169"/>
                </a:cubicBezTo>
                <a:cubicBezTo>
                  <a:pt x="918" y="171"/>
                  <a:pt x="918" y="171"/>
                  <a:pt x="918" y="171"/>
                </a:cubicBezTo>
                <a:cubicBezTo>
                  <a:pt x="918" y="172"/>
                  <a:pt x="918" y="172"/>
                  <a:pt x="918" y="172"/>
                </a:cubicBezTo>
                <a:cubicBezTo>
                  <a:pt x="915" y="173"/>
                  <a:pt x="915" y="173"/>
                  <a:pt x="915" y="173"/>
                </a:cubicBezTo>
                <a:cubicBezTo>
                  <a:pt x="912" y="173"/>
                  <a:pt x="912" y="173"/>
                  <a:pt x="912" y="173"/>
                </a:cubicBezTo>
                <a:cubicBezTo>
                  <a:pt x="911" y="173"/>
                  <a:pt x="911" y="173"/>
                  <a:pt x="911" y="173"/>
                </a:cubicBezTo>
                <a:cubicBezTo>
                  <a:pt x="910" y="175"/>
                  <a:pt x="910" y="175"/>
                  <a:pt x="910" y="175"/>
                </a:cubicBezTo>
                <a:cubicBezTo>
                  <a:pt x="907" y="178"/>
                  <a:pt x="907" y="178"/>
                  <a:pt x="907" y="178"/>
                </a:cubicBezTo>
                <a:cubicBezTo>
                  <a:pt x="907" y="179"/>
                  <a:pt x="907" y="179"/>
                  <a:pt x="907" y="179"/>
                </a:cubicBezTo>
                <a:cubicBezTo>
                  <a:pt x="909" y="181"/>
                  <a:pt x="909" y="181"/>
                  <a:pt x="909" y="181"/>
                </a:cubicBezTo>
                <a:cubicBezTo>
                  <a:pt x="908" y="181"/>
                  <a:pt x="908" y="181"/>
                  <a:pt x="908" y="181"/>
                </a:cubicBezTo>
                <a:cubicBezTo>
                  <a:pt x="907" y="181"/>
                  <a:pt x="907" y="181"/>
                  <a:pt x="907" y="181"/>
                </a:cubicBezTo>
                <a:cubicBezTo>
                  <a:pt x="906" y="180"/>
                  <a:pt x="906" y="180"/>
                  <a:pt x="906" y="180"/>
                </a:cubicBezTo>
                <a:cubicBezTo>
                  <a:pt x="905" y="180"/>
                  <a:pt x="905" y="180"/>
                  <a:pt x="905" y="180"/>
                </a:cubicBezTo>
                <a:cubicBezTo>
                  <a:pt x="902" y="183"/>
                  <a:pt x="902" y="183"/>
                  <a:pt x="902" y="183"/>
                </a:cubicBezTo>
                <a:cubicBezTo>
                  <a:pt x="901" y="184"/>
                  <a:pt x="901" y="184"/>
                  <a:pt x="901" y="184"/>
                </a:cubicBezTo>
                <a:cubicBezTo>
                  <a:pt x="897" y="186"/>
                  <a:pt x="897" y="186"/>
                  <a:pt x="897" y="186"/>
                </a:cubicBezTo>
                <a:cubicBezTo>
                  <a:pt x="894" y="188"/>
                  <a:pt x="894" y="188"/>
                  <a:pt x="894" y="188"/>
                </a:cubicBezTo>
                <a:cubicBezTo>
                  <a:pt x="893" y="188"/>
                  <a:pt x="893" y="188"/>
                  <a:pt x="893" y="188"/>
                </a:cubicBezTo>
                <a:cubicBezTo>
                  <a:pt x="892" y="189"/>
                  <a:pt x="892" y="189"/>
                  <a:pt x="892" y="189"/>
                </a:cubicBezTo>
                <a:cubicBezTo>
                  <a:pt x="892" y="192"/>
                  <a:pt x="892" y="192"/>
                  <a:pt x="892" y="192"/>
                </a:cubicBezTo>
                <a:cubicBezTo>
                  <a:pt x="893" y="193"/>
                  <a:pt x="893" y="193"/>
                  <a:pt x="893" y="193"/>
                </a:cubicBezTo>
                <a:cubicBezTo>
                  <a:pt x="893" y="195"/>
                  <a:pt x="893" y="195"/>
                  <a:pt x="893" y="195"/>
                </a:cubicBezTo>
                <a:cubicBezTo>
                  <a:pt x="895" y="198"/>
                  <a:pt x="895" y="198"/>
                  <a:pt x="895" y="198"/>
                </a:cubicBezTo>
                <a:cubicBezTo>
                  <a:pt x="896" y="203"/>
                  <a:pt x="896" y="203"/>
                  <a:pt x="896" y="203"/>
                </a:cubicBezTo>
                <a:cubicBezTo>
                  <a:pt x="895" y="204"/>
                  <a:pt x="895" y="204"/>
                  <a:pt x="895" y="204"/>
                </a:cubicBezTo>
                <a:cubicBezTo>
                  <a:pt x="894" y="203"/>
                  <a:pt x="894" y="203"/>
                  <a:pt x="894" y="203"/>
                </a:cubicBezTo>
                <a:cubicBezTo>
                  <a:pt x="893" y="204"/>
                  <a:pt x="893" y="204"/>
                  <a:pt x="893" y="204"/>
                </a:cubicBezTo>
                <a:cubicBezTo>
                  <a:pt x="892" y="206"/>
                  <a:pt x="892" y="206"/>
                  <a:pt x="892" y="206"/>
                </a:cubicBezTo>
                <a:cubicBezTo>
                  <a:pt x="892" y="204"/>
                  <a:pt x="892" y="204"/>
                  <a:pt x="892" y="204"/>
                </a:cubicBezTo>
                <a:cubicBezTo>
                  <a:pt x="892" y="201"/>
                  <a:pt x="892" y="201"/>
                  <a:pt x="892" y="201"/>
                </a:cubicBezTo>
                <a:cubicBezTo>
                  <a:pt x="891" y="200"/>
                  <a:pt x="891" y="200"/>
                  <a:pt x="891" y="200"/>
                </a:cubicBezTo>
                <a:cubicBezTo>
                  <a:pt x="889" y="201"/>
                  <a:pt x="889" y="201"/>
                  <a:pt x="889" y="201"/>
                </a:cubicBezTo>
                <a:cubicBezTo>
                  <a:pt x="888" y="203"/>
                  <a:pt x="888" y="203"/>
                  <a:pt x="888" y="203"/>
                </a:cubicBezTo>
                <a:cubicBezTo>
                  <a:pt x="886" y="205"/>
                  <a:pt x="886" y="205"/>
                  <a:pt x="886" y="205"/>
                </a:cubicBezTo>
                <a:cubicBezTo>
                  <a:pt x="885" y="204"/>
                  <a:pt x="885" y="204"/>
                  <a:pt x="885" y="204"/>
                </a:cubicBezTo>
                <a:cubicBezTo>
                  <a:pt x="885" y="203"/>
                  <a:pt x="885" y="203"/>
                  <a:pt x="885" y="203"/>
                </a:cubicBezTo>
                <a:cubicBezTo>
                  <a:pt x="885" y="203"/>
                  <a:pt x="885" y="203"/>
                  <a:pt x="885" y="203"/>
                </a:cubicBezTo>
                <a:cubicBezTo>
                  <a:pt x="883" y="203"/>
                  <a:pt x="883" y="203"/>
                  <a:pt x="883" y="203"/>
                </a:cubicBezTo>
                <a:cubicBezTo>
                  <a:pt x="882" y="204"/>
                  <a:pt x="882" y="204"/>
                  <a:pt x="882" y="204"/>
                </a:cubicBezTo>
                <a:cubicBezTo>
                  <a:pt x="881" y="206"/>
                  <a:pt x="881" y="206"/>
                  <a:pt x="881" y="206"/>
                </a:cubicBezTo>
                <a:cubicBezTo>
                  <a:pt x="878" y="205"/>
                  <a:pt x="878" y="205"/>
                  <a:pt x="878" y="205"/>
                </a:cubicBezTo>
                <a:cubicBezTo>
                  <a:pt x="877" y="205"/>
                  <a:pt x="877" y="205"/>
                  <a:pt x="877" y="205"/>
                </a:cubicBezTo>
                <a:cubicBezTo>
                  <a:pt x="876" y="204"/>
                  <a:pt x="876" y="204"/>
                  <a:pt x="876" y="204"/>
                </a:cubicBezTo>
                <a:cubicBezTo>
                  <a:pt x="875" y="204"/>
                  <a:pt x="875" y="204"/>
                  <a:pt x="875" y="204"/>
                </a:cubicBezTo>
                <a:cubicBezTo>
                  <a:pt x="873" y="205"/>
                  <a:pt x="873" y="205"/>
                  <a:pt x="873" y="205"/>
                </a:cubicBezTo>
                <a:cubicBezTo>
                  <a:pt x="871" y="204"/>
                  <a:pt x="871" y="204"/>
                  <a:pt x="871" y="204"/>
                </a:cubicBezTo>
                <a:cubicBezTo>
                  <a:pt x="870" y="204"/>
                  <a:pt x="870" y="204"/>
                  <a:pt x="870" y="204"/>
                </a:cubicBezTo>
                <a:cubicBezTo>
                  <a:pt x="869" y="202"/>
                  <a:pt x="869" y="202"/>
                  <a:pt x="869" y="202"/>
                </a:cubicBezTo>
                <a:cubicBezTo>
                  <a:pt x="867" y="201"/>
                  <a:pt x="867" y="201"/>
                  <a:pt x="867" y="201"/>
                </a:cubicBezTo>
                <a:cubicBezTo>
                  <a:pt x="864" y="201"/>
                  <a:pt x="864" y="201"/>
                  <a:pt x="864" y="201"/>
                </a:cubicBezTo>
                <a:cubicBezTo>
                  <a:pt x="862" y="197"/>
                  <a:pt x="862" y="197"/>
                  <a:pt x="862" y="197"/>
                </a:cubicBezTo>
                <a:cubicBezTo>
                  <a:pt x="862" y="198"/>
                  <a:pt x="862" y="198"/>
                  <a:pt x="862" y="198"/>
                </a:cubicBezTo>
                <a:cubicBezTo>
                  <a:pt x="862" y="199"/>
                  <a:pt x="862" y="199"/>
                  <a:pt x="862" y="199"/>
                </a:cubicBezTo>
                <a:cubicBezTo>
                  <a:pt x="862" y="200"/>
                  <a:pt x="862" y="200"/>
                  <a:pt x="862" y="200"/>
                </a:cubicBezTo>
                <a:cubicBezTo>
                  <a:pt x="860" y="200"/>
                  <a:pt x="860" y="200"/>
                  <a:pt x="860" y="200"/>
                </a:cubicBezTo>
                <a:cubicBezTo>
                  <a:pt x="860" y="200"/>
                  <a:pt x="860" y="200"/>
                  <a:pt x="860" y="200"/>
                </a:cubicBezTo>
                <a:cubicBezTo>
                  <a:pt x="860" y="202"/>
                  <a:pt x="860" y="202"/>
                  <a:pt x="860" y="202"/>
                </a:cubicBezTo>
                <a:cubicBezTo>
                  <a:pt x="861" y="203"/>
                  <a:pt x="861" y="203"/>
                  <a:pt x="861" y="203"/>
                </a:cubicBezTo>
                <a:cubicBezTo>
                  <a:pt x="861" y="204"/>
                  <a:pt x="861" y="204"/>
                  <a:pt x="861" y="204"/>
                </a:cubicBezTo>
                <a:cubicBezTo>
                  <a:pt x="860" y="204"/>
                  <a:pt x="860" y="204"/>
                  <a:pt x="860" y="204"/>
                </a:cubicBezTo>
                <a:cubicBezTo>
                  <a:pt x="858" y="205"/>
                  <a:pt x="858" y="205"/>
                  <a:pt x="858" y="205"/>
                </a:cubicBezTo>
                <a:cubicBezTo>
                  <a:pt x="857" y="206"/>
                  <a:pt x="857" y="206"/>
                  <a:pt x="857" y="206"/>
                </a:cubicBezTo>
                <a:cubicBezTo>
                  <a:pt x="855" y="206"/>
                  <a:pt x="855" y="206"/>
                  <a:pt x="855" y="206"/>
                </a:cubicBezTo>
                <a:cubicBezTo>
                  <a:pt x="853" y="208"/>
                  <a:pt x="853" y="208"/>
                  <a:pt x="853" y="208"/>
                </a:cubicBezTo>
                <a:cubicBezTo>
                  <a:pt x="853" y="210"/>
                  <a:pt x="853" y="210"/>
                  <a:pt x="853" y="210"/>
                </a:cubicBezTo>
                <a:cubicBezTo>
                  <a:pt x="852" y="211"/>
                  <a:pt x="852" y="211"/>
                  <a:pt x="852" y="211"/>
                </a:cubicBezTo>
                <a:cubicBezTo>
                  <a:pt x="851" y="213"/>
                  <a:pt x="851" y="213"/>
                  <a:pt x="851" y="213"/>
                </a:cubicBezTo>
                <a:cubicBezTo>
                  <a:pt x="852" y="217"/>
                  <a:pt x="852" y="217"/>
                  <a:pt x="852" y="217"/>
                </a:cubicBezTo>
                <a:cubicBezTo>
                  <a:pt x="854" y="218"/>
                  <a:pt x="854" y="218"/>
                  <a:pt x="854" y="218"/>
                </a:cubicBezTo>
                <a:cubicBezTo>
                  <a:pt x="855" y="218"/>
                  <a:pt x="855" y="218"/>
                  <a:pt x="855" y="218"/>
                </a:cubicBezTo>
                <a:cubicBezTo>
                  <a:pt x="857" y="220"/>
                  <a:pt x="857" y="220"/>
                  <a:pt x="857" y="220"/>
                </a:cubicBezTo>
                <a:cubicBezTo>
                  <a:pt x="857" y="221"/>
                  <a:pt x="857" y="221"/>
                  <a:pt x="857" y="221"/>
                </a:cubicBezTo>
                <a:cubicBezTo>
                  <a:pt x="860" y="222"/>
                  <a:pt x="860" y="222"/>
                  <a:pt x="860" y="222"/>
                </a:cubicBezTo>
                <a:cubicBezTo>
                  <a:pt x="861" y="222"/>
                  <a:pt x="861" y="222"/>
                  <a:pt x="861" y="222"/>
                </a:cubicBezTo>
                <a:cubicBezTo>
                  <a:pt x="862" y="221"/>
                  <a:pt x="862" y="221"/>
                  <a:pt x="862" y="221"/>
                </a:cubicBezTo>
                <a:cubicBezTo>
                  <a:pt x="864" y="221"/>
                  <a:pt x="864" y="221"/>
                  <a:pt x="864" y="221"/>
                </a:cubicBezTo>
                <a:cubicBezTo>
                  <a:pt x="865" y="220"/>
                  <a:pt x="865" y="220"/>
                  <a:pt x="865" y="220"/>
                </a:cubicBezTo>
                <a:cubicBezTo>
                  <a:pt x="867" y="220"/>
                  <a:pt x="867" y="220"/>
                  <a:pt x="867" y="220"/>
                </a:cubicBezTo>
                <a:cubicBezTo>
                  <a:pt x="868" y="220"/>
                  <a:pt x="868" y="220"/>
                  <a:pt x="868" y="220"/>
                </a:cubicBezTo>
                <a:cubicBezTo>
                  <a:pt x="870" y="220"/>
                  <a:pt x="870" y="220"/>
                  <a:pt x="870" y="220"/>
                </a:cubicBezTo>
                <a:cubicBezTo>
                  <a:pt x="871" y="220"/>
                  <a:pt x="871" y="220"/>
                  <a:pt x="871" y="220"/>
                </a:cubicBezTo>
                <a:cubicBezTo>
                  <a:pt x="871" y="218"/>
                  <a:pt x="871" y="218"/>
                  <a:pt x="871" y="218"/>
                </a:cubicBezTo>
                <a:cubicBezTo>
                  <a:pt x="871" y="216"/>
                  <a:pt x="871" y="216"/>
                  <a:pt x="871" y="216"/>
                </a:cubicBezTo>
                <a:cubicBezTo>
                  <a:pt x="872" y="216"/>
                  <a:pt x="872" y="216"/>
                  <a:pt x="872" y="216"/>
                </a:cubicBezTo>
                <a:cubicBezTo>
                  <a:pt x="874" y="219"/>
                  <a:pt x="874" y="219"/>
                  <a:pt x="874" y="219"/>
                </a:cubicBezTo>
                <a:cubicBezTo>
                  <a:pt x="876" y="219"/>
                  <a:pt x="876" y="219"/>
                  <a:pt x="876" y="219"/>
                </a:cubicBezTo>
                <a:cubicBezTo>
                  <a:pt x="877" y="221"/>
                  <a:pt x="877" y="221"/>
                  <a:pt x="877" y="221"/>
                </a:cubicBezTo>
                <a:cubicBezTo>
                  <a:pt x="879" y="221"/>
                  <a:pt x="879" y="221"/>
                  <a:pt x="879" y="221"/>
                </a:cubicBezTo>
                <a:cubicBezTo>
                  <a:pt x="880" y="220"/>
                  <a:pt x="880" y="220"/>
                  <a:pt x="880" y="220"/>
                </a:cubicBezTo>
                <a:cubicBezTo>
                  <a:pt x="881" y="219"/>
                  <a:pt x="881" y="219"/>
                  <a:pt x="881" y="219"/>
                </a:cubicBezTo>
                <a:cubicBezTo>
                  <a:pt x="882" y="219"/>
                  <a:pt x="882" y="219"/>
                  <a:pt x="882" y="219"/>
                </a:cubicBezTo>
                <a:cubicBezTo>
                  <a:pt x="884" y="217"/>
                  <a:pt x="884" y="217"/>
                  <a:pt x="884" y="217"/>
                </a:cubicBezTo>
                <a:cubicBezTo>
                  <a:pt x="885" y="216"/>
                  <a:pt x="885" y="216"/>
                  <a:pt x="885" y="216"/>
                </a:cubicBezTo>
                <a:cubicBezTo>
                  <a:pt x="885" y="218"/>
                  <a:pt x="885" y="218"/>
                  <a:pt x="885" y="218"/>
                </a:cubicBezTo>
                <a:cubicBezTo>
                  <a:pt x="885" y="220"/>
                  <a:pt x="885" y="220"/>
                  <a:pt x="885" y="220"/>
                </a:cubicBezTo>
                <a:cubicBezTo>
                  <a:pt x="884" y="221"/>
                  <a:pt x="884" y="221"/>
                  <a:pt x="884" y="221"/>
                </a:cubicBezTo>
                <a:cubicBezTo>
                  <a:pt x="884" y="223"/>
                  <a:pt x="884" y="223"/>
                  <a:pt x="884" y="223"/>
                </a:cubicBezTo>
                <a:cubicBezTo>
                  <a:pt x="885" y="222"/>
                  <a:pt x="885" y="222"/>
                  <a:pt x="885" y="222"/>
                </a:cubicBezTo>
                <a:cubicBezTo>
                  <a:pt x="887" y="219"/>
                  <a:pt x="887" y="219"/>
                  <a:pt x="887" y="219"/>
                </a:cubicBezTo>
                <a:cubicBezTo>
                  <a:pt x="887" y="220"/>
                  <a:pt x="887" y="220"/>
                  <a:pt x="887" y="220"/>
                </a:cubicBezTo>
                <a:cubicBezTo>
                  <a:pt x="888" y="219"/>
                  <a:pt x="888" y="219"/>
                  <a:pt x="888" y="219"/>
                </a:cubicBezTo>
                <a:cubicBezTo>
                  <a:pt x="890" y="220"/>
                  <a:pt x="890" y="220"/>
                  <a:pt x="890" y="220"/>
                </a:cubicBezTo>
                <a:cubicBezTo>
                  <a:pt x="888" y="222"/>
                  <a:pt x="888" y="222"/>
                  <a:pt x="888" y="222"/>
                </a:cubicBezTo>
                <a:cubicBezTo>
                  <a:pt x="889" y="223"/>
                  <a:pt x="889" y="223"/>
                  <a:pt x="889" y="223"/>
                </a:cubicBezTo>
                <a:cubicBezTo>
                  <a:pt x="889" y="221"/>
                  <a:pt x="889" y="221"/>
                  <a:pt x="889" y="221"/>
                </a:cubicBezTo>
                <a:cubicBezTo>
                  <a:pt x="893" y="219"/>
                  <a:pt x="893" y="219"/>
                  <a:pt x="893" y="219"/>
                </a:cubicBezTo>
                <a:cubicBezTo>
                  <a:pt x="893" y="220"/>
                  <a:pt x="893" y="220"/>
                  <a:pt x="893" y="220"/>
                </a:cubicBezTo>
                <a:cubicBezTo>
                  <a:pt x="891" y="222"/>
                  <a:pt x="891" y="222"/>
                  <a:pt x="891" y="222"/>
                </a:cubicBezTo>
                <a:cubicBezTo>
                  <a:pt x="891" y="223"/>
                  <a:pt x="891" y="223"/>
                  <a:pt x="891" y="223"/>
                </a:cubicBezTo>
                <a:cubicBezTo>
                  <a:pt x="892" y="224"/>
                  <a:pt x="892" y="224"/>
                  <a:pt x="892" y="224"/>
                </a:cubicBezTo>
                <a:cubicBezTo>
                  <a:pt x="893" y="227"/>
                  <a:pt x="893" y="227"/>
                  <a:pt x="893" y="227"/>
                </a:cubicBezTo>
                <a:cubicBezTo>
                  <a:pt x="893" y="228"/>
                  <a:pt x="893" y="228"/>
                  <a:pt x="893" y="228"/>
                </a:cubicBezTo>
                <a:cubicBezTo>
                  <a:pt x="894" y="230"/>
                  <a:pt x="894" y="230"/>
                  <a:pt x="894" y="230"/>
                </a:cubicBezTo>
                <a:cubicBezTo>
                  <a:pt x="895" y="230"/>
                  <a:pt x="895" y="230"/>
                  <a:pt x="895" y="230"/>
                </a:cubicBezTo>
                <a:cubicBezTo>
                  <a:pt x="895" y="232"/>
                  <a:pt x="895" y="232"/>
                  <a:pt x="895" y="232"/>
                </a:cubicBezTo>
                <a:cubicBezTo>
                  <a:pt x="896" y="233"/>
                  <a:pt x="896" y="233"/>
                  <a:pt x="896" y="233"/>
                </a:cubicBezTo>
                <a:cubicBezTo>
                  <a:pt x="897" y="231"/>
                  <a:pt x="897" y="231"/>
                  <a:pt x="897" y="231"/>
                </a:cubicBezTo>
                <a:cubicBezTo>
                  <a:pt x="897" y="234"/>
                  <a:pt x="897" y="234"/>
                  <a:pt x="897" y="234"/>
                </a:cubicBezTo>
                <a:cubicBezTo>
                  <a:pt x="896" y="235"/>
                  <a:pt x="896" y="235"/>
                  <a:pt x="896" y="235"/>
                </a:cubicBezTo>
                <a:cubicBezTo>
                  <a:pt x="897" y="237"/>
                  <a:pt x="897" y="237"/>
                  <a:pt x="897" y="237"/>
                </a:cubicBezTo>
                <a:cubicBezTo>
                  <a:pt x="898" y="235"/>
                  <a:pt x="898" y="235"/>
                  <a:pt x="898" y="235"/>
                </a:cubicBezTo>
                <a:cubicBezTo>
                  <a:pt x="899" y="234"/>
                  <a:pt x="899" y="234"/>
                  <a:pt x="899" y="234"/>
                </a:cubicBezTo>
                <a:cubicBezTo>
                  <a:pt x="900" y="233"/>
                  <a:pt x="900" y="233"/>
                  <a:pt x="900" y="233"/>
                </a:cubicBezTo>
                <a:cubicBezTo>
                  <a:pt x="899" y="234"/>
                  <a:pt x="899" y="234"/>
                  <a:pt x="899" y="234"/>
                </a:cubicBezTo>
                <a:cubicBezTo>
                  <a:pt x="900" y="236"/>
                  <a:pt x="900" y="236"/>
                  <a:pt x="900" y="236"/>
                </a:cubicBezTo>
                <a:cubicBezTo>
                  <a:pt x="901" y="238"/>
                  <a:pt x="901" y="238"/>
                  <a:pt x="901" y="238"/>
                </a:cubicBezTo>
                <a:cubicBezTo>
                  <a:pt x="904" y="238"/>
                  <a:pt x="904" y="238"/>
                  <a:pt x="904" y="238"/>
                </a:cubicBezTo>
                <a:cubicBezTo>
                  <a:pt x="904" y="239"/>
                  <a:pt x="904" y="239"/>
                  <a:pt x="904" y="239"/>
                </a:cubicBezTo>
                <a:cubicBezTo>
                  <a:pt x="900" y="241"/>
                  <a:pt x="900" y="241"/>
                  <a:pt x="900" y="241"/>
                </a:cubicBezTo>
                <a:cubicBezTo>
                  <a:pt x="897" y="241"/>
                  <a:pt x="897" y="241"/>
                  <a:pt x="897" y="241"/>
                </a:cubicBezTo>
                <a:cubicBezTo>
                  <a:pt x="897" y="242"/>
                  <a:pt x="897" y="242"/>
                  <a:pt x="897" y="242"/>
                </a:cubicBezTo>
                <a:cubicBezTo>
                  <a:pt x="898" y="243"/>
                  <a:pt x="898" y="243"/>
                  <a:pt x="898" y="243"/>
                </a:cubicBezTo>
                <a:cubicBezTo>
                  <a:pt x="899" y="245"/>
                  <a:pt x="899" y="245"/>
                  <a:pt x="899" y="245"/>
                </a:cubicBezTo>
                <a:cubicBezTo>
                  <a:pt x="900" y="247"/>
                  <a:pt x="900" y="247"/>
                  <a:pt x="900" y="247"/>
                </a:cubicBezTo>
                <a:cubicBezTo>
                  <a:pt x="901" y="248"/>
                  <a:pt x="901" y="248"/>
                  <a:pt x="901" y="248"/>
                </a:cubicBezTo>
                <a:cubicBezTo>
                  <a:pt x="902" y="249"/>
                  <a:pt x="902" y="249"/>
                  <a:pt x="902" y="249"/>
                </a:cubicBezTo>
                <a:cubicBezTo>
                  <a:pt x="902" y="250"/>
                  <a:pt x="902" y="250"/>
                  <a:pt x="902" y="250"/>
                </a:cubicBezTo>
                <a:cubicBezTo>
                  <a:pt x="904" y="251"/>
                  <a:pt x="904" y="251"/>
                  <a:pt x="904" y="251"/>
                </a:cubicBezTo>
                <a:cubicBezTo>
                  <a:pt x="905" y="252"/>
                  <a:pt x="905" y="252"/>
                  <a:pt x="905" y="252"/>
                </a:cubicBezTo>
                <a:cubicBezTo>
                  <a:pt x="906" y="252"/>
                  <a:pt x="906" y="252"/>
                  <a:pt x="906" y="252"/>
                </a:cubicBezTo>
                <a:cubicBezTo>
                  <a:pt x="909" y="254"/>
                  <a:pt x="909" y="254"/>
                  <a:pt x="909" y="254"/>
                </a:cubicBezTo>
                <a:cubicBezTo>
                  <a:pt x="911" y="254"/>
                  <a:pt x="911" y="254"/>
                  <a:pt x="911" y="254"/>
                </a:cubicBezTo>
                <a:cubicBezTo>
                  <a:pt x="911" y="255"/>
                  <a:pt x="911" y="255"/>
                  <a:pt x="911" y="255"/>
                </a:cubicBezTo>
                <a:cubicBezTo>
                  <a:pt x="912" y="256"/>
                  <a:pt x="912" y="256"/>
                  <a:pt x="912" y="256"/>
                </a:cubicBezTo>
                <a:cubicBezTo>
                  <a:pt x="913" y="255"/>
                  <a:pt x="913" y="255"/>
                  <a:pt x="913" y="255"/>
                </a:cubicBezTo>
                <a:cubicBezTo>
                  <a:pt x="913" y="255"/>
                  <a:pt x="913" y="255"/>
                  <a:pt x="913" y="255"/>
                </a:cubicBezTo>
                <a:cubicBezTo>
                  <a:pt x="915" y="255"/>
                  <a:pt x="915" y="255"/>
                  <a:pt x="915" y="255"/>
                </a:cubicBezTo>
                <a:cubicBezTo>
                  <a:pt x="914" y="256"/>
                  <a:pt x="914" y="256"/>
                  <a:pt x="914" y="256"/>
                </a:cubicBezTo>
                <a:cubicBezTo>
                  <a:pt x="913" y="257"/>
                  <a:pt x="913" y="257"/>
                  <a:pt x="913" y="257"/>
                </a:cubicBezTo>
                <a:cubicBezTo>
                  <a:pt x="914" y="259"/>
                  <a:pt x="914" y="259"/>
                  <a:pt x="914" y="259"/>
                </a:cubicBezTo>
                <a:cubicBezTo>
                  <a:pt x="915" y="259"/>
                  <a:pt x="915" y="259"/>
                  <a:pt x="915" y="259"/>
                </a:cubicBezTo>
                <a:cubicBezTo>
                  <a:pt x="916" y="259"/>
                  <a:pt x="916" y="259"/>
                  <a:pt x="916" y="259"/>
                </a:cubicBezTo>
                <a:cubicBezTo>
                  <a:pt x="916" y="261"/>
                  <a:pt x="916" y="261"/>
                  <a:pt x="916" y="261"/>
                </a:cubicBezTo>
                <a:cubicBezTo>
                  <a:pt x="918" y="263"/>
                  <a:pt x="918" y="263"/>
                  <a:pt x="918" y="263"/>
                </a:cubicBezTo>
                <a:cubicBezTo>
                  <a:pt x="920" y="263"/>
                  <a:pt x="920" y="263"/>
                  <a:pt x="920" y="263"/>
                </a:cubicBezTo>
                <a:cubicBezTo>
                  <a:pt x="921" y="264"/>
                  <a:pt x="921" y="264"/>
                  <a:pt x="921" y="264"/>
                </a:cubicBezTo>
                <a:cubicBezTo>
                  <a:pt x="921" y="265"/>
                  <a:pt x="921" y="265"/>
                  <a:pt x="921" y="265"/>
                </a:cubicBezTo>
                <a:cubicBezTo>
                  <a:pt x="924" y="266"/>
                  <a:pt x="924" y="266"/>
                  <a:pt x="924" y="266"/>
                </a:cubicBezTo>
                <a:cubicBezTo>
                  <a:pt x="925" y="266"/>
                  <a:pt x="925" y="266"/>
                  <a:pt x="925" y="266"/>
                </a:cubicBezTo>
                <a:cubicBezTo>
                  <a:pt x="926" y="266"/>
                  <a:pt x="926" y="266"/>
                  <a:pt x="926" y="266"/>
                </a:cubicBezTo>
                <a:cubicBezTo>
                  <a:pt x="927" y="266"/>
                  <a:pt x="927" y="266"/>
                  <a:pt x="927" y="266"/>
                </a:cubicBezTo>
                <a:cubicBezTo>
                  <a:pt x="929" y="267"/>
                  <a:pt x="929" y="267"/>
                  <a:pt x="929" y="267"/>
                </a:cubicBezTo>
                <a:cubicBezTo>
                  <a:pt x="929" y="268"/>
                  <a:pt x="929" y="268"/>
                  <a:pt x="929" y="268"/>
                </a:cubicBezTo>
                <a:cubicBezTo>
                  <a:pt x="932" y="270"/>
                  <a:pt x="932" y="270"/>
                  <a:pt x="932" y="270"/>
                </a:cubicBezTo>
                <a:cubicBezTo>
                  <a:pt x="933" y="271"/>
                  <a:pt x="933" y="271"/>
                  <a:pt x="933" y="271"/>
                </a:cubicBezTo>
                <a:cubicBezTo>
                  <a:pt x="935" y="272"/>
                  <a:pt x="935" y="272"/>
                  <a:pt x="935" y="272"/>
                </a:cubicBezTo>
                <a:cubicBezTo>
                  <a:pt x="938" y="273"/>
                  <a:pt x="938" y="273"/>
                  <a:pt x="938" y="273"/>
                </a:cubicBezTo>
                <a:cubicBezTo>
                  <a:pt x="940" y="274"/>
                  <a:pt x="940" y="274"/>
                  <a:pt x="940" y="274"/>
                </a:cubicBezTo>
                <a:cubicBezTo>
                  <a:pt x="941" y="274"/>
                  <a:pt x="941" y="274"/>
                  <a:pt x="941" y="274"/>
                </a:cubicBezTo>
                <a:cubicBezTo>
                  <a:pt x="942" y="273"/>
                  <a:pt x="942" y="273"/>
                  <a:pt x="942" y="273"/>
                </a:cubicBezTo>
                <a:cubicBezTo>
                  <a:pt x="942" y="272"/>
                  <a:pt x="942" y="272"/>
                  <a:pt x="942" y="272"/>
                </a:cubicBezTo>
                <a:cubicBezTo>
                  <a:pt x="941" y="271"/>
                  <a:pt x="941" y="271"/>
                  <a:pt x="941" y="271"/>
                </a:cubicBezTo>
                <a:cubicBezTo>
                  <a:pt x="940" y="270"/>
                  <a:pt x="940" y="270"/>
                  <a:pt x="940" y="270"/>
                </a:cubicBezTo>
                <a:cubicBezTo>
                  <a:pt x="941" y="269"/>
                  <a:pt x="941" y="269"/>
                  <a:pt x="941" y="269"/>
                </a:cubicBezTo>
                <a:cubicBezTo>
                  <a:pt x="942" y="269"/>
                  <a:pt x="942" y="269"/>
                  <a:pt x="942" y="269"/>
                </a:cubicBezTo>
                <a:cubicBezTo>
                  <a:pt x="943" y="268"/>
                  <a:pt x="943" y="268"/>
                  <a:pt x="943" y="268"/>
                </a:cubicBezTo>
                <a:cubicBezTo>
                  <a:pt x="942" y="267"/>
                  <a:pt x="942" y="267"/>
                  <a:pt x="942" y="267"/>
                </a:cubicBezTo>
                <a:cubicBezTo>
                  <a:pt x="941" y="267"/>
                  <a:pt x="941" y="267"/>
                  <a:pt x="941" y="267"/>
                </a:cubicBezTo>
                <a:cubicBezTo>
                  <a:pt x="941" y="267"/>
                  <a:pt x="941" y="267"/>
                  <a:pt x="941" y="267"/>
                </a:cubicBezTo>
                <a:cubicBezTo>
                  <a:pt x="941" y="264"/>
                  <a:pt x="941" y="264"/>
                  <a:pt x="941" y="264"/>
                </a:cubicBezTo>
                <a:cubicBezTo>
                  <a:pt x="941" y="264"/>
                  <a:pt x="941" y="264"/>
                  <a:pt x="941" y="264"/>
                </a:cubicBezTo>
                <a:cubicBezTo>
                  <a:pt x="939" y="266"/>
                  <a:pt x="939" y="266"/>
                  <a:pt x="939" y="266"/>
                </a:cubicBezTo>
                <a:cubicBezTo>
                  <a:pt x="939" y="265"/>
                  <a:pt x="939" y="265"/>
                  <a:pt x="939" y="265"/>
                </a:cubicBezTo>
                <a:cubicBezTo>
                  <a:pt x="938" y="263"/>
                  <a:pt x="938" y="263"/>
                  <a:pt x="938" y="263"/>
                </a:cubicBezTo>
                <a:cubicBezTo>
                  <a:pt x="937" y="263"/>
                  <a:pt x="937" y="263"/>
                  <a:pt x="937" y="263"/>
                </a:cubicBezTo>
                <a:cubicBezTo>
                  <a:pt x="939" y="262"/>
                  <a:pt x="939" y="262"/>
                  <a:pt x="939" y="262"/>
                </a:cubicBezTo>
                <a:cubicBezTo>
                  <a:pt x="938" y="259"/>
                  <a:pt x="938" y="259"/>
                  <a:pt x="938" y="259"/>
                </a:cubicBezTo>
                <a:cubicBezTo>
                  <a:pt x="937" y="259"/>
                  <a:pt x="937" y="259"/>
                  <a:pt x="937" y="259"/>
                </a:cubicBezTo>
                <a:cubicBezTo>
                  <a:pt x="936" y="259"/>
                  <a:pt x="936" y="259"/>
                  <a:pt x="936" y="259"/>
                </a:cubicBezTo>
                <a:cubicBezTo>
                  <a:pt x="936" y="257"/>
                  <a:pt x="936" y="257"/>
                  <a:pt x="936" y="257"/>
                </a:cubicBezTo>
                <a:cubicBezTo>
                  <a:pt x="935" y="255"/>
                  <a:pt x="935" y="255"/>
                  <a:pt x="935" y="255"/>
                </a:cubicBezTo>
                <a:cubicBezTo>
                  <a:pt x="934" y="254"/>
                  <a:pt x="934" y="254"/>
                  <a:pt x="934" y="254"/>
                </a:cubicBezTo>
                <a:cubicBezTo>
                  <a:pt x="933" y="254"/>
                  <a:pt x="933" y="254"/>
                  <a:pt x="933" y="254"/>
                </a:cubicBezTo>
                <a:cubicBezTo>
                  <a:pt x="934" y="253"/>
                  <a:pt x="934" y="253"/>
                  <a:pt x="934" y="253"/>
                </a:cubicBezTo>
                <a:cubicBezTo>
                  <a:pt x="932" y="252"/>
                  <a:pt x="932" y="252"/>
                  <a:pt x="932" y="252"/>
                </a:cubicBezTo>
                <a:cubicBezTo>
                  <a:pt x="932" y="252"/>
                  <a:pt x="932" y="252"/>
                  <a:pt x="932" y="252"/>
                </a:cubicBezTo>
                <a:cubicBezTo>
                  <a:pt x="932" y="251"/>
                  <a:pt x="932" y="251"/>
                  <a:pt x="932" y="251"/>
                </a:cubicBezTo>
                <a:cubicBezTo>
                  <a:pt x="931" y="250"/>
                  <a:pt x="931" y="250"/>
                  <a:pt x="931" y="250"/>
                </a:cubicBezTo>
                <a:cubicBezTo>
                  <a:pt x="928" y="249"/>
                  <a:pt x="928" y="249"/>
                  <a:pt x="928" y="249"/>
                </a:cubicBezTo>
                <a:cubicBezTo>
                  <a:pt x="928" y="249"/>
                  <a:pt x="928" y="249"/>
                  <a:pt x="928" y="249"/>
                </a:cubicBezTo>
                <a:cubicBezTo>
                  <a:pt x="927" y="247"/>
                  <a:pt x="927" y="247"/>
                  <a:pt x="927" y="247"/>
                </a:cubicBezTo>
                <a:cubicBezTo>
                  <a:pt x="927" y="246"/>
                  <a:pt x="927" y="246"/>
                  <a:pt x="927" y="246"/>
                </a:cubicBezTo>
                <a:cubicBezTo>
                  <a:pt x="927" y="245"/>
                  <a:pt x="927" y="245"/>
                  <a:pt x="927" y="245"/>
                </a:cubicBezTo>
                <a:cubicBezTo>
                  <a:pt x="924" y="242"/>
                  <a:pt x="924" y="242"/>
                  <a:pt x="924" y="242"/>
                </a:cubicBezTo>
                <a:cubicBezTo>
                  <a:pt x="924" y="240"/>
                  <a:pt x="924" y="240"/>
                  <a:pt x="924" y="240"/>
                </a:cubicBezTo>
                <a:cubicBezTo>
                  <a:pt x="924" y="238"/>
                  <a:pt x="924" y="238"/>
                  <a:pt x="924" y="238"/>
                </a:cubicBezTo>
                <a:cubicBezTo>
                  <a:pt x="925" y="239"/>
                  <a:pt x="925" y="239"/>
                  <a:pt x="925" y="239"/>
                </a:cubicBezTo>
                <a:cubicBezTo>
                  <a:pt x="926" y="238"/>
                  <a:pt x="926" y="238"/>
                  <a:pt x="926" y="238"/>
                </a:cubicBezTo>
                <a:cubicBezTo>
                  <a:pt x="928" y="238"/>
                  <a:pt x="928" y="238"/>
                  <a:pt x="928" y="238"/>
                </a:cubicBezTo>
                <a:cubicBezTo>
                  <a:pt x="928" y="240"/>
                  <a:pt x="928" y="240"/>
                  <a:pt x="928" y="240"/>
                </a:cubicBezTo>
                <a:cubicBezTo>
                  <a:pt x="930" y="242"/>
                  <a:pt x="930" y="242"/>
                  <a:pt x="930" y="242"/>
                </a:cubicBezTo>
                <a:cubicBezTo>
                  <a:pt x="932" y="244"/>
                  <a:pt x="932" y="244"/>
                  <a:pt x="932" y="244"/>
                </a:cubicBezTo>
                <a:cubicBezTo>
                  <a:pt x="933" y="244"/>
                  <a:pt x="933" y="244"/>
                  <a:pt x="933" y="244"/>
                </a:cubicBezTo>
                <a:cubicBezTo>
                  <a:pt x="933" y="246"/>
                  <a:pt x="933" y="246"/>
                  <a:pt x="933" y="246"/>
                </a:cubicBezTo>
                <a:cubicBezTo>
                  <a:pt x="934" y="247"/>
                  <a:pt x="934" y="247"/>
                  <a:pt x="934" y="247"/>
                </a:cubicBezTo>
                <a:cubicBezTo>
                  <a:pt x="934" y="245"/>
                  <a:pt x="934" y="245"/>
                  <a:pt x="934" y="245"/>
                </a:cubicBezTo>
                <a:cubicBezTo>
                  <a:pt x="933" y="243"/>
                  <a:pt x="933" y="243"/>
                  <a:pt x="933" y="243"/>
                </a:cubicBezTo>
                <a:cubicBezTo>
                  <a:pt x="933" y="242"/>
                  <a:pt x="933" y="242"/>
                  <a:pt x="933" y="242"/>
                </a:cubicBezTo>
                <a:cubicBezTo>
                  <a:pt x="934" y="241"/>
                  <a:pt x="934" y="241"/>
                  <a:pt x="934" y="241"/>
                </a:cubicBezTo>
                <a:cubicBezTo>
                  <a:pt x="935" y="243"/>
                  <a:pt x="935" y="243"/>
                  <a:pt x="935" y="243"/>
                </a:cubicBezTo>
                <a:cubicBezTo>
                  <a:pt x="935" y="244"/>
                  <a:pt x="935" y="244"/>
                  <a:pt x="935" y="244"/>
                </a:cubicBezTo>
                <a:cubicBezTo>
                  <a:pt x="936" y="245"/>
                  <a:pt x="936" y="245"/>
                  <a:pt x="936" y="245"/>
                </a:cubicBezTo>
                <a:cubicBezTo>
                  <a:pt x="937" y="248"/>
                  <a:pt x="937" y="248"/>
                  <a:pt x="937" y="248"/>
                </a:cubicBezTo>
                <a:cubicBezTo>
                  <a:pt x="938" y="248"/>
                  <a:pt x="938" y="248"/>
                  <a:pt x="938" y="248"/>
                </a:cubicBezTo>
                <a:cubicBezTo>
                  <a:pt x="938" y="249"/>
                  <a:pt x="938" y="249"/>
                  <a:pt x="938" y="249"/>
                </a:cubicBezTo>
                <a:cubicBezTo>
                  <a:pt x="939" y="250"/>
                  <a:pt x="939" y="250"/>
                  <a:pt x="939" y="250"/>
                </a:cubicBezTo>
                <a:cubicBezTo>
                  <a:pt x="941" y="254"/>
                  <a:pt x="941" y="254"/>
                  <a:pt x="941" y="254"/>
                </a:cubicBezTo>
                <a:cubicBezTo>
                  <a:pt x="942" y="252"/>
                  <a:pt x="942" y="252"/>
                  <a:pt x="942" y="252"/>
                </a:cubicBezTo>
                <a:cubicBezTo>
                  <a:pt x="941" y="251"/>
                  <a:pt x="941" y="251"/>
                  <a:pt x="941" y="251"/>
                </a:cubicBezTo>
                <a:cubicBezTo>
                  <a:pt x="941" y="248"/>
                  <a:pt x="941" y="248"/>
                  <a:pt x="941" y="248"/>
                </a:cubicBezTo>
                <a:cubicBezTo>
                  <a:pt x="942" y="246"/>
                  <a:pt x="942" y="246"/>
                  <a:pt x="942" y="246"/>
                </a:cubicBezTo>
                <a:cubicBezTo>
                  <a:pt x="942" y="247"/>
                  <a:pt x="942" y="247"/>
                  <a:pt x="942" y="247"/>
                </a:cubicBezTo>
                <a:cubicBezTo>
                  <a:pt x="943" y="250"/>
                  <a:pt x="943" y="250"/>
                  <a:pt x="943" y="250"/>
                </a:cubicBezTo>
                <a:cubicBezTo>
                  <a:pt x="943" y="252"/>
                  <a:pt x="943" y="252"/>
                  <a:pt x="943" y="252"/>
                </a:cubicBezTo>
                <a:cubicBezTo>
                  <a:pt x="943" y="253"/>
                  <a:pt x="943" y="253"/>
                  <a:pt x="943" y="253"/>
                </a:cubicBezTo>
                <a:cubicBezTo>
                  <a:pt x="944" y="254"/>
                  <a:pt x="944" y="254"/>
                  <a:pt x="944" y="254"/>
                </a:cubicBezTo>
                <a:cubicBezTo>
                  <a:pt x="945" y="255"/>
                  <a:pt x="945" y="255"/>
                  <a:pt x="945" y="255"/>
                </a:cubicBezTo>
                <a:cubicBezTo>
                  <a:pt x="946" y="253"/>
                  <a:pt x="946" y="253"/>
                  <a:pt x="946" y="253"/>
                </a:cubicBezTo>
                <a:cubicBezTo>
                  <a:pt x="945" y="252"/>
                  <a:pt x="945" y="252"/>
                  <a:pt x="945" y="252"/>
                </a:cubicBezTo>
                <a:cubicBezTo>
                  <a:pt x="945" y="252"/>
                  <a:pt x="945" y="252"/>
                  <a:pt x="945" y="252"/>
                </a:cubicBezTo>
                <a:cubicBezTo>
                  <a:pt x="946" y="252"/>
                  <a:pt x="946" y="252"/>
                  <a:pt x="946" y="252"/>
                </a:cubicBezTo>
                <a:cubicBezTo>
                  <a:pt x="947" y="254"/>
                  <a:pt x="947" y="254"/>
                  <a:pt x="947" y="254"/>
                </a:cubicBezTo>
                <a:cubicBezTo>
                  <a:pt x="947" y="255"/>
                  <a:pt x="947" y="255"/>
                  <a:pt x="947" y="255"/>
                </a:cubicBezTo>
                <a:cubicBezTo>
                  <a:pt x="947" y="256"/>
                  <a:pt x="947" y="256"/>
                  <a:pt x="947" y="256"/>
                </a:cubicBezTo>
                <a:cubicBezTo>
                  <a:pt x="947" y="254"/>
                  <a:pt x="947" y="254"/>
                  <a:pt x="947" y="254"/>
                </a:cubicBezTo>
                <a:cubicBezTo>
                  <a:pt x="948" y="254"/>
                  <a:pt x="948" y="254"/>
                  <a:pt x="948" y="254"/>
                </a:cubicBezTo>
                <a:cubicBezTo>
                  <a:pt x="948" y="256"/>
                  <a:pt x="948" y="256"/>
                  <a:pt x="948" y="256"/>
                </a:cubicBezTo>
                <a:cubicBezTo>
                  <a:pt x="949" y="258"/>
                  <a:pt x="949" y="258"/>
                  <a:pt x="949" y="258"/>
                </a:cubicBezTo>
                <a:cubicBezTo>
                  <a:pt x="951" y="257"/>
                  <a:pt x="951" y="257"/>
                  <a:pt x="951" y="257"/>
                </a:cubicBezTo>
                <a:cubicBezTo>
                  <a:pt x="952" y="256"/>
                  <a:pt x="952" y="256"/>
                  <a:pt x="952" y="256"/>
                </a:cubicBezTo>
                <a:cubicBezTo>
                  <a:pt x="952" y="258"/>
                  <a:pt x="952" y="258"/>
                  <a:pt x="952" y="258"/>
                </a:cubicBezTo>
                <a:cubicBezTo>
                  <a:pt x="951" y="259"/>
                  <a:pt x="951" y="259"/>
                  <a:pt x="951" y="259"/>
                </a:cubicBezTo>
                <a:cubicBezTo>
                  <a:pt x="952" y="262"/>
                  <a:pt x="952" y="262"/>
                  <a:pt x="952" y="262"/>
                </a:cubicBezTo>
                <a:cubicBezTo>
                  <a:pt x="953" y="264"/>
                  <a:pt x="953" y="264"/>
                  <a:pt x="953" y="264"/>
                </a:cubicBezTo>
                <a:cubicBezTo>
                  <a:pt x="955" y="264"/>
                  <a:pt x="955" y="264"/>
                  <a:pt x="955" y="264"/>
                </a:cubicBezTo>
                <a:cubicBezTo>
                  <a:pt x="955" y="263"/>
                  <a:pt x="955" y="263"/>
                  <a:pt x="955" y="263"/>
                </a:cubicBezTo>
                <a:cubicBezTo>
                  <a:pt x="954" y="262"/>
                  <a:pt x="954" y="262"/>
                  <a:pt x="954" y="262"/>
                </a:cubicBezTo>
                <a:cubicBezTo>
                  <a:pt x="954" y="260"/>
                  <a:pt x="954" y="260"/>
                  <a:pt x="954" y="260"/>
                </a:cubicBezTo>
                <a:cubicBezTo>
                  <a:pt x="953" y="256"/>
                  <a:pt x="953" y="256"/>
                  <a:pt x="953" y="256"/>
                </a:cubicBezTo>
                <a:cubicBezTo>
                  <a:pt x="955" y="256"/>
                  <a:pt x="955" y="256"/>
                  <a:pt x="955" y="256"/>
                </a:cubicBezTo>
                <a:cubicBezTo>
                  <a:pt x="955" y="257"/>
                  <a:pt x="955" y="257"/>
                  <a:pt x="955" y="257"/>
                </a:cubicBezTo>
                <a:cubicBezTo>
                  <a:pt x="957" y="258"/>
                  <a:pt x="957" y="258"/>
                  <a:pt x="957" y="258"/>
                </a:cubicBezTo>
                <a:cubicBezTo>
                  <a:pt x="958" y="257"/>
                  <a:pt x="958" y="257"/>
                  <a:pt x="958" y="257"/>
                </a:cubicBezTo>
                <a:cubicBezTo>
                  <a:pt x="957" y="255"/>
                  <a:pt x="957" y="255"/>
                  <a:pt x="957" y="255"/>
                </a:cubicBezTo>
                <a:cubicBezTo>
                  <a:pt x="957" y="253"/>
                  <a:pt x="957" y="253"/>
                  <a:pt x="957" y="253"/>
                </a:cubicBezTo>
                <a:cubicBezTo>
                  <a:pt x="958" y="250"/>
                  <a:pt x="958" y="250"/>
                  <a:pt x="958" y="250"/>
                </a:cubicBezTo>
                <a:cubicBezTo>
                  <a:pt x="956" y="247"/>
                  <a:pt x="956" y="247"/>
                  <a:pt x="956" y="247"/>
                </a:cubicBezTo>
                <a:cubicBezTo>
                  <a:pt x="957" y="244"/>
                  <a:pt x="957" y="244"/>
                  <a:pt x="957" y="244"/>
                </a:cubicBezTo>
                <a:cubicBezTo>
                  <a:pt x="957" y="242"/>
                  <a:pt x="957" y="242"/>
                  <a:pt x="957" y="242"/>
                </a:cubicBezTo>
                <a:cubicBezTo>
                  <a:pt x="958" y="244"/>
                  <a:pt x="958" y="244"/>
                  <a:pt x="958" y="244"/>
                </a:cubicBezTo>
                <a:cubicBezTo>
                  <a:pt x="957" y="246"/>
                  <a:pt x="957" y="246"/>
                  <a:pt x="957" y="246"/>
                </a:cubicBezTo>
                <a:cubicBezTo>
                  <a:pt x="958" y="249"/>
                  <a:pt x="958" y="249"/>
                  <a:pt x="958" y="249"/>
                </a:cubicBezTo>
                <a:cubicBezTo>
                  <a:pt x="960" y="252"/>
                  <a:pt x="960" y="252"/>
                  <a:pt x="960" y="252"/>
                </a:cubicBezTo>
                <a:cubicBezTo>
                  <a:pt x="961" y="251"/>
                  <a:pt x="961" y="251"/>
                  <a:pt x="961" y="251"/>
                </a:cubicBezTo>
                <a:cubicBezTo>
                  <a:pt x="961" y="249"/>
                  <a:pt x="961" y="249"/>
                  <a:pt x="961" y="249"/>
                </a:cubicBezTo>
                <a:cubicBezTo>
                  <a:pt x="962" y="247"/>
                  <a:pt x="962" y="247"/>
                  <a:pt x="962" y="247"/>
                </a:cubicBezTo>
                <a:cubicBezTo>
                  <a:pt x="962" y="244"/>
                  <a:pt x="962" y="244"/>
                  <a:pt x="962" y="244"/>
                </a:cubicBezTo>
                <a:cubicBezTo>
                  <a:pt x="963" y="243"/>
                  <a:pt x="963" y="243"/>
                  <a:pt x="963" y="243"/>
                </a:cubicBezTo>
                <a:cubicBezTo>
                  <a:pt x="962" y="243"/>
                  <a:pt x="962" y="243"/>
                  <a:pt x="962" y="243"/>
                </a:cubicBezTo>
                <a:cubicBezTo>
                  <a:pt x="960" y="239"/>
                  <a:pt x="960" y="239"/>
                  <a:pt x="960" y="239"/>
                </a:cubicBezTo>
                <a:cubicBezTo>
                  <a:pt x="960" y="237"/>
                  <a:pt x="960" y="237"/>
                  <a:pt x="960" y="237"/>
                </a:cubicBezTo>
                <a:cubicBezTo>
                  <a:pt x="959" y="237"/>
                  <a:pt x="959" y="237"/>
                  <a:pt x="959" y="237"/>
                </a:cubicBezTo>
                <a:cubicBezTo>
                  <a:pt x="959" y="235"/>
                  <a:pt x="959" y="235"/>
                  <a:pt x="959" y="235"/>
                </a:cubicBezTo>
                <a:cubicBezTo>
                  <a:pt x="958" y="233"/>
                  <a:pt x="958" y="233"/>
                  <a:pt x="958" y="233"/>
                </a:cubicBezTo>
                <a:cubicBezTo>
                  <a:pt x="957" y="232"/>
                  <a:pt x="957" y="232"/>
                  <a:pt x="957" y="232"/>
                </a:cubicBezTo>
                <a:cubicBezTo>
                  <a:pt x="959" y="231"/>
                  <a:pt x="959" y="231"/>
                  <a:pt x="959" y="231"/>
                </a:cubicBezTo>
                <a:cubicBezTo>
                  <a:pt x="960" y="231"/>
                  <a:pt x="960" y="231"/>
                  <a:pt x="960" y="231"/>
                </a:cubicBezTo>
                <a:cubicBezTo>
                  <a:pt x="961" y="229"/>
                  <a:pt x="961" y="229"/>
                  <a:pt x="961" y="229"/>
                </a:cubicBezTo>
                <a:cubicBezTo>
                  <a:pt x="960" y="229"/>
                  <a:pt x="960" y="229"/>
                  <a:pt x="960" y="229"/>
                </a:cubicBezTo>
                <a:cubicBezTo>
                  <a:pt x="959" y="229"/>
                  <a:pt x="959" y="229"/>
                  <a:pt x="959" y="229"/>
                </a:cubicBezTo>
                <a:cubicBezTo>
                  <a:pt x="957" y="229"/>
                  <a:pt x="957" y="229"/>
                  <a:pt x="957" y="229"/>
                </a:cubicBezTo>
                <a:cubicBezTo>
                  <a:pt x="956" y="229"/>
                  <a:pt x="956" y="229"/>
                  <a:pt x="956" y="229"/>
                </a:cubicBezTo>
                <a:cubicBezTo>
                  <a:pt x="956" y="228"/>
                  <a:pt x="956" y="228"/>
                  <a:pt x="956" y="228"/>
                </a:cubicBezTo>
                <a:cubicBezTo>
                  <a:pt x="956" y="227"/>
                  <a:pt x="956" y="227"/>
                  <a:pt x="956" y="227"/>
                </a:cubicBezTo>
                <a:cubicBezTo>
                  <a:pt x="958" y="226"/>
                  <a:pt x="958" y="226"/>
                  <a:pt x="958" y="226"/>
                </a:cubicBezTo>
                <a:cubicBezTo>
                  <a:pt x="958" y="224"/>
                  <a:pt x="958" y="224"/>
                  <a:pt x="958" y="224"/>
                </a:cubicBezTo>
                <a:cubicBezTo>
                  <a:pt x="957" y="222"/>
                  <a:pt x="957" y="222"/>
                  <a:pt x="957" y="222"/>
                </a:cubicBezTo>
                <a:cubicBezTo>
                  <a:pt x="956" y="222"/>
                  <a:pt x="956" y="222"/>
                  <a:pt x="956" y="222"/>
                </a:cubicBezTo>
                <a:cubicBezTo>
                  <a:pt x="956" y="223"/>
                  <a:pt x="956" y="223"/>
                  <a:pt x="956" y="223"/>
                </a:cubicBezTo>
                <a:cubicBezTo>
                  <a:pt x="955" y="225"/>
                  <a:pt x="955" y="225"/>
                  <a:pt x="955" y="225"/>
                </a:cubicBezTo>
                <a:cubicBezTo>
                  <a:pt x="955" y="223"/>
                  <a:pt x="955" y="223"/>
                  <a:pt x="955" y="223"/>
                </a:cubicBezTo>
                <a:cubicBezTo>
                  <a:pt x="955" y="224"/>
                  <a:pt x="955" y="224"/>
                  <a:pt x="955" y="224"/>
                </a:cubicBezTo>
                <a:cubicBezTo>
                  <a:pt x="952" y="224"/>
                  <a:pt x="952" y="224"/>
                  <a:pt x="952" y="224"/>
                </a:cubicBezTo>
                <a:cubicBezTo>
                  <a:pt x="952" y="223"/>
                  <a:pt x="952" y="223"/>
                  <a:pt x="952" y="223"/>
                </a:cubicBezTo>
                <a:cubicBezTo>
                  <a:pt x="953" y="222"/>
                  <a:pt x="953" y="222"/>
                  <a:pt x="953" y="222"/>
                </a:cubicBezTo>
                <a:cubicBezTo>
                  <a:pt x="954" y="222"/>
                  <a:pt x="954" y="222"/>
                  <a:pt x="954" y="222"/>
                </a:cubicBezTo>
                <a:cubicBezTo>
                  <a:pt x="953" y="221"/>
                  <a:pt x="953" y="221"/>
                  <a:pt x="953" y="221"/>
                </a:cubicBezTo>
                <a:cubicBezTo>
                  <a:pt x="953" y="219"/>
                  <a:pt x="953" y="219"/>
                  <a:pt x="953" y="219"/>
                </a:cubicBezTo>
                <a:cubicBezTo>
                  <a:pt x="951" y="218"/>
                  <a:pt x="951" y="218"/>
                  <a:pt x="951" y="218"/>
                </a:cubicBezTo>
                <a:cubicBezTo>
                  <a:pt x="951" y="218"/>
                  <a:pt x="951" y="218"/>
                  <a:pt x="951" y="218"/>
                </a:cubicBezTo>
                <a:cubicBezTo>
                  <a:pt x="950" y="220"/>
                  <a:pt x="950" y="220"/>
                  <a:pt x="950" y="220"/>
                </a:cubicBezTo>
                <a:cubicBezTo>
                  <a:pt x="950" y="221"/>
                  <a:pt x="950" y="221"/>
                  <a:pt x="950" y="221"/>
                </a:cubicBezTo>
                <a:cubicBezTo>
                  <a:pt x="949" y="221"/>
                  <a:pt x="949" y="221"/>
                  <a:pt x="949" y="221"/>
                </a:cubicBezTo>
                <a:cubicBezTo>
                  <a:pt x="949" y="219"/>
                  <a:pt x="949" y="219"/>
                  <a:pt x="949" y="219"/>
                </a:cubicBezTo>
                <a:cubicBezTo>
                  <a:pt x="949" y="217"/>
                  <a:pt x="949" y="217"/>
                  <a:pt x="949" y="217"/>
                </a:cubicBezTo>
                <a:cubicBezTo>
                  <a:pt x="948" y="217"/>
                  <a:pt x="948" y="217"/>
                  <a:pt x="948" y="217"/>
                </a:cubicBezTo>
                <a:cubicBezTo>
                  <a:pt x="948" y="215"/>
                  <a:pt x="948" y="215"/>
                  <a:pt x="948" y="215"/>
                </a:cubicBezTo>
                <a:cubicBezTo>
                  <a:pt x="948" y="215"/>
                  <a:pt x="948" y="215"/>
                  <a:pt x="948" y="215"/>
                </a:cubicBezTo>
                <a:cubicBezTo>
                  <a:pt x="947" y="215"/>
                  <a:pt x="947" y="215"/>
                  <a:pt x="947" y="215"/>
                </a:cubicBezTo>
                <a:cubicBezTo>
                  <a:pt x="948" y="215"/>
                  <a:pt x="948" y="215"/>
                  <a:pt x="948" y="215"/>
                </a:cubicBezTo>
                <a:cubicBezTo>
                  <a:pt x="947" y="213"/>
                  <a:pt x="947" y="213"/>
                  <a:pt x="947" y="213"/>
                </a:cubicBezTo>
                <a:cubicBezTo>
                  <a:pt x="946" y="213"/>
                  <a:pt x="946" y="213"/>
                  <a:pt x="946" y="213"/>
                </a:cubicBezTo>
                <a:cubicBezTo>
                  <a:pt x="947" y="212"/>
                  <a:pt x="947" y="212"/>
                  <a:pt x="947" y="212"/>
                </a:cubicBezTo>
                <a:cubicBezTo>
                  <a:pt x="949" y="212"/>
                  <a:pt x="949" y="212"/>
                  <a:pt x="949" y="212"/>
                </a:cubicBezTo>
                <a:cubicBezTo>
                  <a:pt x="950" y="211"/>
                  <a:pt x="950" y="211"/>
                  <a:pt x="950" y="211"/>
                </a:cubicBezTo>
                <a:cubicBezTo>
                  <a:pt x="948" y="210"/>
                  <a:pt x="948" y="210"/>
                  <a:pt x="948" y="210"/>
                </a:cubicBezTo>
                <a:cubicBezTo>
                  <a:pt x="947" y="210"/>
                  <a:pt x="947" y="210"/>
                  <a:pt x="947" y="210"/>
                </a:cubicBezTo>
                <a:cubicBezTo>
                  <a:pt x="946" y="209"/>
                  <a:pt x="946" y="209"/>
                  <a:pt x="946" y="209"/>
                </a:cubicBezTo>
                <a:cubicBezTo>
                  <a:pt x="947" y="208"/>
                  <a:pt x="947" y="208"/>
                  <a:pt x="947" y="208"/>
                </a:cubicBezTo>
                <a:cubicBezTo>
                  <a:pt x="949" y="207"/>
                  <a:pt x="949" y="207"/>
                  <a:pt x="949" y="207"/>
                </a:cubicBezTo>
                <a:cubicBezTo>
                  <a:pt x="949" y="207"/>
                  <a:pt x="949" y="207"/>
                  <a:pt x="949" y="207"/>
                </a:cubicBezTo>
                <a:cubicBezTo>
                  <a:pt x="948" y="206"/>
                  <a:pt x="948" y="206"/>
                  <a:pt x="948" y="206"/>
                </a:cubicBezTo>
                <a:cubicBezTo>
                  <a:pt x="945" y="206"/>
                  <a:pt x="945" y="206"/>
                  <a:pt x="945" y="206"/>
                </a:cubicBezTo>
                <a:cubicBezTo>
                  <a:pt x="945" y="207"/>
                  <a:pt x="945" y="207"/>
                  <a:pt x="945" y="207"/>
                </a:cubicBezTo>
                <a:cubicBezTo>
                  <a:pt x="944" y="208"/>
                  <a:pt x="944" y="208"/>
                  <a:pt x="944" y="208"/>
                </a:cubicBezTo>
                <a:cubicBezTo>
                  <a:pt x="940" y="209"/>
                  <a:pt x="940" y="209"/>
                  <a:pt x="940" y="209"/>
                </a:cubicBezTo>
                <a:cubicBezTo>
                  <a:pt x="942" y="207"/>
                  <a:pt x="942" y="207"/>
                  <a:pt x="942" y="207"/>
                </a:cubicBezTo>
                <a:cubicBezTo>
                  <a:pt x="944" y="205"/>
                  <a:pt x="944" y="205"/>
                  <a:pt x="944" y="205"/>
                </a:cubicBezTo>
                <a:cubicBezTo>
                  <a:pt x="945" y="203"/>
                  <a:pt x="945" y="203"/>
                  <a:pt x="945" y="203"/>
                </a:cubicBezTo>
                <a:cubicBezTo>
                  <a:pt x="945" y="202"/>
                  <a:pt x="945" y="202"/>
                  <a:pt x="945" y="202"/>
                </a:cubicBezTo>
                <a:cubicBezTo>
                  <a:pt x="944" y="202"/>
                  <a:pt x="944" y="202"/>
                  <a:pt x="944" y="202"/>
                </a:cubicBezTo>
                <a:cubicBezTo>
                  <a:pt x="943" y="202"/>
                  <a:pt x="943" y="202"/>
                  <a:pt x="943" y="202"/>
                </a:cubicBezTo>
                <a:cubicBezTo>
                  <a:pt x="944" y="201"/>
                  <a:pt x="944" y="201"/>
                  <a:pt x="944" y="201"/>
                </a:cubicBezTo>
                <a:cubicBezTo>
                  <a:pt x="943" y="200"/>
                  <a:pt x="943" y="200"/>
                  <a:pt x="943" y="200"/>
                </a:cubicBezTo>
                <a:cubicBezTo>
                  <a:pt x="942" y="200"/>
                  <a:pt x="942" y="200"/>
                  <a:pt x="942" y="200"/>
                </a:cubicBezTo>
                <a:cubicBezTo>
                  <a:pt x="942" y="199"/>
                  <a:pt x="942" y="199"/>
                  <a:pt x="942" y="199"/>
                </a:cubicBezTo>
                <a:cubicBezTo>
                  <a:pt x="943" y="198"/>
                  <a:pt x="943" y="198"/>
                  <a:pt x="943" y="198"/>
                </a:cubicBezTo>
                <a:cubicBezTo>
                  <a:pt x="943" y="196"/>
                  <a:pt x="943" y="196"/>
                  <a:pt x="943" y="196"/>
                </a:cubicBezTo>
                <a:cubicBezTo>
                  <a:pt x="941" y="195"/>
                  <a:pt x="941" y="195"/>
                  <a:pt x="941" y="195"/>
                </a:cubicBezTo>
                <a:cubicBezTo>
                  <a:pt x="939" y="194"/>
                  <a:pt x="939" y="194"/>
                  <a:pt x="939" y="194"/>
                </a:cubicBezTo>
                <a:cubicBezTo>
                  <a:pt x="937" y="194"/>
                  <a:pt x="937" y="194"/>
                  <a:pt x="937" y="194"/>
                </a:cubicBezTo>
                <a:cubicBezTo>
                  <a:pt x="936" y="193"/>
                  <a:pt x="936" y="193"/>
                  <a:pt x="936" y="193"/>
                </a:cubicBezTo>
                <a:cubicBezTo>
                  <a:pt x="938" y="193"/>
                  <a:pt x="938" y="193"/>
                  <a:pt x="938" y="193"/>
                </a:cubicBezTo>
                <a:cubicBezTo>
                  <a:pt x="940" y="193"/>
                  <a:pt x="940" y="193"/>
                  <a:pt x="940" y="193"/>
                </a:cubicBezTo>
                <a:cubicBezTo>
                  <a:pt x="941" y="192"/>
                  <a:pt x="941" y="192"/>
                  <a:pt x="941" y="192"/>
                </a:cubicBezTo>
                <a:cubicBezTo>
                  <a:pt x="942" y="194"/>
                  <a:pt x="942" y="194"/>
                  <a:pt x="942" y="194"/>
                </a:cubicBezTo>
                <a:cubicBezTo>
                  <a:pt x="942" y="195"/>
                  <a:pt x="942" y="195"/>
                  <a:pt x="942" y="195"/>
                </a:cubicBezTo>
                <a:cubicBezTo>
                  <a:pt x="944" y="195"/>
                  <a:pt x="944" y="195"/>
                  <a:pt x="944" y="195"/>
                </a:cubicBezTo>
                <a:cubicBezTo>
                  <a:pt x="945" y="196"/>
                  <a:pt x="945" y="196"/>
                  <a:pt x="945" y="196"/>
                </a:cubicBezTo>
                <a:cubicBezTo>
                  <a:pt x="946" y="197"/>
                  <a:pt x="946" y="197"/>
                  <a:pt x="946" y="197"/>
                </a:cubicBezTo>
                <a:cubicBezTo>
                  <a:pt x="945" y="198"/>
                  <a:pt x="945" y="198"/>
                  <a:pt x="945" y="198"/>
                </a:cubicBezTo>
                <a:cubicBezTo>
                  <a:pt x="945" y="199"/>
                  <a:pt x="945" y="199"/>
                  <a:pt x="945" y="199"/>
                </a:cubicBezTo>
                <a:cubicBezTo>
                  <a:pt x="947" y="201"/>
                  <a:pt x="947" y="201"/>
                  <a:pt x="947" y="201"/>
                </a:cubicBezTo>
                <a:cubicBezTo>
                  <a:pt x="948" y="201"/>
                  <a:pt x="948" y="201"/>
                  <a:pt x="948" y="201"/>
                </a:cubicBezTo>
                <a:cubicBezTo>
                  <a:pt x="948" y="200"/>
                  <a:pt x="948" y="200"/>
                  <a:pt x="948" y="200"/>
                </a:cubicBezTo>
                <a:cubicBezTo>
                  <a:pt x="949" y="201"/>
                  <a:pt x="949" y="201"/>
                  <a:pt x="949" y="201"/>
                </a:cubicBezTo>
                <a:cubicBezTo>
                  <a:pt x="951" y="201"/>
                  <a:pt x="951" y="201"/>
                  <a:pt x="951" y="201"/>
                </a:cubicBezTo>
                <a:cubicBezTo>
                  <a:pt x="952" y="201"/>
                  <a:pt x="952" y="201"/>
                  <a:pt x="952" y="201"/>
                </a:cubicBezTo>
                <a:cubicBezTo>
                  <a:pt x="952" y="200"/>
                  <a:pt x="952" y="200"/>
                  <a:pt x="952" y="200"/>
                </a:cubicBezTo>
                <a:cubicBezTo>
                  <a:pt x="952" y="199"/>
                  <a:pt x="952" y="199"/>
                  <a:pt x="952" y="199"/>
                </a:cubicBezTo>
                <a:cubicBezTo>
                  <a:pt x="952" y="198"/>
                  <a:pt x="952" y="198"/>
                  <a:pt x="952" y="198"/>
                </a:cubicBezTo>
                <a:cubicBezTo>
                  <a:pt x="951" y="197"/>
                  <a:pt x="951" y="197"/>
                  <a:pt x="951" y="197"/>
                </a:cubicBezTo>
                <a:cubicBezTo>
                  <a:pt x="950" y="195"/>
                  <a:pt x="950" y="195"/>
                  <a:pt x="950" y="195"/>
                </a:cubicBezTo>
                <a:cubicBezTo>
                  <a:pt x="949" y="195"/>
                  <a:pt x="949" y="195"/>
                  <a:pt x="949" y="195"/>
                </a:cubicBezTo>
                <a:cubicBezTo>
                  <a:pt x="949" y="193"/>
                  <a:pt x="949" y="193"/>
                  <a:pt x="949" y="193"/>
                </a:cubicBezTo>
                <a:cubicBezTo>
                  <a:pt x="949" y="192"/>
                  <a:pt x="949" y="192"/>
                  <a:pt x="949" y="192"/>
                </a:cubicBezTo>
                <a:cubicBezTo>
                  <a:pt x="948" y="191"/>
                  <a:pt x="948" y="191"/>
                  <a:pt x="948" y="191"/>
                </a:cubicBezTo>
                <a:cubicBezTo>
                  <a:pt x="949" y="190"/>
                  <a:pt x="949" y="190"/>
                  <a:pt x="949" y="190"/>
                </a:cubicBezTo>
                <a:cubicBezTo>
                  <a:pt x="949" y="191"/>
                  <a:pt x="949" y="191"/>
                  <a:pt x="949" y="191"/>
                </a:cubicBezTo>
                <a:cubicBezTo>
                  <a:pt x="950" y="193"/>
                  <a:pt x="950" y="193"/>
                  <a:pt x="950" y="193"/>
                </a:cubicBezTo>
                <a:cubicBezTo>
                  <a:pt x="951" y="194"/>
                  <a:pt x="951" y="194"/>
                  <a:pt x="951" y="194"/>
                </a:cubicBezTo>
                <a:cubicBezTo>
                  <a:pt x="952" y="194"/>
                  <a:pt x="952" y="194"/>
                  <a:pt x="952" y="194"/>
                </a:cubicBezTo>
                <a:cubicBezTo>
                  <a:pt x="952" y="193"/>
                  <a:pt x="952" y="193"/>
                  <a:pt x="952" y="193"/>
                </a:cubicBezTo>
                <a:cubicBezTo>
                  <a:pt x="952" y="193"/>
                  <a:pt x="952" y="193"/>
                  <a:pt x="952" y="193"/>
                </a:cubicBezTo>
                <a:cubicBezTo>
                  <a:pt x="954" y="193"/>
                  <a:pt x="954" y="193"/>
                  <a:pt x="954" y="193"/>
                </a:cubicBezTo>
                <a:cubicBezTo>
                  <a:pt x="953" y="191"/>
                  <a:pt x="953" y="191"/>
                  <a:pt x="953" y="191"/>
                </a:cubicBezTo>
                <a:cubicBezTo>
                  <a:pt x="952" y="189"/>
                  <a:pt x="952" y="189"/>
                  <a:pt x="952" y="189"/>
                </a:cubicBezTo>
                <a:cubicBezTo>
                  <a:pt x="950" y="188"/>
                  <a:pt x="950" y="188"/>
                  <a:pt x="950" y="188"/>
                </a:cubicBezTo>
                <a:cubicBezTo>
                  <a:pt x="952" y="188"/>
                  <a:pt x="952" y="188"/>
                  <a:pt x="952" y="188"/>
                </a:cubicBezTo>
                <a:cubicBezTo>
                  <a:pt x="953" y="189"/>
                  <a:pt x="953" y="189"/>
                  <a:pt x="953" y="189"/>
                </a:cubicBezTo>
                <a:cubicBezTo>
                  <a:pt x="954" y="190"/>
                  <a:pt x="954" y="190"/>
                  <a:pt x="954" y="190"/>
                </a:cubicBezTo>
                <a:cubicBezTo>
                  <a:pt x="956" y="189"/>
                  <a:pt x="956" y="189"/>
                  <a:pt x="956" y="189"/>
                </a:cubicBezTo>
                <a:cubicBezTo>
                  <a:pt x="955" y="188"/>
                  <a:pt x="955" y="188"/>
                  <a:pt x="955" y="188"/>
                </a:cubicBezTo>
                <a:cubicBezTo>
                  <a:pt x="955" y="187"/>
                  <a:pt x="955" y="187"/>
                  <a:pt x="955" y="187"/>
                </a:cubicBezTo>
                <a:cubicBezTo>
                  <a:pt x="956" y="187"/>
                  <a:pt x="956" y="187"/>
                  <a:pt x="956" y="187"/>
                </a:cubicBezTo>
                <a:cubicBezTo>
                  <a:pt x="956" y="188"/>
                  <a:pt x="956" y="188"/>
                  <a:pt x="956" y="188"/>
                </a:cubicBezTo>
                <a:cubicBezTo>
                  <a:pt x="958" y="189"/>
                  <a:pt x="958" y="189"/>
                  <a:pt x="958" y="189"/>
                </a:cubicBezTo>
                <a:cubicBezTo>
                  <a:pt x="957" y="190"/>
                  <a:pt x="957" y="190"/>
                  <a:pt x="957" y="190"/>
                </a:cubicBezTo>
                <a:cubicBezTo>
                  <a:pt x="957" y="190"/>
                  <a:pt x="957" y="190"/>
                  <a:pt x="957" y="190"/>
                </a:cubicBezTo>
                <a:cubicBezTo>
                  <a:pt x="957" y="192"/>
                  <a:pt x="957" y="192"/>
                  <a:pt x="957" y="192"/>
                </a:cubicBezTo>
                <a:cubicBezTo>
                  <a:pt x="957" y="193"/>
                  <a:pt x="957" y="193"/>
                  <a:pt x="957" y="193"/>
                </a:cubicBezTo>
                <a:cubicBezTo>
                  <a:pt x="958" y="193"/>
                  <a:pt x="958" y="193"/>
                  <a:pt x="958" y="193"/>
                </a:cubicBezTo>
                <a:cubicBezTo>
                  <a:pt x="958" y="193"/>
                  <a:pt x="958" y="193"/>
                  <a:pt x="958" y="193"/>
                </a:cubicBezTo>
                <a:cubicBezTo>
                  <a:pt x="958" y="194"/>
                  <a:pt x="958" y="194"/>
                  <a:pt x="958" y="194"/>
                </a:cubicBezTo>
                <a:cubicBezTo>
                  <a:pt x="957" y="194"/>
                  <a:pt x="957" y="194"/>
                  <a:pt x="957" y="194"/>
                </a:cubicBezTo>
                <a:cubicBezTo>
                  <a:pt x="957" y="195"/>
                  <a:pt x="957" y="195"/>
                  <a:pt x="957" y="195"/>
                </a:cubicBezTo>
                <a:cubicBezTo>
                  <a:pt x="958" y="196"/>
                  <a:pt x="958" y="196"/>
                  <a:pt x="958" y="196"/>
                </a:cubicBezTo>
                <a:cubicBezTo>
                  <a:pt x="959" y="195"/>
                  <a:pt x="959" y="195"/>
                  <a:pt x="959" y="195"/>
                </a:cubicBezTo>
                <a:cubicBezTo>
                  <a:pt x="960" y="196"/>
                  <a:pt x="960" y="196"/>
                  <a:pt x="960" y="196"/>
                </a:cubicBezTo>
                <a:cubicBezTo>
                  <a:pt x="959" y="197"/>
                  <a:pt x="959" y="197"/>
                  <a:pt x="959" y="197"/>
                </a:cubicBezTo>
                <a:cubicBezTo>
                  <a:pt x="960" y="198"/>
                  <a:pt x="960" y="198"/>
                  <a:pt x="960" y="198"/>
                </a:cubicBezTo>
                <a:cubicBezTo>
                  <a:pt x="961" y="198"/>
                  <a:pt x="961" y="198"/>
                  <a:pt x="961" y="198"/>
                </a:cubicBezTo>
                <a:cubicBezTo>
                  <a:pt x="962" y="198"/>
                  <a:pt x="962" y="198"/>
                  <a:pt x="962" y="198"/>
                </a:cubicBezTo>
                <a:cubicBezTo>
                  <a:pt x="966" y="196"/>
                  <a:pt x="966" y="196"/>
                  <a:pt x="966" y="196"/>
                </a:cubicBezTo>
                <a:cubicBezTo>
                  <a:pt x="967" y="193"/>
                  <a:pt x="967" y="193"/>
                  <a:pt x="967" y="193"/>
                </a:cubicBezTo>
                <a:cubicBezTo>
                  <a:pt x="967" y="195"/>
                  <a:pt x="967" y="195"/>
                  <a:pt x="967" y="195"/>
                </a:cubicBezTo>
                <a:cubicBezTo>
                  <a:pt x="967" y="196"/>
                  <a:pt x="967" y="196"/>
                  <a:pt x="967" y="196"/>
                </a:cubicBezTo>
                <a:cubicBezTo>
                  <a:pt x="966" y="197"/>
                  <a:pt x="966" y="197"/>
                  <a:pt x="966" y="197"/>
                </a:cubicBezTo>
                <a:cubicBezTo>
                  <a:pt x="964" y="198"/>
                  <a:pt x="964" y="198"/>
                  <a:pt x="964" y="198"/>
                </a:cubicBezTo>
                <a:cubicBezTo>
                  <a:pt x="961" y="201"/>
                  <a:pt x="961" y="201"/>
                  <a:pt x="961" y="201"/>
                </a:cubicBezTo>
                <a:cubicBezTo>
                  <a:pt x="961" y="201"/>
                  <a:pt x="961" y="201"/>
                  <a:pt x="961" y="201"/>
                </a:cubicBezTo>
                <a:cubicBezTo>
                  <a:pt x="962" y="202"/>
                  <a:pt x="962" y="202"/>
                  <a:pt x="962" y="202"/>
                </a:cubicBezTo>
                <a:cubicBezTo>
                  <a:pt x="964" y="202"/>
                  <a:pt x="964" y="202"/>
                  <a:pt x="964" y="202"/>
                </a:cubicBezTo>
                <a:cubicBezTo>
                  <a:pt x="967" y="200"/>
                  <a:pt x="967" y="200"/>
                  <a:pt x="967" y="200"/>
                </a:cubicBezTo>
                <a:cubicBezTo>
                  <a:pt x="968" y="200"/>
                  <a:pt x="968" y="200"/>
                  <a:pt x="968" y="200"/>
                </a:cubicBezTo>
                <a:cubicBezTo>
                  <a:pt x="971" y="199"/>
                  <a:pt x="971" y="199"/>
                  <a:pt x="971" y="199"/>
                </a:cubicBezTo>
                <a:cubicBezTo>
                  <a:pt x="971" y="197"/>
                  <a:pt x="971" y="197"/>
                  <a:pt x="971" y="197"/>
                </a:cubicBezTo>
                <a:cubicBezTo>
                  <a:pt x="972" y="197"/>
                  <a:pt x="972" y="197"/>
                  <a:pt x="972" y="197"/>
                </a:cubicBezTo>
                <a:cubicBezTo>
                  <a:pt x="974" y="195"/>
                  <a:pt x="974" y="195"/>
                  <a:pt x="974" y="195"/>
                </a:cubicBezTo>
                <a:cubicBezTo>
                  <a:pt x="975" y="195"/>
                  <a:pt x="975" y="195"/>
                  <a:pt x="975" y="195"/>
                </a:cubicBezTo>
                <a:cubicBezTo>
                  <a:pt x="975" y="196"/>
                  <a:pt x="975" y="196"/>
                  <a:pt x="975" y="196"/>
                </a:cubicBezTo>
                <a:cubicBezTo>
                  <a:pt x="974" y="196"/>
                  <a:pt x="974" y="196"/>
                  <a:pt x="974" y="196"/>
                </a:cubicBezTo>
                <a:cubicBezTo>
                  <a:pt x="973" y="198"/>
                  <a:pt x="973" y="198"/>
                  <a:pt x="973" y="198"/>
                </a:cubicBezTo>
                <a:cubicBezTo>
                  <a:pt x="972" y="199"/>
                  <a:pt x="972" y="199"/>
                  <a:pt x="972" y="199"/>
                </a:cubicBezTo>
                <a:cubicBezTo>
                  <a:pt x="971" y="200"/>
                  <a:pt x="971" y="200"/>
                  <a:pt x="971" y="200"/>
                </a:cubicBezTo>
                <a:cubicBezTo>
                  <a:pt x="969" y="202"/>
                  <a:pt x="969" y="202"/>
                  <a:pt x="969" y="202"/>
                </a:cubicBezTo>
                <a:cubicBezTo>
                  <a:pt x="967" y="202"/>
                  <a:pt x="967" y="202"/>
                  <a:pt x="967" y="202"/>
                </a:cubicBezTo>
                <a:cubicBezTo>
                  <a:pt x="966" y="202"/>
                  <a:pt x="966" y="202"/>
                  <a:pt x="966" y="202"/>
                </a:cubicBezTo>
                <a:cubicBezTo>
                  <a:pt x="965" y="204"/>
                  <a:pt x="965" y="204"/>
                  <a:pt x="965" y="204"/>
                </a:cubicBezTo>
                <a:cubicBezTo>
                  <a:pt x="965" y="205"/>
                  <a:pt x="965" y="205"/>
                  <a:pt x="965" y="205"/>
                </a:cubicBezTo>
                <a:cubicBezTo>
                  <a:pt x="965" y="206"/>
                  <a:pt x="965" y="206"/>
                  <a:pt x="965" y="206"/>
                </a:cubicBezTo>
                <a:cubicBezTo>
                  <a:pt x="966" y="205"/>
                  <a:pt x="966" y="205"/>
                  <a:pt x="966" y="205"/>
                </a:cubicBezTo>
                <a:cubicBezTo>
                  <a:pt x="968" y="205"/>
                  <a:pt x="968" y="205"/>
                  <a:pt x="968" y="205"/>
                </a:cubicBezTo>
                <a:cubicBezTo>
                  <a:pt x="969" y="206"/>
                  <a:pt x="969" y="206"/>
                  <a:pt x="969" y="206"/>
                </a:cubicBezTo>
                <a:cubicBezTo>
                  <a:pt x="968" y="206"/>
                  <a:pt x="968" y="206"/>
                  <a:pt x="968" y="206"/>
                </a:cubicBezTo>
                <a:cubicBezTo>
                  <a:pt x="966" y="207"/>
                  <a:pt x="966" y="207"/>
                  <a:pt x="966" y="207"/>
                </a:cubicBezTo>
                <a:cubicBezTo>
                  <a:pt x="965" y="207"/>
                  <a:pt x="965" y="207"/>
                  <a:pt x="965" y="207"/>
                </a:cubicBezTo>
                <a:cubicBezTo>
                  <a:pt x="965" y="208"/>
                  <a:pt x="965" y="208"/>
                  <a:pt x="965" y="208"/>
                </a:cubicBezTo>
                <a:cubicBezTo>
                  <a:pt x="966" y="208"/>
                  <a:pt x="966" y="208"/>
                  <a:pt x="966" y="208"/>
                </a:cubicBezTo>
                <a:cubicBezTo>
                  <a:pt x="967" y="208"/>
                  <a:pt x="967" y="208"/>
                  <a:pt x="967" y="208"/>
                </a:cubicBezTo>
                <a:cubicBezTo>
                  <a:pt x="968" y="208"/>
                  <a:pt x="968" y="208"/>
                  <a:pt x="968" y="208"/>
                </a:cubicBezTo>
                <a:cubicBezTo>
                  <a:pt x="967" y="209"/>
                  <a:pt x="967" y="209"/>
                  <a:pt x="967" y="209"/>
                </a:cubicBezTo>
                <a:cubicBezTo>
                  <a:pt x="965" y="210"/>
                  <a:pt x="965" y="210"/>
                  <a:pt x="965" y="210"/>
                </a:cubicBezTo>
                <a:cubicBezTo>
                  <a:pt x="965" y="210"/>
                  <a:pt x="965" y="210"/>
                  <a:pt x="965" y="210"/>
                </a:cubicBezTo>
                <a:cubicBezTo>
                  <a:pt x="965" y="211"/>
                  <a:pt x="965" y="211"/>
                  <a:pt x="965" y="211"/>
                </a:cubicBezTo>
                <a:cubicBezTo>
                  <a:pt x="967" y="211"/>
                  <a:pt x="967" y="211"/>
                  <a:pt x="967" y="211"/>
                </a:cubicBezTo>
                <a:cubicBezTo>
                  <a:pt x="968" y="211"/>
                  <a:pt x="968" y="211"/>
                  <a:pt x="968" y="211"/>
                </a:cubicBezTo>
                <a:cubicBezTo>
                  <a:pt x="969" y="211"/>
                  <a:pt x="969" y="211"/>
                  <a:pt x="969" y="211"/>
                </a:cubicBezTo>
                <a:cubicBezTo>
                  <a:pt x="970" y="212"/>
                  <a:pt x="970" y="212"/>
                  <a:pt x="970" y="212"/>
                </a:cubicBezTo>
                <a:cubicBezTo>
                  <a:pt x="969" y="212"/>
                  <a:pt x="969" y="212"/>
                  <a:pt x="969" y="212"/>
                </a:cubicBezTo>
                <a:cubicBezTo>
                  <a:pt x="969" y="213"/>
                  <a:pt x="969" y="213"/>
                  <a:pt x="969" y="213"/>
                </a:cubicBezTo>
                <a:cubicBezTo>
                  <a:pt x="967" y="213"/>
                  <a:pt x="967" y="213"/>
                  <a:pt x="967" y="213"/>
                </a:cubicBezTo>
                <a:cubicBezTo>
                  <a:pt x="966" y="214"/>
                  <a:pt x="966" y="214"/>
                  <a:pt x="966" y="214"/>
                </a:cubicBezTo>
                <a:cubicBezTo>
                  <a:pt x="967" y="215"/>
                  <a:pt x="967" y="215"/>
                  <a:pt x="967" y="215"/>
                </a:cubicBezTo>
                <a:cubicBezTo>
                  <a:pt x="967" y="217"/>
                  <a:pt x="967" y="217"/>
                  <a:pt x="967" y="217"/>
                </a:cubicBezTo>
                <a:cubicBezTo>
                  <a:pt x="967" y="218"/>
                  <a:pt x="967" y="218"/>
                  <a:pt x="967" y="218"/>
                </a:cubicBezTo>
                <a:cubicBezTo>
                  <a:pt x="968" y="218"/>
                  <a:pt x="968" y="218"/>
                  <a:pt x="968" y="218"/>
                </a:cubicBezTo>
                <a:cubicBezTo>
                  <a:pt x="969" y="217"/>
                  <a:pt x="969" y="217"/>
                  <a:pt x="969" y="217"/>
                </a:cubicBezTo>
                <a:cubicBezTo>
                  <a:pt x="970" y="215"/>
                  <a:pt x="970" y="215"/>
                  <a:pt x="970" y="215"/>
                </a:cubicBezTo>
                <a:cubicBezTo>
                  <a:pt x="971" y="214"/>
                  <a:pt x="971" y="214"/>
                  <a:pt x="971" y="214"/>
                </a:cubicBezTo>
                <a:cubicBezTo>
                  <a:pt x="971" y="214"/>
                  <a:pt x="971" y="214"/>
                  <a:pt x="971" y="214"/>
                </a:cubicBezTo>
                <a:cubicBezTo>
                  <a:pt x="971" y="215"/>
                  <a:pt x="971" y="215"/>
                  <a:pt x="971" y="215"/>
                </a:cubicBezTo>
                <a:cubicBezTo>
                  <a:pt x="971" y="216"/>
                  <a:pt x="971" y="216"/>
                  <a:pt x="971" y="216"/>
                </a:cubicBezTo>
                <a:cubicBezTo>
                  <a:pt x="970" y="216"/>
                  <a:pt x="970" y="216"/>
                  <a:pt x="970" y="216"/>
                </a:cubicBezTo>
                <a:cubicBezTo>
                  <a:pt x="970" y="217"/>
                  <a:pt x="970" y="217"/>
                  <a:pt x="970" y="217"/>
                </a:cubicBezTo>
                <a:cubicBezTo>
                  <a:pt x="971" y="218"/>
                  <a:pt x="971" y="218"/>
                  <a:pt x="971" y="218"/>
                </a:cubicBezTo>
                <a:cubicBezTo>
                  <a:pt x="970" y="219"/>
                  <a:pt x="970" y="219"/>
                  <a:pt x="970" y="219"/>
                </a:cubicBezTo>
                <a:cubicBezTo>
                  <a:pt x="971" y="220"/>
                  <a:pt x="971" y="220"/>
                  <a:pt x="971" y="220"/>
                </a:cubicBezTo>
                <a:cubicBezTo>
                  <a:pt x="972" y="220"/>
                  <a:pt x="972" y="220"/>
                  <a:pt x="972" y="220"/>
                </a:cubicBezTo>
                <a:cubicBezTo>
                  <a:pt x="972" y="219"/>
                  <a:pt x="972" y="219"/>
                  <a:pt x="972" y="219"/>
                </a:cubicBezTo>
                <a:cubicBezTo>
                  <a:pt x="973" y="218"/>
                  <a:pt x="973" y="218"/>
                  <a:pt x="973" y="218"/>
                </a:cubicBezTo>
                <a:cubicBezTo>
                  <a:pt x="974" y="218"/>
                  <a:pt x="974" y="218"/>
                  <a:pt x="974" y="218"/>
                </a:cubicBezTo>
                <a:cubicBezTo>
                  <a:pt x="974" y="219"/>
                  <a:pt x="974" y="219"/>
                  <a:pt x="974" y="219"/>
                </a:cubicBezTo>
                <a:cubicBezTo>
                  <a:pt x="973" y="220"/>
                  <a:pt x="973" y="220"/>
                  <a:pt x="973" y="220"/>
                </a:cubicBezTo>
                <a:cubicBezTo>
                  <a:pt x="974" y="221"/>
                  <a:pt x="974" y="221"/>
                  <a:pt x="974" y="221"/>
                </a:cubicBezTo>
                <a:cubicBezTo>
                  <a:pt x="975" y="221"/>
                  <a:pt x="975" y="221"/>
                  <a:pt x="975" y="221"/>
                </a:cubicBezTo>
                <a:cubicBezTo>
                  <a:pt x="975" y="222"/>
                  <a:pt x="975" y="222"/>
                  <a:pt x="975" y="222"/>
                </a:cubicBezTo>
                <a:cubicBezTo>
                  <a:pt x="975" y="222"/>
                  <a:pt x="975" y="222"/>
                  <a:pt x="975" y="222"/>
                </a:cubicBezTo>
                <a:cubicBezTo>
                  <a:pt x="975" y="223"/>
                  <a:pt x="975" y="223"/>
                  <a:pt x="975" y="223"/>
                </a:cubicBezTo>
                <a:cubicBezTo>
                  <a:pt x="976" y="224"/>
                  <a:pt x="976" y="224"/>
                  <a:pt x="976" y="224"/>
                </a:cubicBezTo>
                <a:cubicBezTo>
                  <a:pt x="976" y="223"/>
                  <a:pt x="976" y="223"/>
                  <a:pt x="976" y="223"/>
                </a:cubicBezTo>
                <a:cubicBezTo>
                  <a:pt x="978" y="222"/>
                  <a:pt x="978" y="222"/>
                  <a:pt x="978" y="222"/>
                </a:cubicBezTo>
                <a:cubicBezTo>
                  <a:pt x="979" y="221"/>
                  <a:pt x="979" y="221"/>
                  <a:pt x="979" y="221"/>
                </a:cubicBezTo>
                <a:cubicBezTo>
                  <a:pt x="978" y="220"/>
                  <a:pt x="978" y="220"/>
                  <a:pt x="978" y="220"/>
                </a:cubicBezTo>
                <a:cubicBezTo>
                  <a:pt x="977" y="218"/>
                  <a:pt x="977" y="218"/>
                  <a:pt x="977" y="218"/>
                </a:cubicBezTo>
                <a:cubicBezTo>
                  <a:pt x="978" y="218"/>
                  <a:pt x="978" y="218"/>
                  <a:pt x="978" y="218"/>
                </a:cubicBezTo>
                <a:cubicBezTo>
                  <a:pt x="978" y="219"/>
                  <a:pt x="978" y="219"/>
                  <a:pt x="978" y="219"/>
                </a:cubicBezTo>
                <a:cubicBezTo>
                  <a:pt x="979" y="219"/>
                  <a:pt x="979" y="219"/>
                  <a:pt x="979" y="219"/>
                </a:cubicBezTo>
                <a:cubicBezTo>
                  <a:pt x="979" y="218"/>
                  <a:pt x="979" y="218"/>
                  <a:pt x="979" y="218"/>
                </a:cubicBezTo>
                <a:cubicBezTo>
                  <a:pt x="978" y="216"/>
                  <a:pt x="978" y="216"/>
                  <a:pt x="978" y="216"/>
                </a:cubicBezTo>
                <a:cubicBezTo>
                  <a:pt x="979" y="215"/>
                  <a:pt x="979" y="215"/>
                  <a:pt x="979" y="215"/>
                </a:cubicBezTo>
                <a:cubicBezTo>
                  <a:pt x="979" y="215"/>
                  <a:pt x="979" y="215"/>
                  <a:pt x="979" y="215"/>
                </a:cubicBezTo>
                <a:cubicBezTo>
                  <a:pt x="980" y="214"/>
                  <a:pt x="980" y="214"/>
                  <a:pt x="980" y="214"/>
                </a:cubicBezTo>
                <a:cubicBezTo>
                  <a:pt x="979" y="213"/>
                  <a:pt x="979" y="213"/>
                  <a:pt x="979" y="213"/>
                </a:cubicBezTo>
                <a:cubicBezTo>
                  <a:pt x="979" y="213"/>
                  <a:pt x="979" y="213"/>
                  <a:pt x="979" y="213"/>
                </a:cubicBezTo>
                <a:cubicBezTo>
                  <a:pt x="977" y="212"/>
                  <a:pt x="977" y="212"/>
                  <a:pt x="977" y="212"/>
                </a:cubicBezTo>
                <a:cubicBezTo>
                  <a:pt x="978" y="211"/>
                  <a:pt x="978" y="211"/>
                  <a:pt x="978" y="211"/>
                </a:cubicBezTo>
                <a:cubicBezTo>
                  <a:pt x="978" y="212"/>
                  <a:pt x="978" y="212"/>
                  <a:pt x="978" y="212"/>
                </a:cubicBezTo>
                <a:cubicBezTo>
                  <a:pt x="979" y="212"/>
                  <a:pt x="979" y="212"/>
                  <a:pt x="979" y="212"/>
                </a:cubicBezTo>
                <a:cubicBezTo>
                  <a:pt x="980" y="211"/>
                  <a:pt x="980" y="211"/>
                  <a:pt x="980" y="211"/>
                </a:cubicBezTo>
                <a:cubicBezTo>
                  <a:pt x="980" y="210"/>
                  <a:pt x="980" y="210"/>
                  <a:pt x="980" y="210"/>
                </a:cubicBezTo>
                <a:cubicBezTo>
                  <a:pt x="979" y="210"/>
                  <a:pt x="979" y="210"/>
                  <a:pt x="979" y="210"/>
                </a:cubicBezTo>
                <a:cubicBezTo>
                  <a:pt x="978" y="209"/>
                  <a:pt x="978" y="209"/>
                  <a:pt x="978" y="209"/>
                </a:cubicBezTo>
                <a:cubicBezTo>
                  <a:pt x="980" y="209"/>
                  <a:pt x="980" y="209"/>
                  <a:pt x="980" y="209"/>
                </a:cubicBezTo>
                <a:cubicBezTo>
                  <a:pt x="980" y="209"/>
                  <a:pt x="980" y="209"/>
                  <a:pt x="980" y="209"/>
                </a:cubicBezTo>
                <a:cubicBezTo>
                  <a:pt x="980" y="206"/>
                  <a:pt x="980" y="206"/>
                  <a:pt x="980" y="206"/>
                </a:cubicBezTo>
                <a:cubicBezTo>
                  <a:pt x="981" y="205"/>
                  <a:pt x="981" y="205"/>
                  <a:pt x="981" y="205"/>
                </a:cubicBezTo>
                <a:cubicBezTo>
                  <a:pt x="981" y="206"/>
                  <a:pt x="981" y="206"/>
                  <a:pt x="981" y="206"/>
                </a:cubicBezTo>
                <a:cubicBezTo>
                  <a:pt x="981" y="207"/>
                  <a:pt x="981" y="207"/>
                  <a:pt x="981" y="207"/>
                </a:cubicBezTo>
                <a:cubicBezTo>
                  <a:pt x="982" y="209"/>
                  <a:pt x="982" y="209"/>
                  <a:pt x="982" y="209"/>
                </a:cubicBezTo>
                <a:cubicBezTo>
                  <a:pt x="982" y="210"/>
                  <a:pt x="982" y="210"/>
                  <a:pt x="982" y="210"/>
                </a:cubicBezTo>
                <a:cubicBezTo>
                  <a:pt x="983" y="210"/>
                  <a:pt x="983" y="210"/>
                  <a:pt x="983" y="210"/>
                </a:cubicBezTo>
                <a:cubicBezTo>
                  <a:pt x="984" y="210"/>
                  <a:pt x="984" y="210"/>
                  <a:pt x="984" y="210"/>
                </a:cubicBezTo>
                <a:cubicBezTo>
                  <a:pt x="984" y="209"/>
                  <a:pt x="984" y="209"/>
                  <a:pt x="984" y="209"/>
                </a:cubicBezTo>
                <a:cubicBezTo>
                  <a:pt x="985" y="209"/>
                  <a:pt x="985" y="209"/>
                  <a:pt x="985" y="209"/>
                </a:cubicBezTo>
                <a:cubicBezTo>
                  <a:pt x="985" y="210"/>
                  <a:pt x="985" y="210"/>
                  <a:pt x="985" y="210"/>
                </a:cubicBezTo>
                <a:cubicBezTo>
                  <a:pt x="985" y="211"/>
                  <a:pt x="985" y="211"/>
                  <a:pt x="985" y="211"/>
                </a:cubicBezTo>
                <a:cubicBezTo>
                  <a:pt x="986" y="211"/>
                  <a:pt x="986" y="211"/>
                  <a:pt x="986" y="211"/>
                </a:cubicBezTo>
                <a:cubicBezTo>
                  <a:pt x="987" y="211"/>
                  <a:pt x="987" y="211"/>
                  <a:pt x="987" y="211"/>
                </a:cubicBezTo>
                <a:cubicBezTo>
                  <a:pt x="987" y="208"/>
                  <a:pt x="987" y="208"/>
                  <a:pt x="987" y="208"/>
                </a:cubicBezTo>
                <a:cubicBezTo>
                  <a:pt x="987" y="206"/>
                  <a:pt x="987" y="206"/>
                  <a:pt x="987" y="206"/>
                </a:cubicBezTo>
                <a:cubicBezTo>
                  <a:pt x="986" y="206"/>
                  <a:pt x="986" y="206"/>
                  <a:pt x="986" y="206"/>
                </a:cubicBezTo>
                <a:cubicBezTo>
                  <a:pt x="986" y="205"/>
                  <a:pt x="986" y="205"/>
                  <a:pt x="986" y="205"/>
                </a:cubicBezTo>
                <a:cubicBezTo>
                  <a:pt x="987" y="206"/>
                  <a:pt x="987" y="206"/>
                  <a:pt x="987" y="206"/>
                </a:cubicBezTo>
                <a:cubicBezTo>
                  <a:pt x="989" y="207"/>
                  <a:pt x="989" y="207"/>
                  <a:pt x="989" y="207"/>
                </a:cubicBezTo>
                <a:cubicBezTo>
                  <a:pt x="989" y="208"/>
                  <a:pt x="989" y="208"/>
                  <a:pt x="989" y="208"/>
                </a:cubicBezTo>
                <a:cubicBezTo>
                  <a:pt x="990" y="208"/>
                  <a:pt x="990" y="208"/>
                  <a:pt x="990" y="208"/>
                </a:cubicBezTo>
                <a:cubicBezTo>
                  <a:pt x="991" y="207"/>
                  <a:pt x="991" y="207"/>
                  <a:pt x="991" y="207"/>
                </a:cubicBezTo>
                <a:cubicBezTo>
                  <a:pt x="991" y="205"/>
                  <a:pt x="991" y="205"/>
                  <a:pt x="991" y="205"/>
                </a:cubicBezTo>
                <a:cubicBezTo>
                  <a:pt x="990" y="203"/>
                  <a:pt x="990" y="203"/>
                  <a:pt x="990" y="203"/>
                </a:cubicBezTo>
                <a:cubicBezTo>
                  <a:pt x="988" y="202"/>
                  <a:pt x="988" y="202"/>
                  <a:pt x="988" y="202"/>
                </a:cubicBezTo>
                <a:cubicBezTo>
                  <a:pt x="988" y="201"/>
                  <a:pt x="988" y="201"/>
                  <a:pt x="988" y="201"/>
                </a:cubicBezTo>
                <a:cubicBezTo>
                  <a:pt x="988" y="201"/>
                  <a:pt x="988" y="201"/>
                  <a:pt x="988" y="201"/>
                </a:cubicBezTo>
                <a:cubicBezTo>
                  <a:pt x="989" y="202"/>
                  <a:pt x="989" y="202"/>
                  <a:pt x="989" y="202"/>
                </a:cubicBezTo>
                <a:cubicBezTo>
                  <a:pt x="991" y="203"/>
                  <a:pt x="991" y="203"/>
                  <a:pt x="991" y="203"/>
                </a:cubicBezTo>
                <a:cubicBezTo>
                  <a:pt x="991" y="204"/>
                  <a:pt x="991" y="204"/>
                  <a:pt x="991" y="204"/>
                </a:cubicBezTo>
                <a:cubicBezTo>
                  <a:pt x="994" y="204"/>
                  <a:pt x="994" y="204"/>
                  <a:pt x="994" y="204"/>
                </a:cubicBezTo>
                <a:cubicBezTo>
                  <a:pt x="995" y="203"/>
                  <a:pt x="995" y="203"/>
                  <a:pt x="995" y="203"/>
                </a:cubicBezTo>
                <a:cubicBezTo>
                  <a:pt x="995" y="202"/>
                  <a:pt x="995" y="202"/>
                  <a:pt x="995" y="202"/>
                </a:cubicBezTo>
                <a:cubicBezTo>
                  <a:pt x="993" y="202"/>
                  <a:pt x="993" y="202"/>
                  <a:pt x="993" y="202"/>
                </a:cubicBezTo>
                <a:cubicBezTo>
                  <a:pt x="992" y="201"/>
                  <a:pt x="992" y="201"/>
                  <a:pt x="992" y="201"/>
                </a:cubicBezTo>
                <a:cubicBezTo>
                  <a:pt x="990" y="201"/>
                  <a:pt x="990" y="201"/>
                  <a:pt x="990" y="201"/>
                </a:cubicBezTo>
                <a:cubicBezTo>
                  <a:pt x="989" y="200"/>
                  <a:pt x="989" y="200"/>
                  <a:pt x="989" y="200"/>
                </a:cubicBezTo>
                <a:cubicBezTo>
                  <a:pt x="990" y="198"/>
                  <a:pt x="990" y="198"/>
                  <a:pt x="990" y="198"/>
                </a:cubicBezTo>
                <a:cubicBezTo>
                  <a:pt x="990" y="199"/>
                  <a:pt x="990" y="199"/>
                  <a:pt x="990" y="199"/>
                </a:cubicBezTo>
                <a:cubicBezTo>
                  <a:pt x="991" y="200"/>
                  <a:pt x="991" y="200"/>
                  <a:pt x="991" y="200"/>
                </a:cubicBezTo>
                <a:cubicBezTo>
                  <a:pt x="993" y="200"/>
                  <a:pt x="993" y="200"/>
                  <a:pt x="993" y="200"/>
                </a:cubicBezTo>
                <a:cubicBezTo>
                  <a:pt x="993" y="199"/>
                  <a:pt x="993" y="199"/>
                  <a:pt x="993" y="199"/>
                </a:cubicBezTo>
                <a:cubicBezTo>
                  <a:pt x="993" y="197"/>
                  <a:pt x="993" y="197"/>
                  <a:pt x="993" y="197"/>
                </a:cubicBezTo>
                <a:cubicBezTo>
                  <a:pt x="992" y="197"/>
                  <a:pt x="992" y="197"/>
                  <a:pt x="992" y="197"/>
                </a:cubicBezTo>
                <a:cubicBezTo>
                  <a:pt x="992" y="195"/>
                  <a:pt x="992" y="195"/>
                  <a:pt x="992" y="195"/>
                </a:cubicBezTo>
                <a:cubicBezTo>
                  <a:pt x="992" y="195"/>
                  <a:pt x="992" y="195"/>
                  <a:pt x="992" y="195"/>
                </a:cubicBezTo>
                <a:cubicBezTo>
                  <a:pt x="993" y="196"/>
                  <a:pt x="993" y="196"/>
                  <a:pt x="993" y="196"/>
                </a:cubicBezTo>
                <a:cubicBezTo>
                  <a:pt x="994" y="197"/>
                  <a:pt x="994" y="197"/>
                  <a:pt x="994" y="197"/>
                </a:cubicBezTo>
                <a:cubicBezTo>
                  <a:pt x="994" y="198"/>
                  <a:pt x="994" y="198"/>
                  <a:pt x="994" y="198"/>
                </a:cubicBezTo>
                <a:cubicBezTo>
                  <a:pt x="994" y="199"/>
                  <a:pt x="994" y="199"/>
                  <a:pt x="994" y="199"/>
                </a:cubicBezTo>
                <a:cubicBezTo>
                  <a:pt x="996" y="199"/>
                  <a:pt x="996" y="199"/>
                  <a:pt x="996" y="199"/>
                </a:cubicBezTo>
                <a:cubicBezTo>
                  <a:pt x="998" y="200"/>
                  <a:pt x="998" y="200"/>
                  <a:pt x="998" y="200"/>
                </a:cubicBezTo>
                <a:cubicBezTo>
                  <a:pt x="999" y="199"/>
                  <a:pt x="999" y="199"/>
                  <a:pt x="999" y="199"/>
                </a:cubicBezTo>
                <a:cubicBezTo>
                  <a:pt x="1000" y="199"/>
                  <a:pt x="1000" y="199"/>
                  <a:pt x="1000" y="199"/>
                </a:cubicBezTo>
                <a:cubicBezTo>
                  <a:pt x="1001" y="198"/>
                  <a:pt x="1001" y="198"/>
                  <a:pt x="1001" y="198"/>
                </a:cubicBezTo>
                <a:cubicBezTo>
                  <a:pt x="1001" y="197"/>
                  <a:pt x="1001" y="197"/>
                  <a:pt x="1001" y="197"/>
                </a:cubicBezTo>
                <a:cubicBezTo>
                  <a:pt x="1000" y="197"/>
                  <a:pt x="1000" y="197"/>
                  <a:pt x="1000" y="197"/>
                </a:cubicBezTo>
                <a:cubicBezTo>
                  <a:pt x="998" y="197"/>
                  <a:pt x="998" y="197"/>
                  <a:pt x="998" y="197"/>
                </a:cubicBezTo>
                <a:cubicBezTo>
                  <a:pt x="997" y="197"/>
                  <a:pt x="997" y="197"/>
                  <a:pt x="997" y="197"/>
                </a:cubicBezTo>
                <a:cubicBezTo>
                  <a:pt x="998" y="196"/>
                  <a:pt x="998" y="196"/>
                  <a:pt x="998" y="196"/>
                </a:cubicBezTo>
                <a:cubicBezTo>
                  <a:pt x="1000" y="196"/>
                  <a:pt x="1000" y="196"/>
                  <a:pt x="1000" y="196"/>
                </a:cubicBezTo>
                <a:cubicBezTo>
                  <a:pt x="1001" y="196"/>
                  <a:pt x="1001" y="196"/>
                  <a:pt x="1001" y="196"/>
                </a:cubicBezTo>
                <a:cubicBezTo>
                  <a:pt x="1000" y="195"/>
                  <a:pt x="1000" y="195"/>
                  <a:pt x="1000" y="195"/>
                </a:cubicBezTo>
                <a:cubicBezTo>
                  <a:pt x="999" y="194"/>
                  <a:pt x="999" y="194"/>
                  <a:pt x="999" y="194"/>
                </a:cubicBezTo>
                <a:cubicBezTo>
                  <a:pt x="1000" y="194"/>
                  <a:pt x="1000" y="194"/>
                  <a:pt x="1000" y="194"/>
                </a:cubicBezTo>
                <a:cubicBezTo>
                  <a:pt x="999" y="193"/>
                  <a:pt x="999" y="193"/>
                  <a:pt x="999" y="193"/>
                </a:cubicBezTo>
                <a:cubicBezTo>
                  <a:pt x="998" y="193"/>
                  <a:pt x="998" y="193"/>
                  <a:pt x="998" y="193"/>
                </a:cubicBezTo>
                <a:cubicBezTo>
                  <a:pt x="997" y="194"/>
                  <a:pt x="997" y="194"/>
                  <a:pt x="997" y="194"/>
                </a:cubicBezTo>
                <a:cubicBezTo>
                  <a:pt x="998" y="192"/>
                  <a:pt x="998" y="192"/>
                  <a:pt x="998" y="192"/>
                </a:cubicBezTo>
                <a:cubicBezTo>
                  <a:pt x="999" y="191"/>
                  <a:pt x="999" y="191"/>
                  <a:pt x="999" y="191"/>
                </a:cubicBezTo>
                <a:cubicBezTo>
                  <a:pt x="1000" y="192"/>
                  <a:pt x="1000" y="192"/>
                  <a:pt x="1000" y="192"/>
                </a:cubicBezTo>
                <a:cubicBezTo>
                  <a:pt x="1001" y="192"/>
                  <a:pt x="1001" y="192"/>
                  <a:pt x="1001" y="192"/>
                </a:cubicBezTo>
                <a:cubicBezTo>
                  <a:pt x="1002" y="194"/>
                  <a:pt x="1002" y="194"/>
                  <a:pt x="1002" y="194"/>
                </a:cubicBezTo>
                <a:cubicBezTo>
                  <a:pt x="1001" y="195"/>
                  <a:pt x="1001" y="195"/>
                  <a:pt x="1001" y="195"/>
                </a:cubicBezTo>
                <a:cubicBezTo>
                  <a:pt x="1003" y="195"/>
                  <a:pt x="1003" y="195"/>
                  <a:pt x="1003" y="195"/>
                </a:cubicBezTo>
                <a:cubicBezTo>
                  <a:pt x="1004" y="194"/>
                  <a:pt x="1004" y="194"/>
                  <a:pt x="1004" y="194"/>
                </a:cubicBezTo>
                <a:cubicBezTo>
                  <a:pt x="1005" y="194"/>
                  <a:pt x="1005" y="194"/>
                  <a:pt x="1005" y="194"/>
                </a:cubicBezTo>
                <a:cubicBezTo>
                  <a:pt x="1005" y="193"/>
                  <a:pt x="1005" y="193"/>
                  <a:pt x="1005" y="193"/>
                </a:cubicBezTo>
                <a:cubicBezTo>
                  <a:pt x="1003" y="192"/>
                  <a:pt x="1003" y="192"/>
                  <a:pt x="1003" y="192"/>
                </a:cubicBezTo>
                <a:cubicBezTo>
                  <a:pt x="1003" y="190"/>
                  <a:pt x="1003" y="190"/>
                  <a:pt x="1003" y="190"/>
                </a:cubicBezTo>
                <a:cubicBezTo>
                  <a:pt x="1003" y="189"/>
                  <a:pt x="1003" y="189"/>
                  <a:pt x="1003" y="189"/>
                </a:cubicBezTo>
                <a:cubicBezTo>
                  <a:pt x="1001" y="190"/>
                  <a:pt x="1001" y="190"/>
                  <a:pt x="1001" y="190"/>
                </a:cubicBezTo>
                <a:cubicBezTo>
                  <a:pt x="1002" y="187"/>
                  <a:pt x="1002" y="187"/>
                  <a:pt x="1002" y="187"/>
                </a:cubicBezTo>
                <a:cubicBezTo>
                  <a:pt x="1001" y="186"/>
                  <a:pt x="1001" y="186"/>
                  <a:pt x="1001" y="186"/>
                </a:cubicBezTo>
                <a:cubicBezTo>
                  <a:pt x="999" y="186"/>
                  <a:pt x="999" y="186"/>
                  <a:pt x="999" y="186"/>
                </a:cubicBezTo>
                <a:cubicBezTo>
                  <a:pt x="998" y="186"/>
                  <a:pt x="998" y="186"/>
                  <a:pt x="998" y="186"/>
                </a:cubicBezTo>
                <a:cubicBezTo>
                  <a:pt x="999" y="185"/>
                  <a:pt x="999" y="185"/>
                  <a:pt x="999" y="185"/>
                </a:cubicBezTo>
                <a:cubicBezTo>
                  <a:pt x="999" y="184"/>
                  <a:pt x="999" y="184"/>
                  <a:pt x="999" y="184"/>
                </a:cubicBezTo>
                <a:cubicBezTo>
                  <a:pt x="996" y="186"/>
                  <a:pt x="996" y="186"/>
                  <a:pt x="996" y="186"/>
                </a:cubicBezTo>
                <a:cubicBezTo>
                  <a:pt x="996" y="187"/>
                  <a:pt x="996" y="187"/>
                  <a:pt x="996" y="187"/>
                </a:cubicBezTo>
                <a:cubicBezTo>
                  <a:pt x="996" y="189"/>
                  <a:pt x="996" y="189"/>
                  <a:pt x="996" y="189"/>
                </a:cubicBezTo>
                <a:cubicBezTo>
                  <a:pt x="995" y="189"/>
                  <a:pt x="995" y="189"/>
                  <a:pt x="995" y="189"/>
                </a:cubicBezTo>
                <a:cubicBezTo>
                  <a:pt x="994" y="188"/>
                  <a:pt x="994" y="188"/>
                  <a:pt x="994" y="188"/>
                </a:cubicBezTo>
                <a:cubicBezTo>
                  <a:pt x="994" y="185"/>
                  <a:pt x="994" y="185"/>
                  <a:pt x="994" y="185"/>
                </a:cubicBezTo>
                <a:cubicBezTo>
                  <a:pt x="993" y="185"/>
                  <a:pt x="993" y="185"/>
                  <a:pt x="993" y="185"/>
                </a:cubicBezTo>
                <a:cubicBezTo>
                  <a:pt x="993" y="185"/>
                  <a:pt x="993" y="185"/>
                  <a:pt x="993" y="185"/>
                </a:cubicBezTo>
                <a:cubicBezTo>
                  <a:pt x="993" y="187"/>
                  <a:pt x="993" y="187"/>
                  <a:pt x="993" y="187"/>
                </a:cubicBezTo>
                <a:cubicBezTo>
                  <a:pt x="991" y="189"/>
                  <a:pt x="991" y="189"/>
                  <a:pt x="991" y="189"/>
                </a:cubicBezTo>
                <a:cubicBezTo>
                  <a:pt x="990" y="190"/>
                  <a:pt x="990" y="190"/>
                  <a:pt x="990" y="190"/>
                </a:cubicBezTo>
                <a:cubicBezTo>
                  <a:pt x="991" y="189"/>
                  <a:pt x="991" y="189"/>
                  <a:pt x="991" y="189"/>
                </a:cubicBezTo>
                <a:cubicBezTo>
                  <a:pt x="991" y="186"/>
                  <a:pt x="991" y="186"/>
                  <a:pt x="991" y="186"/>
                </a:cubicBezTo>
                <a:cubicBezTo>
                  <a:pt x="992" y="184"/>
                  <a:pt x="992" y="184"/>
                  <a:pt x="992" y="184"/>
                </a:cubicBezTo>
                <a:cubicBezTo>
                  <a:pt x="992" y="183"/>
                  <a:pt x="992" y="183"/>
                  <a:pt x="992" y="183"/>
                </a:cubicBezTo>
                <a:cubicBezTo>
                  <a:pt x="991" y="183"/>
                  <a:pt x="991" y="183"/>
                  <a:pt x="991" y="183"/>
                </a:cubicBezTo>
                <a:cubicBezTo>
                  <a:pt x="989" y="186"/>
                  <a:pt x="989" y="186"/>
                  <a:pt x="989" y="186"/>
                </a:cubicBezTo>
                <a:cubicBezTo>
                  <a:pt x="989" y="187"/>
                  <a:pt x="989" y="187"/>
                  <a:pt x="989" y="187"/>
                </a:cubicBezTo>
                <a:cubicBezTo>
                  <a:pt x="987" y="188"/>
                  <a:pt x="987" y="188"/>
                  <a:pt x="987" y="188"/>
                </a:cubicBezTo>
                <a:cubicBezTo>
                  <a:pt x="986" y="188"/>
                  <a:pt x="986" y="188"/>
                  <a:pt x="986" y="188"/>
                </a:cubicBezTo>
                <a:cubicBezTo>
                  <a:pt x="986" y="187"/>
                  <a:pt x="986" y="187"/>
                  <a:pt x="986" y="187"/>
                </a:cubicBezTo>
                <a:cubicBezTo>
                  <a:pt x="987" y="185"/>
                  <a:pt x="987" y="185"/>
                  <a:pt x="987" y="185"/>
                </a:cubicBezTo>
                <a:cubicBezTo>
                  <a:pt x="989" y="184"/>
                  <a:pt x="989" y="184"/>
                  <a:pt x="989" y="184"/>
                </a:cubicBezTo>
                <a:cubicBezTo>
                  <a:pt x="990" y="182"/>
                  <a:pt x="990" y="182"/>
                  <a:pt x="990" y="182"/>
                </a:cubicBezTo>
                <a:cubicBezTo>
                  <a:pt x="991" y="181"/>
                  <a:pt x="991" y="181"/>
                  <a:pt x="991" y="181"/>
                </a:cubicBezTo>
                <a:cubicBezTo>
                  <a:pt x="992" y="181"/>
                  <a:pt x="992" y="181"/>
                  <a:pt x="992" y="181"/>
                </a:cubicBezTo>
                <a:cubicBezTo>
                  <a:pt x="993" y="179"/>
                  <a:pt x="993" y="179"/>
                  <a:pt x="993" y="179"/>
                </a:cubicBezTo>
                <a:cubicBezTo>
                  <a:pt x="993" y="178"/>
                  <a:pt x="993" y="178"/>
                  <a:pt x="993" y="178"/>
                </a:cubicBezTo>
                <a:cubicBezTo>
                  <a:pt x="992" y="178"/>
                  <a:pt x="992" y="178"/>
                  <a:pt x="992" y="178"/>
                </a:cubicBezTo>
                <a:cubicBezTo>
                  <a:pt x="990" y="179"/>
                  <a:pt x="990" y="179"/>
                  <a:pt x="990" y="179"/>
                </a:cubicBezTo>
                <a:cubicBezTo>
                  <a:pt x="989" y="181"/>
                  <a:pt x="989" y="181"/>
                  <a:pt x="989" y="181"/>
                </a:cubicBezTo>
                <a:cubicBezTo>
                  <a:pt x="987" y="181"/>
                  <a:pt x="987" y="181"/>
                  <a:pt x="987" y="181"/>
                </a:cubicBezTo>
                <a:cubicBezTo>
                  <a:pt x="985" y="183"/>
                  <a:pt x="985" y="183"/>
                  <a:pt x="985" y="183"/>
                </a:cubicBezTo>
                <a:cubicBezTo>
                  <a:pt x="986" y="181"/>
                  <a:pt x="986" y="181"/>
                  <a:pt x="986" y="181"/>
                </a:cubicBezTo>
                <a:cubicBezTo>
                  <a:pt x="988" y="179"/>
                  <a:pt x="988" y="179"/>
                  <a:pt x="988" y="179"/>
                </a:cubicBezTo>
                <a:cubicBezTo>
                  <a:pt x="987" y="179"/>
                  <a:pt x="987" y="179"/>
                  <a:pt x="987" y="179"/>
                </a:cubicBezTo>
                <a:cubicBezTo>
                  <a:pt x="985" y="179"/>
                  <a:pt x="985" y="179"/>
                  <a:pt x="985" y="179"/>
                </a:cubicBezTo>
                <a:cubicBezTo>
                  <a:pt x="985" y="180"/>
                  <a:pt x="985" y="180"/>
                  <a:pt x="985" y="180"/>
                </a:cubicBezTo>
                <a:cubicBezTo>
                  <a:pt x="982" y="179"/>
                  <a:pt x="982" y="179"/>
                  <a:pt x="982" y="179"/>
                </a:cubicBezTo>
                <a:cubicBezTo>
                  <a:pt x="980" y="180"/>
                  <a:pt x="980" y="180"/>
                  <a:pt x="980" y="180"/>
                </a:cubicBezTo>
                <a:cubicBezTo>
                  <a:pt x="979" y="179"/>
                  <a:pt x="979" y="179"/>
                  <a:pt x="979" y="179"/>
                </a:cubicBezTo>
                <a:cubicBezTo>
                  <a:pt x="981" y="179"/>
                  <a:pt x="981" y="179"/>
                  <a:pt x="981" y="179"/>
                </a:cubicBezTo>
                <a:cubicBezTo>
                  <a:pt x="985" y="178"/>
                  <a:pt x="985" y="178"/>
                  <a:pt x="985" y="178"/>
                </a:cubicBezTo>
                <a:cubicBezTo>
                  <a:pt x="983" y="177"/>
                  <a:pt x="983" y="177"/>
                  <a:pt x="983" y="177"/>
                </a:cubicBezTo>
                <a:cubicBezTo>
                  <a:pt x="982" y="176"/>
                  <a:pt x="982" y="176"/>
                  <a:pt x="982" y="176"/>
                </a:cubicBezTo>
                <a:cubicBezTo>
                  <a:pt x="983" y="177"/>
                  <a:pt x="983" y="177"/>
                  <a:pt x="983" y="177"/>
                </a:cubicBezTo>
                <a:cubicBezTo>
                  <a:pt x="985" y="176"/>
                  <a:pt x="985" y="176"/>
                  <a:pt x="985" y="176"/>
                </a:cubicBezTo>
                <a:cubicBezTo>
                  <a:pt x="984" y="174"/>
                  <a:pt x="984" y="174"/>
                  <a:pt x="984" y="174"/>
                </a:cubicBezTo>
                <a:cubicBezTo>
                  <a:pt x="983" y="174"/>
                  <a:pt x="983" y="174"/>
                  <a:pt x="983" y="174"/>
                </a:cubicBezTo>
                <a:cubicBezTo>
                  <a:pt x="983" y="174"/>
                  <a:pt x="983" y="174"/>
                  <a:pt x="983" y="174"/>
                </a:cubicBezTo>
                <a:cubicBezTo>
                  <a:pt x="984" y="173"/>
                  <a:pt x="984" y="173"/>
                  <a:pt x="984" y="173"/>
                </a:cubicBezTo>
                <a:cubicBezTo>
                  <a:pt x="984" y="172"/>
                  <a:pt x="984" y="172"/>
                  <a:pt x="984" y="172"/>
                </a:cubicBezTo>
                <a:cubicBezTo>
                  <a:pt x="984" y="169"/>
                  <a:pt x="984" y="169"/>
                  <a:pt x="984" y="169"/>
                </a:cubicBezTo>
                <a:cubicBezTo>
                  <a:pt x="983" y="168"/>
                  <a:pt x="983" y="168"/>
                  <a:pt x="983" y="168"/>
                </a:cubicBezTo>
                <a:cubicBezTo>
                  <a:pt x="981" y="169"/>
                  <a:pt x="981" y="169"/>
                  <a:pt x="981" y="169"/>
                </a:cubicBezTo>
                <a:cubicBezTo>
                  <a:pt x="980" y="170"/>
                  <a:pt x="980" y="170"/>
                  <a:pt x="980" y="170"/>
                </a:cubicBezTo>
                <a:cubicBezTo>
                  <a:pt x="979" y="169"/>
                  <a:pt x="979" y="169"/>
                  <a:pt x="979" y="169"/>
                </a:cubicBezTo>
                <a:cubicBezTo>
                  <a:pt x="978" y="170"/>
                  <a:pt x="978" y="170"/>
                  <a:pt x="978" y="170"/>
                </a:cubicBezTo>
                <a:cubicBezTo>
                  <a:pt x="978" y="169"/>
                  <a:pt x="978" y="169"/>
                  <a:pt x="978" y="169"/>
                </a:cubicBezTo>
                <a:cubicBezTo>
                  <a:pt x="978" y="168"/>
                  <a:pt x="978" y="168"/>
                  <a:pt x="978" y="168"/>
                </a:cubicBezTo>
                <a:cubicBezTo>
                  <a:pt x="979" y="166"/>
                  <a:pt x="979" y="166"/>
                  <a:pt x="979" y="166"/>
                </a:cubicBezTo>
                <a:cubicBezTo>
                  <a:pt x="981" y="166"/>
                  <a:pt x="981" y="166"/>
                  <a:pt x="981" y="166"/>
                </a:cubicBezTo>
                <a:cubicBezTo>
                  <a:pt x="982" y="165"/>
                  <a:pt x="982" y="165"/>
                  <a:pt x="982" y="165"/>
                </a:cubicBezTo>
                <a:cubicBezTo>
                  <a:pt x="982" y="163"/>
                  <a:pt x="982" y="163"/>
                  <a:pt x="982" y="163"/>
                </a:cubicBezTo>
                <a:cubicBezTo>
                  <a:pt x="981" y="162"/>
                  <a:pt x="981" y="162"/>
                  <a:pt x="981" y="162"/>
                </a:cubicBezTo>
                <a:cubicBezTo>
                  <a:pt x="980" y="163"/>
                  <a:pt x="980" y="163"/>
                  <a:pt x="980" y="163"/>
                </a:cubicBezTo>
                <a:cubicBezTo>
                  <a:pt x="978" y="165"/>
                  <a:pt x="978" y="165"/>
                  <a:pt x="978" y="165"/>
                </a:cubicBezTo>
                <a:cubicBezTo>
                  <a:pt x="976" y="166"/>
                  <a:pt x="976" y="166"/>
                  <a:pt x="976" y="166"/>
                </a:cubicBezTo>
                <a:cubicBezTo>
                  <a:pt x="975" y="168"/>
                  <a:pt x="975" y="168"/>
                  <a:pt x="975" y="168"/>
                </a:cubicBezTo>
                <a:cubicBezTo>
                  <a:pt x="975" y="169"/>
                  <a:pt x="975" y="169"/>
                  <a:pt x="975" y="169"/>
                </a:cubicBezTo>
                <a:cubicBezTo>
                  <a:pt x="975" y="171"/>
                  <a:pt x="975" y="171"/>
                  <a:pt x="975" y="171"/>
                </a:cubicBezTo>
                <a:cubicBezTo>
                  <a:pt x="974" y="171"/>
                  <a:pt x="974" y="171"/>
                  <a:pt x="974" y="171"/>
                </a:cubicBezTo>
                <a:cubicBezTo>
                  <a:pt x="974" y="169"/>
                  <a:pt x="974" y="169"/>
                  <a:pt x="974" y="169"/>
                </a:cubicBezTo>
                <a:cubicBezTo>
                  <a:pt x="974" y="168"/>
                  <a:pt x="974" y="168"/>
                  <a:pt x="974" y="168"/>
                </a:cubicBezTo>
                <a:cubicBezTo>
                  <a:pt x="975" y="166"/>
                  <a:pt x="975" y="166"/>
                  <a:pt x="975" y="166"/>
                </a:cubicBezTo>
                <a:cubicBezTo>
                  <a:pt x="977" y="164"/>
                  <a:pt x="977" y="164"/>
                  <a:pt x="977" y="164"/>
                </a:cubicBezTo>
                <a:cubicBezTo>
                  <a:pt x="977" y="162"/>
                  <a:pt x="977" y="162"/>
                  <a:pt x="977" y="162"/>
                </a:cubicBezTo>
                <a:cubicBezTo>
                  <a:pt x="977" y="162"/>
                  <a:pt x="977" y="162"/>
                  <a:pt x="977" y="162"/>
                </a:cubicBezTo>
                <a:cubicBezTo>
                  <a:pt x="975" y="163"/>
                  <a:pt x="975" y="163"/>
                  <a:pt x="975" y="163"/>
                </a:cubicBezTo>
                <a:cubicBezTo>
                  <a:pt x="975" y="164"/>
                  <a:pt x="975" y="164"/>
                  <a:pt x="975" y="164"/>
                </a:cubicBezTo>
                <a:cubicBezTo>
                  <a:pt x="975" y="165"/>
                  <a:pt x="975" y="165"/>
                  <a:pt x="975" y="165"/>
                </a:cubicBezTo>
                <a:cubicBezTo>
                  <a:pt x="973" y="166"/>
                  <a:pt x="973" y="166"/>
                  <a:pt x="973" y="166"/>
                </a:cubicBezTo>
                <a:cubicBezTo>
                  <a:pt x="972" y="167"/>
                  <a:pt x="972" y="167"/>
                  <a:pt x="972" y="167"/>
                </a:cubicBezTo>
                <a:cubicBezTo>
                  <a:pt x="972" y="168"/>
                  <a:pt x="972" y="168"/>
                  <a:pt x="972" y="168"/>
                </a:cubicBezTo>
                <a:cubicBezTo>
                  <a:pt x="971" y="170"/>
                  <a:pt x="971" y="170"/>
                  <a:pt x="971" y="170"/>
                </a:cubicBezTo>
                <a:cubicBezTo>
                  <a:pt x="970" y="171"/>
                  <a:pt x="970" y="171"/>
                  <a:pt x="970" y="171"/>
                </a:cubicBezTo>
                <a:cubicBezTo>
                  <a:pt x="970" y="170"/>
                  <a:pt x="970" y="170"/>
                  <a:pt x="970" y="170"/>
                </a:cubicBezTo>
                <a:cubicBezTo>
                  <a:pt x="971" y="168"/>
                  <a:pt x="971" y="168"/>
                  <a:pt x="971" y="168"/>
                </a:cubicBezTo>
                <a:cubicBezTo>
                  <a:pt x="972" y="165"/>
                  <a:pt x="972" y="165"/>
                  <a:pt x="972" y="165"/>
                </a:cubicBezTo>
                <a:cubicBezTo>
                  <a:pt x="973" y="163"/>
                  <a:pt x="973" y="163"/>
                  <a:pt x="973" y="163"/>
                </a:cubicBezTo>
                <a:cubicBezTo>
                  <a:pt x="973" y="162"/>
                  <a:pt x="973" y="162"/>
                  <a:pt x="973" y="162"/>
                </a:cubicBezTo>
                <a:cubicBezTo>
                  <a:pt x="971" y="162"/>
                  <a:pt x="971" y="162"/>
                  <a:pt x="971" y="162"/>
                </a:cubicBezTo>
                <a:cubicBezTo>
                  <a:pt x="970" y="163"/>
                  <a:pt x="970" y="163"/>
                  <a:pt x="970" y="163"/>
                </a:cubicBezTo>
                <a:cubicBezTo>
                  <a:pt x="970" y="165"/>
                  <a:pt x="970" y="165"/>
                  <a:pt x="970" y="165"/>
                </a:cubicBezTo>
                <a:cubicBezTo>
                  <a:pt x="969" y="165"/>
                  <a:pt x="969" y="165"/>
                  <a:pt x="969" y="165"/>
                </a:cubicBezTo>
                <a:cubicBezTo>
                  <a:pt x="969" y="164"/>
                  <a:pt x="969" y="164"/>
                  <a:pt x="969" y="164"/>
                </a:cubicBezTo>
                <a:cubicBezTo>
                  <a:pt x="970" y="162"/>
                  <a:pt x="970" y="162"/>
                  <a:pt x="970" y="162"/>
                </a:cubicBezTo>
                <a:cubicBezTo>
                  <a:pt x="971" y="161"/>
                  <a:pt x="971" y="161"/>
                  <a:pt x="971" y="161"/>
                </a:cubicBezTo>
                <a:cubicBezTo>
                  <a:pt x="970" y="160"/>
                  <a:pt x="970" y="160"/>
                  <a:pt x="970" y="160"/>
                </a:cubicBezTo>
                <a:cubicBezTo>
                  <a:pt x="968" y="159"/>
                  <a:pt x="968" y="159"/>
                  <a:pt x="968" y="159"/>
                </a:cubicBezTo>
                <a:cubicBezTo>
                  <a:pt x="969" y="158"/>
                  <a:pt x="969" y="158"/>
                  <a:pt x="969" y="158"/>
                </a:cubicBezTo>
                <a:cubicBezTo>
                  <a:pt x="968" y="157"/>
                  <a:pt x="968" y="157"/>
                  <a:pt x="968" y="157"/>
                </a:cubicBezTo>
                <a:cubicBezTo>
                  <a:pt x="965" y="157"/>
                  <a:pt x="965" y="157"/>
                  <a:pt x="965" y="157"/>
                </a:cubicBezTo>
                <a:cubicBezTo>
                  <a:pt x="964" y="158"/>
                  <a:pt x="964" y="158"/>
                  <a:pt x="964" y="158"/>
                </a:cubicBezTo>
                <a:cubicBezTo>
                  <a:pt x="965" y="157"/>
                  <a:pt x="965" y="157"/>
                  <a:pt x="965" y="157"/>
                </a:cubicBezTo>
                <a:cubicBezTo>
                  <a:pt x="966" y="156"/>
                  <a:pt x="966" y="156"/>
                  <a:pt x="966" y="156"/>
                </a:cubicBezTo>
                <a:cubicBezTo>
                  <a:pt x="965" y="156"/>
                  <a:pt x="965" y="156"/>
                  <a:pt x="965" y="156"/>
                </a:cubicBezTo>
                <a:cubicBezTo>
                  <a:pt x="962" y="156"/>
                  <a:pt x="962" y="156"/>
                  <a:pt x="962" y="156"/>
                </a:cubicBezTo>
                <a:cubicBezTo>
                  <a:pt x="961" y="157"/>
                  <a:pt x="961" y="157"/>
                  <a:pt x="961" y="157"/>
                </a:cubicBezTo>
                <a:cubicBezTo>
                  <a:pt x="961" y="156"/>
                  <a:pt x="961" y="156"/>
                  <a:pt x="961" y="156"/>
                </a:cubicBezTo>
                <a:cubicBezTo>
                  <a:pt x="964" y="154"/>
                  <a:pt x="964" y="154"/>
                  <a:pt x="964" y="154"/>
                </a:cubicBezTo>
                <a:cubicBezTo>
                  <a:pt x="966" y="154"/>
                  <a:pt x="966" y="154"/>
                  <a:pt x="966" y="154"/>
                </a:cubicBezTo>
                <a:cubicBezTo>
                  <a:pt x="967" y="155"/>
                  <a:pt x="967" y="155"/>
                  <a:pt x="967" y="155"/>
                </a:cubicBezTo>
                <a:cubicBezTo>
                  <a:pt x="969" y="155"/>
                  <a:pt x="969" y="155"/>
                  <a:pt x="969" y="155"/>
                </a:cubicBezTo>
                <a:cubicBezTo>
                  <a:pt x="969" y="154"/>
                  <a:pt x="969" y="154"/>
                  <a:pt x="969" y="154"/>
                </a:cubicBezTo>
                <a:cubicBezTo>
                  <a:pt x="970" y="153"/>
                  <a:pt x="970" y="153"/>
                  <a:pt x="970" y="153"/>
                </a:cubicBezTo>
                <a:cubicBezTo>
                  <a:pt x="969" y="153"/>
                  <a:pt x="969" y="153"/>
                  <a:pt x="969" y="153"/>
                </a:cubicBezTo>
                <a:cubicBezTo>
                  <a:pt x="967" y="152"/>
                  <a:pt x="967" y="152"/>
                  <a:pt x="967" y="152"/>
                </a:cubicBezTo>
                <a:cubicBezTo>
                  <a:pt x="965" y="151"/>
                  <a:pt x="965" y="151"/>
                  <a:pt x="965" y="151"/>
                </a:cubicBezTo>
                <a:cubicBezTo>
                  <a:pt x="963" y="151"/>
                  <a:pt x="963" y="151"/>
                  <a:pt x="963" y="151"/>
                </a:cubicBezTo>
                <a:cubicBezTo>
                  <a:pt x="963" y="153"/>
                  <a:pt x="963" y="153"/>
                  <a:pt x="963" y="153"/>
                </a:cubicBezTo>
                <a:cubicBezTo>
                  <a:pt x="962" y="153"/>
                  <a:pt x="962" y="153"/>
                  <a:pt x="962" y="153"/>
                </a:cubicBezTo>
                <a:cubicBezTo>
                  <a:pt x="962" y="152"/>
                  <a:pt x="962" y="152"/>
                  <a:pt x="962" y="152"/>
                </a:cubicBezTo>
                <a:cubicBezTo>
                  <a:pt x="963" y="152"/>
                  <a:pt x="963" y="152"/>
                  <a:pt x="963" y="152"/>
                </a:cubicBezTo>
                <a:cubicBezTo>
                  <a:pt x="963" y="151"/>
                  <a:pt x="963" y="151"/>
                  <a:pt x="963" y="151"/>
                </a:cubicBezTo>
                <a:cubicBezTo>
                  <a:pt x="961" y="151"/>
                  <a:pt x="961" y="151"/>
                  <a:pt x="961" y="151"/>
                </a:cubicBezTo>
                <a:cubicBezTo>
                  <a:pt x="961" y="152"/>
                  <a:pt x="961" y="152"/>
                  <a:pt x="961" y="152"/>
                </a:cubicBezTo>
                <a:cubicBezTo>
                  <a:pt x="960" y="152"/>
                  <a:pt x="960" y="152"/>
                  <a:pt x="960" y="152"/>
                </a:cubicBezTo>
                <a:cubicBezTo>
                  <a:pt x="960" y="151"/>
                  <a:pt x="960" y="151"/>
                  <a:pt x="960" y="151"/>
                </a:cubicBezTo>
                <a:cubicBezTo>
                  <a:pt x="960" y="150"/>
                  <a:pt x="960" y="150"/>
                  <a:pt x="960" y="150"/>
                </a:cubicBezTo>
                <a:cubicBezTo>
                  <a:pt x="959" y="149"/>
                  <a:pt x="959" y="149"/>
                  <a:pt x="959" y="149"/>
                </a:cubicBezTo>
                <a:cubicBezTo>
                  <a:pt x="958" y="150"/>
                  <a:pt x="958" y="150"/>
                  <a:pt x="958" y="150"/>
                </a:cubicBezTo>
                <a:cubicBezTo>
                  <a:pt x="957" y="149"/>
                  <a:pt x="957" y="149"/>
                  <a:pt x="957" y="149"/>
                </a:cubicBezTo>
                <a:cubicBezTo>
                  <a:pt x="956" y="148"/>
                  <a:pt x="956" y="148"/>
                  <a:pt x="956" y="148"/>
                </a:cubicBezTo>
                <a:cubicBezTo>
                  <a:pt x="955" y="148"/>
                  <a:pt x="955" y="148"/>
                  <a:pt x="955" y="148"/>
                </a:cubicBezTo>
                <a:cubicBezTo>
                  <a:pt x="956" y="147"/>
                  <a:pt x="956" y="147"/>
                  <a:pt x="956" y="147"/>
                </a:cubicBezTo>
                <a:cubicBezTo>
                  <a:pt x="957" y="147"/>
                  <a:pt x="957" y="147"/>
                  <a:pt x="957" y="147"/>
                </a:cubicBezTo>
                <a:cubicBezTo>
                  <a:pt x="960" y="148"/>
                  <a:pt x="960" y="148"/>
                  <a:pt x="960" y="148"/>
                </a:cubicBezTo>
                <a:cubicBezTo>
                  <a:pt x="961" y="148"/>
                  <a:pt x="961" y="148"/>
                  <a:pt x="961" y="148"/>
                </a:cubicBezTo>
                <a:cubicBezTo>
                  <a:pt x="960" y="147"/>
                  <a:pt x="960" y="147"/>
                  <a:pt x="960" y="147"/>
                </a:cubicBezTo>
                <a:cubicBezTo>
                  <a:pt x="955" y="145"/>
                  <a:pt x="955" y="145"/>
                  <a:pt x="955" y="145"/>
                </a:cubicBezTo>
                <a:cubicBezTo>
                  <a:pt x="953" y="144"/>
                  <a:pt x="953" y="144"/>
                  <a:pt x="953" y="144"/>
                </a:cubicBezTo>
                <a:cubicBezTo>
                  <a:pt x="953" y="143"/>
                  <a:pt x="953" y="143"/>
                  <a:pt x="953" y="143"/>
                </a:cubicBezTo>
                <a:cubicBezTo>
                  <a:pt x="954" y="143"/>
                  <a:pt x="954" y="143"/>
                  <a:pt x="954" y="143"/>
                </a:cubicBezTo>
                <a:cubicBezTo>
                  <a:pt x="958" y="144"/>
                  <a:pt x="958" y="144"/>
                  <a:pt x="958" y="144"/>
                </a:cubicBezTo>
                <a:cubicBezTo>
                  <a:pt x="960" y="145"/>
                  <a:pt x="960" y="145"/>
                  <a:pt x="960" y="145"/>
                </a:cubicBezTo>
                <a:cubicBezTo>
                  <a:pt x="964" y="146"/>
                  <a:pt x="964" y="146"/>
                  <a:pt x="964" y="146"/>
                </a:cubicBezTo>
                <a:cubicBezTo>
                  <a:pt x="965" y="145"/>
                  <a:pt x="965" y="145"/>
                  <a:pt x="965" y="145"/>
                </a:cubicBezTo>
                <a:cubicBezTo>
                  <a:pt x="964" y="145"/>
                  <a:pt x="964" y="145"/>
                  <a:pt x="964" y="145"/>
                </a:cubicBezTo>
                <a:cubicBezTo>
                  <a:pt x="964" y="143"/>
                  <a:pt x="964" y="143"/>
                  <a:pt x="964" y="143"/>
                </a:cubicBezTo>
                <a:cubicBezTo>
                  <a:pt x="964" y="142"/>
                  <a:pt x="964" y="142"/>
                  <a:pt x="964" y="142"/>
                </a:cubicBezTo>
                <a:cubicBezTo>
                  <a:pt x="962" y="142"/>
                  <a:pt x="962" y="142"/>
                  <a:pt x="962" y="142"/>
                </a:cubicBezTo>
                <a:cubicBezTo>
                  <a:pt x="961" y="141"/>
                  <a:pt x="961" y="141"/>
                  <a:pt x="961" y="141"/>
                </a:cubicBezTo>
                <a:cubicBezTo>
                  <a:pt x="961" y="140"/>
                  <a:pt x="961" y="140"/>
                  <a:pt x="961" y="140"/>
                </a:cubicBezTo>
                <a:cubicBezTo>
                  <a:pt x="962" y="140"/>
                  <a:pt x="962" y="140"/>
                  <a:pt x="962" y="140"/>
                </a:cubicBezTo>
                <a:cubicBezTo>
                  <a:pt x="963" y="141"/>
                  <a:pt x="963" y="141"/>
                  <a:pt x="963" y="141"/>
                </a:cubicBezTo>
                <a:cubicBezTo>
                  <a:pt x="964" y="142"/>
                  <a:pt x="964" y="142"/>
                  <a:pt x="964" y="142"/>
                </a:cubicBezTo>
                <a:cubicBezTo>
                  <a:pt x="965" y="141"/>
                  <a:pt x="965" y="141"/>
                  <a:pt x="965" y="141"/>
                </a:cubicBezTo>
                <a:cubicBezTo>
                  <a:pt x="967" y="141"/>
                  <a:pt x="967" y="141"/>
                  <a:pt x="967" y="141"/>
                </a:cubicBezTo>
                <a:cubicBezTo>
                  <a:pt x="967" y="141"/>
                  <a:pt x="967" y="141"/>
                  <a:pt x="967" y="141"/>
                </a:cubicBezTo>
                <a:cubicBezTo>
                  <a:pt x="967" y="140"/>
                  <a:pt x="967" y="140"/>
                  <a:pt x="967" y="140"/>
                </a:cubicBezTo>
                <a:cubicBezTo>
                  <a:pt x="966" y="139"/>
                  <a:pt x="966" y="139"/>
                  <a:pt x="966" y="139"/>
                </a:cubicBezTo>
                <a:cubicBezTo>
                  <a:pt x="966" y="139"/>
                  <a:pt x="966" y="139"/>
                  <a:pt x="966" y="139"/>
                </a:cubicBezTo>
                <a:cubicBezTo>
                  <a:pt x="965" y="137"/>
                  <a:pt x="965" y="137"/>
                  <a:pt x="965" y="137"/>
                </a:cubicBezTo>
                <a:cubicBezTo>
                  <a:pt x="963" y="138"/>
                  <a:pt x="963" y="138"/>
                  <a:pt x="963" y="138"/>
                </a:cubicBezTo>
                <a:cubicBezTo>
                  <a:pt x="962" y="138"/>
                  <a:pt x="962" y="138"/>
                  <a:pt x="962" y="138"/>
                </a:cubicBezTo>
                <a:cubicBezTo>
                  <a:pt x="959" y="138"/>
                  <a:pt x="959" y="138"/>
                  <a:pt x="959" y="138"/>
                </a:cubicBezTo>
                <a:cubicBezTo>
                  <a:pt x="959" y="139"/>
                  <a:pt x="959" y="139"/>
                  <a:pt x="959" y="139"/>
                </a:cubicBezTo>
                <a:cubicBezTo>
                  <a:pt x="958" y="139"/>
                  <a:pt x="958" y="139"/>
                  <a:pt x="958" y="139"/>
                </a:cubicBezTo>
                <a:cubicBezTo>
                  <a:pt x="957" y="138"/>
                  <a:pt x="957" y="138"/>
                  <a:pt x="957" y="138"/>
                </a:cubicBezTo>
                <a:cubicBezTo>
                  <a:pt x="959" y="137"/>
                  <a:pt x="959" y="137"/>
                  <a:pt x="959" y="137"/>
                </a:cubicBezTo>
                <a:cubicBezTo>
                  <a:pt x="961" y="137"/>
                  <a:pt x="961" y="137"/>
                  <a:pt x="961" y="137"/>
                </a:cubicBezTo>
                <a:cubicBezTo>
                  <a:pt x="962" y="137"/>
                  <a:pt x="962" y="137"/>
                  <a:pt x="962" y="137"/>
                </a:cubicBezTo>
                <a:cubicBezTo>
                  <a:pt x="965" y="136"/>
                  <a:pt x="965" y="136"/>
                  <a:pt x="965" y="136"/>
                </a:cubicBezTo>
                <a:cubicBezTo>
                  <a:pt x="965" y="136"/>
                  <a:pt x="965" y="136"/>
                  <a:pt x="965" y="136"/>
                </a:cubicBezTo>
                <a:cubicBezTo>
                  <a:pt x="963" y="135"/>
                  <a:pt x="963" y="135"/>
                  <a:pt x="963" y="135"/>
                </a:cubicBezTo>
                <a:cubicBezTo>
                  <a:pt x="962" y="135"/>
                  <a:pt x="962" y="135"/>
                  <a:pt x="962" y="135"/>
                </a:cubicBezTo>
                <a:cubicBezTo>
                  <a:pt x="961" y="134"/>
                  <a:pt x="961" y="134"/>
                  <a:pt x="961" y="134"/>
                </a:cubicBezTo>
                <a:cubicBezTo>
                  <a:pt x="962" y="134"/>
                  <a:pt x="962" y="134"/>
                  <a:pt x="962" y="134"/>
                </a:cubicBezTo>
                <a:cubicBezTo>
                  <a:pt x="964" y="134"/>
                  <a:pt x="964" y="134"/>
                  <a:pt x="964" y="134"/>
                </a:cubicBezTo>
                <a:cubicBezTo>
                  <a:pt x="965" y="134"/>
                  <a:pt x="965" y="134"/>
                  <a:pt x="965" y="134"/>
                </a:cubicBezTo>
                <a:cubicBezTo>
                  <a:pt x="966" y="134"/>
                  <a:pt x="966" y="134"/>
                  <a:pt x="966" y="134"/>
                </a:cubicBezTo>
                <a:cubicBezTo>
                  <a:pt x="969" y="137"/>
                  <a:pt x="969" y="137"/>
                  <a:pt x="969" y="137"/>
                </a:cubicBezTo>
                <a:cubicBezTo>
                  <a:pt x="970" y="137"/>
                  <a:pt x="970" y="137"/>
                  <a:pt x="970" y="137"/>
                </a:cubicBezTo>
                <a:cubicBezTo>
                  <a:pt x="971" y="137"/>
                  <a:pt x="971" y="137"/>
                  <a:pt x="971" y="137"/>
                </a:cubicBezTo>
                <a:cubicBezTo>
                  <a:pt x="972" y="138"/>
                  <a:pt x="972" y="138"/>
                  <a:pt x="972" y="138"/>
                </a:cubicBezTo>
                <a:cubicBezTo>
                  <a:pt x="973" y="138"/>
                  <a:pt x="973" y="138"/>
                  <a:pt x="973" y="138"/>
                </a:cubicBezTo>
                <a:cubicBezTo>
                  <a:pt x="974" y="137"/>
                  <a:pt x="974" y="137"/>
                  <a:pt x="974" y="137"/>
                </a:cubicBezTo>
                <a:cubicBezTo>
                  <a:pt x="974" y="137"/>
                  <a:pt x="974" y="137"/>
                  <a:pt x="974" y="137"/>
                </a:cubicBezTo>
                <a:cubicBezTo>
                  <a:pt x="975" y="139"/>
                  <a:pt x="975" y="139"/>
                  <a:pt x="975" y="139"/>
                </a:cubicBezTo>
                <a:cubicBezTo>
                  <a:pt x="977" y="139"/>
                  <a:pt x="977" y="139"/>
                  <a:pt x="977" y="139"/>
                </a:cubicBezTo>
                <a:cubicBezTo>
                  <a:pt x="977" y="138"/>
                  <a:pt x="977" y="138"/>
                  <a:pt x="977" y="138"/>
                </a:cubicBezTo>
                <a:cubicBezTo>
                  <a:pt x="977" y="136"/>
                  <a:pt x="977" y="136"/>
                  <a:pt x="977" y="136"/>
                </a:cubicBezTo>
                <a:cubicBezTo>
                  <a:pt x="976" y="134"/>
                  <a:pt x="976" y="134"/>
                  <a:pt x="976" y="134"/>
                </a:cubicBezTo>
                <a:cubicBezTo>
                  <a:pt x="976" y="133"/>
                  <a:pt x="976" y="133"/>
                  <a:pt x="976" y="133"/>
                </a:cubicBezTo>
                <a:cubicBezTo>
                  <a:pt x="974" y="132"/>
                  <a:pt x="974" y="132"/>
                  <a:pt x="974" y="132"/>
                </a:cubicBezTo>
                <a:cubicBezTo>
                  <a:pt x="972" y="131"/>
                  <a:pt x="972" y="131"/>
                  <a:pt x="972" y="131"/>
                </a:cubicBezTo>
                <a:cubicBezTo>
                  <a:pt x="971" y="130"/>
                  <a:pt x="971" y="130"/>
                  <a:pt x="971" y="130"/>
                </a:cubicBezTo>
                <a:cubicBezTo>
                  <a:pt x="970" y="131"/>
                  <a:pt x="970" y="131"/>
                  <a:pt x="970" y="131"/>
                </a:cubicBezTo>
                <a:cubicBezTo>
                  <a:pt x="969" y="131"/>
                  <a:pt x="969" y="131"/>
                  <a:pt x="969" y="131"/>
                </a:cubicBezTo>
                <a:cubicBezTo>
                  <a:pt x="968" y="131"/>
                  <a:pt x="968" y="131"/>
                  <a:pt x="968" y="131"/>
                </a:cubicBezTo>
                <a:cubicBezTo>
                  <a:pt x="965" y="128"/>
                  <a:pt x="965" y="128"/>
                  <a:pt x="965" y="128"/>
                </a:cubicBezTo>
                <a:cubicBezTo>
                  <a:pt x="963" y="127"/>
                  <a:pt x="963" y="127"/>
                  <a:pt x="963" y="127"/>
                </a:cubicBezTo>
                <a:cubicBezTo>
                  <a:pt x="960" y="128"/>
                  <a:pt x="960" y="128"/>
                  <a:pt x="960" y="128"/>
                </a:cubicBezTo>
                <a:cubicBezTo>
                  <a:pt x="959" y="127"/>
                  <a:pt x="959" y="127"/>
                  <a:pt x="959" y="127"/>
                </a:cubicBezTo>
                <a:cubicBezTo>
                  <a:pt x="962" y="127"/>
                  <a:pt x="962" y="127"/>
                  <a:pt x="962" y="127"/>
                </a:cubicBezTo>
                <a:cubicBezTo>
                  <a:pt x="963" y="126"/>
                  <a:pt x="963" y="126"/>
                  <a:pt x="963" y="126"/>
                </a:cubicBezTo>
                <a:cubicBezTo>
                  <a:pt x="964" y="126"/>
                  <a:pt x="964" y="126"/>
                  <a:pt x="964" y="126"/>
                </a:cubicBezTo>
                <a:cubicBezTo>
                  <a:pt x="965" y="126"/>
                  <a:pt x="965" y="126"/>
                  <a:pt x="965" y="126"/>
                </a:cubicBezTo>
                <a:cubicBezTo>
                  <a:pt x="966" y="126"/>
                  <a:pt x="966" y="126"/>
                  <a:pt x="966" y="126"/>
                </a:cubicBezTo>
                <a:cubicBezTo>
                  <a:pt x="968" y="125"/>
                  <a:pt x="968" y="125"/>
                  <a:pt x="968" y="125"/>
                </a:cubicBezTo>
                <a:cubicBezTo>
                  <a:pt x="969" y="124"/>
                  <a:pt x="969" y="124"/>
                  <a:pt x="969" y="124"/>
                </a:cubicBezTo>
                <a:cubicBezTo>
                  <a:pt x="972" y="125"/>
                  <a:pt x="972" y="125"/>
                  <a:pt x="972" y="125"/>
                </a:cubicBezTo>
                <a:cubicBezTo>
                  <a:pt x="973" y="126"/>
                  <a:pt x="973" y="126"/>
                  <a:pt x="973" y="126"/>
                </a:cubicBezTo>
                <a:cubicBezTo>
                  <a:pt x="976" y="126"/>
                  <a:pt x="976" y="126"/>
                  <a:pt x="976" y="126"/>
                </a:cubicBezTo>
                <a:cubicBezTo>
                  <a:pt x="976" y="124"/>
                  <a:pt x="976" y="124"/>
                  <a:pt x="976" y="124"/>
                </a:cubicBezTo>
                <a:cubicBezTo>
                  <a:pt x="977" y="123"/>
                  <a:pt x="977" y="123"/>
                  <a:pt x="977" y="123"/>
                </a:cubicBezTo>
                <a:cubicBezTo>
                  <a:pt x="976" y="121"/>
                  <a:pt x="976" y="121"/>
                  <a:pt x="976" y="121"/>
                </a:cubicBezTo>
                <a:cubicBezTo>
                  <a:pt x="975" y="119"/>
                  <a:pt x="975" y="119"/>
                  <a:pt x="975" y="119"/>
                </a:cubicBezTo>
                <a:cubicBezTo>
                  <a:pt x="973" y="115"/>
                  <a:pt x="973" y="115"/>
                  <a:pt x="973" y="115"/>
                </a:cubicBezTo>
                <a:cubicBezTo>
                  <a:pt x="973" y="113"/>
                  <a:pt x="973" y="113"/>
                  <a:pt x="973" y="113"/>
                </a:cubicBezTo>
                <a:cubicBezTo>
                  <a:pt x="972" y="113"/>
                  <a:pt x="972" y="113"/>
                  <a:pt x="972" y="113"/>
                </a:cubicBezTo>
                <a:cubicBezTo>
                  <a:pt x="972" y="113"/>
                  <a:pt x="972" y="113"/>
                  <a:pt x="972" y="113"/>
                </a:cubicBezTo>
                <a:cubicBezTo>
                  <a:pt x="970" y="113"/>
                  <a:pt x="970" y="113"/>
                  <a:pt x="970" y="113"/>
                </a:cubicBezTo>
                <a:cubicBezTo>
                  <a:pt x="970" y="114"/>
                  <a:pt x="970" y="114"/>
                  <a:pt x="970" y="114"/>
                </a:cubicBezTo>
                <a:cubicBezTo>
                  <a:pt x="969" y="116"/>
                  <a:pt x="969" y="116"/>
                  <a:pt x="969" y="116"/>
                </a:cubicBezTo>
                <a:cubicBezTo>
                  <a:pt x="970" y="116"/>
                  <a:pt x="970" y="116"/>
                  <a:pt x="970" y="116"/>
                </a:cubicBezTo>
                <a:cubicBezTo>
                  <a:pt x="970" y="117"/>
                  <a:pt x="970" y="117"/>
                  <a:pt x="970" y="117"/>
                </a:cubicBezTo>
                <a:cubicBezTo>
                  <a:pt x="969" y="118"/>
                  <a:pt x="969" y="118"/>
                  <a:pt x="969" y="118"/>
                </a:cubicBezTo>
                <a:cubicBezTo>
                  <a:pt x="967" y="119"/>
                  <a:pt x="967" y="119"/>
                  <a:pt x="967" y="119"/>
                </a:cubicBezTo>
                <a:cubicBezTo>
                  <a:pt x="966" y="120"/>
                  <a:pt x="966" y="120"/>
                  <a:pt x="966" y="120"/>
                </a:cubicBezTo>
                <a:cubicBezTo>
                  <a:pt x="964" y="120"/>
                  <a:pt x="964" y="120"/>
                  <a:pt x="964" y="120"/>
                </a:cubicBezTo>
                <a:cubicBezTo>
                  <a:pt x="963" y="120"/>
                  <a:pt x="963" y="120"/>
                  <a:pt x="963" y="120"/>
                </a:cubicBezTo>
                <a:cubicBezTo>
                  <a:pt x="961" y="120"/>
                  <a:pt x="961" y="120"/>
                  <a:pt x="961" y="120"/>
                </a:cubicBezTo>
                <a:cubicBezTo>
                  <a:pt x="960" y="122"/>
                  <a:pt x="960" y="122"/>
                  <a:pt x="960" y="122"/>
                </a:cubicBezTo>
                <a:cubicBezTo>
                  <a:pt x="958" y="124"/>
                  <a:pt x="958" y="124"/>
                  <a:pt x="958" y="124"/>
                </a:cubicBezTo>
                <a:cubicBezTo>
                  <a:pt x="957" y="123"/>
                  <a:pt x="957" y="123"/>
                  <a:pt x="957" y="123"/>
                </a:cubicBezTo>
                <a:cubicBezTo>
                  <a:pt x="955" y="123"/>
                  <a:pt x="955" y="123"/>
                  <a:pt x="955" y="123"/>
                </a:cubicBezTo>
                <a:cubicBezTo>
                  <a:pt x="954" y="123"/>
                  <a:pt x="954" y="123"/>
                  <a:pt x="954" y="123"/>
                </a:cubicBezTo>
                <a:cubicBezTo>
                  <a:pt x="953" y="124"/>
                  <a:pt x="953" y="124"/>
                  <a:pt x="953" y="124"/>
                </a:cubicBezTo>
                <a:cubicBezTo>
                  <a:pt x="954" y="122"/>
                  <a:pt x="954" y="122"/>
                  <a:pt x="954" y="122"/>
                </a:cubicBezTo>
                <a:cubicBezTo>
                  <a:pt x="955" y="121"/>
                  <a:pt x="955" y="121"/>
                  <a:pt x="955" y="121"/>
                </a:cubicBezTo>
                <a:cubicBezTo>
                  <a:pt x="957" y="122"/>
                  <a:pt x="957" y="122"/>
                  <a:pt x="957" y="122"/>
                </a:cubicBezTo>
                <a:cubicBezTo>
                  <a:pt x="958" y="122"/>
                  <a:pt x="958" y="122"/>
                  <a:pt x="958" y="122"/>
                </a:cubicBezTo>
                <a:cubicBezTo>
                  <a:pt x="960" y="120"/>
                  <a:pt x="960" y="120"/>
                  <a:pt x="960" y="120"/>
                </a:cubicBezTo>
                <a:cubicBezTo>
                  <a:pt x="961" y="119"/>
                  <a:pt x="961" y="119"/>
                  <a:pt x="961" y="119"/>
                </a:cubicBezTo>
                <a:cubicBezTo>
                  <a:pt x="962" y="119"/>
                  <a:pt x="962" y="119"/>
                  <a:pt x="962" y="119"/>
                </a:cubicBezTo>
                <a:cubicBezTo>
                  <a:pt x="964" y="118"/>
                  <a:pt x="964" y="118"/>
                  <a:pt x="964" y="118"/>
                </a:cubicBezTo>
                <a:cubicBezTo>
                  <a:pt x="965" y="117"/>
                  <a:pt x="965" y="117"/>
                  <a:pt x="965" y="117"/>
                </a:cubicBezTo>
                <a:cubicBezTo>
                  <a:pt x="966" y="115"/>
                  <a:pt x="966" y="115"/>
                  <a:pt x="966" y="115"/>
                </a:cubicBezTo>
                <a:cubicBezTo>
                  <a:pt x="965" y="114"/>
                  <a:pt x="965" y="114"/>
                  <a:pt x="965" y="114"/>
                </a:cubicBezTo>
                <a:cubicBezTo>
                  <a:pt x="964" y="114"/>
                  <a:pt x="964" y="114"/>
                  <a:pt x="964" y="114"/>
                </a:cubicBezTo>
                <a:cubicBezTo>
                  <a:pt x="963" y="115"/>
                  <a:pt x="963" y="115"/>
                  <a:pt x="963" y="115"/>
                </a:cubicBezTo>
                <a:cubicBezTo>
                  <a:pt x="961" y="114"/>
                  <a:pt x="961" y="114"/>
                  <a:pt x="961" y="114"/>
                </a:cubicBezTo>
                <a:cubicBezTo>
                  <a:pt x="959" y="115"/>
                  <a:pt x="959" y="115"/>
                  <a:pt x="959" y="115"/>
                </a:cubicBezTo>
                <a:cubicBezTo>
                  <a:pt x="956" y="117"/>
                  <a:pt x="956" y="117"/>
                  <a:pt x="956" y="117"/>
                </a:cubicBezTo>
                <a:cubicBezTo>
                  <a:pt x="954" y="119"/>
                  <a:pt x="954" y="119"/>
                  <a:pt x="954" y="119"/>
                </a:cubicBezTo>
                <a:cubicBezTo>
                  <a:pt x="951" y="120"/>
                  <a:pt x="951" y="120"/>
                  <a:pt x="951" y="120"/>
                </a:cubicBezTo>
                <a:cubicBezTo>
                  <a:pt x="952" y="119"/>
                  <a:pt x="952" y="119"/>
                  <a:pt x="952" y="119"/>
                </a:cubicBezTo>
                <a:cubicBezTo>
                  <a:pt x="954" y="118"/>
                  <a:pt x="954" y="118"/>
                  <a:pt x="954" y="118"/>
                </a:cubicBezTo>
                <a:cubicBezTo>
                  <a:pt x="955" y="117"/>
                  <a:pt x="955" y="117"/>
                  <a:pt x="955" y="117"/>
                </a:cubicBezTo>
                <a:cubicBezTo>
                  <a:pt x="954" y="116"/>
                  <a:pt x="954" y="116"/>
                  <a:pt x="954" y="116"/>
                </a:cubicBezTo>
                <a:cubicBezTo>
                  <a:pt x="952" y="117"/>
                  <a:pt x="952" y="117"/>
                  <a:pt x="952" y="117"/>
                </a:cubicBezTo>
                <a:cubicBezTo>
                  <a:pt x="955" y="115"/>
                  <a:pt x="955" y="115"/>
                  <a:pt x="955" y="115"/>
                </a:cubicBezTo>
                <a:cubicBezTo>
                  <a:pt x="956" y="115"/>
                  <a:pt x="956" y="115"/>
                  <a:pt x="956" y="115"/>
                </a:cubicBezTo>
                <a:cubicBezTo>
                  <a:pt x="959" y="113"/>
                  <a:pt x="959" y="113"/>
                  <a:pt x="959" y="113"/>
                </a:cubicBezTo>
                <a:cubicBezTo>
                  <a:pt x="961" y="113"/>
                  <a:pt x="961" y="113"/>
                  <a:pt x="961" y="113"/>
                </a:cubicBezTo>
                <a:cubicBezTo>
                  <a:pt x="963" y="113"/>
                  <a:pt x="963" y="113"/>
                  <a:pt x="963" y="113"/>
                </a:cubicBezTo>
                <a:cubicBezTo>
                  <a:pt x="966" y="112"/>
                  <a:pt x="966" y="112"/>
                  <a:pt x="966" y="112"/>
                </a:cubicBezTo>
                <a:cubicBezTo>
                  <a:pt x="967" y="111"/>
                  <a:pt x="967" y="111"/>
                  <a:pt x="967" y="111"/>
                </a:cubicBezTo>
                <a:cubicBezTo>
                  <a:pt x="968" y="110"/>
                  <a:pt x="968" y="110"/>
                  <a:pt x="968" y="110"/>
                </a:cubicBezTo>
                <a:cubicBezTo>
                  <a:pt x="968" y="109"/>
                  <a:pt x="968" y="109"/>
                  <a:pt x="968" y="109"/>
                </a:cubicBezTo>
                <a:cubicBezTo>
                  <a:pt x="969" y="109"/>
                  <a:pt x="969" y="109"/>
                  <a:pt x="969" y="109"/>
                </a:cubicBezTo>
                <a:cubicBezTo>
                  <a:pt x="969" y="111"/>
                  <a:pt x="969" y="111"/>
                  <a:pt x="969" y="111"/>
                </a:cubicBezTo>
                <a:cubicBezTo>
                  <a:pt x="970" y="111"/>
                  <a:pt x="970" y="111"/>
                  <a:pt x="970" y="111"/>
                </a:cubicBezTo>
                <a:cubicBezTo>
                  <a:pt x="972" y="109"/>
                  <a:pt x="972" y="109"/>
                  <a:pt x="972" y="109"/>
                </a:cubicBezTo>
                <a:cubicBezTo>
                  <a:pt x="972" y="108"/>
                  <a:pt x="972" y="108"/>
                  <a:pt x="972" y="108"/>
                </a:cubicBezTo>
                <a:cubicBezTo>
                  <a:pt x="972" y="106"/>
                  <a:pt x="972" y="106"/>
                  <a:pt x="972" y="106"/>
                </a:cubicBezTo>
                <a:cubicBezTo>
                  <a:pt x="970" y="106"/>
                  <a:pt x="970" y="106"/>
                  <a:pt x="970" y="106"/>
                </a:cubicBezTo>
                <a:cubicBezTo>
                  <a:pt x="969" y="104"/>
                  <a:pt x="969" y="104"/>
                  <a:pt x="969" y="104"/>
                </a:cubicBezTo>
                <a:cubicBezTo>
                  <a:pt x="967" y="102"/>
                  <a:pt x="967" y="102"/>
                  <a:pt x="967" y="102"/>
                </a:cubicBezTo>
                <a:cubicBezTo>
                  <a:pt x="966" y="100"/>
                  <a:pt x="966" y="100"/>
                  <a:pt x="966" y="100"/>
                </a:cubicBezTo>
                <a:cubicBezTo>
                  <a:pt x="965" y="100"/>
                  <a:pt x="965" y="100"/>
                  <a:pt x="965" y="100"/>
                </a:cubicBezTo>
                <a:cubicBezTo>
                  <a:pt x="963" y="100"/>
                  <a:pt x="963" y="100"/>
                  <a:pt x="963" y="100"/>
                </a:cubicBezTo>
                <a:cubicBezTo>
                  <a:pt x="963" y="101"/>
                  <a:pt x="963" y="101"/>
                  <a:pt x="963" y="101"/>
                </a:cubicBezTo>
                <a:cubicBezTo>
                  <a:pt x="961" y="102"/>
                  <a:pt x="961" y="102"/>
                  <a:pt x="961" y="102"/>
                </a:cubicBezTo>
                <a:cubicBezTo>
                  <a:pt x="959" y="103"/>
                  <a:pt x="959" y="103"/>
                  <a:pt x="959" y="103"/>
                </a:cubicBezTo>
                <a:cubicBezTo>
                  <a:pt x="957" y="104"/>
                  <a:pt x="957" y="104"/>
                  <a:pt x="957" y="104"/>
                </a:cubicBezTo>
                <a:cubicBezTo>
                  <a:pt x="956" y="105"/>
                  <a:pt x="956" y="105"/>
                  <a:pt x="956" y="105"/>
                </a:cubicBezTo>
                <a:cubicBezTo>
                  <a:pt x="955" y="105"/>
                  <a:pt x="955" y="105"/>
                  <a:pt x="955" y="105"/>
                </a:cubicBezTo>
                <a:cubicBezTo>
                  <a:pt x="956" y="103"/>
                  <a:pt x="956" y="103"/>
                  <a:pt x="956" y="103"/>
                </a:cubicBezTo>
                <a:cubicBezTo>
                  <a:pt x="957" y="102"/>
                  <a:pt x="957" y="102"/>
                  <a:pt x="957" y="102"/>
                </a:cubicBezTo>
                <a:cubicBezTo>
                  <a:pt x="959" y="102"/>
                  <a:pt x="959" y="102"/>
                  <a:pt x="959" y="102"/>
                </a:cubicBezTo>
                <a:cubicBezTo>
                  <a:pt x="961" y="100"/>
                  <a:pt x="961" y="100"/>
                  <a:pt x="961" y="100"/>
                </a:cubicBezTo>
                <a:cubicBezTo>
                  <a:pt x="962" y="99"/>
                  <a:pt x="962" y="99"/>
                  <a:pt x="962" y="99"/>
                </a:cubicBezTo>
                <a:cubicBezTo>
                  <a:pt x="961" y="98"/>
                  <a:pt x="961" y="98"/>
                  <a:pt x="961" y="98"/>
                </a:cubicBezTo>
                <a:cubicBezTo>
                  <a:pt x="960" y="98"/>
                  <a:pt x="960" y="98"/>
                  <a:pt x="960" y="98"/>
                </a:cubicBezTo>
                <a:cubicBezTo>
                  <a:pt x="958" y="99"/>
                  <a:pt x="958" y="99"/>
                  <a:pt x="958" y="99"/>
                </a:cubicBezTo>
                <a:cubicBezTo>
                  <a:pt x="955" y="101"/>
                  <a:pt x="955" y="101"/>
                  <a:pt x="955" y="101"/>
                </a:cubicBezTo>
                <a:cubicBezTo>
                  <a:pt x="954" y="101"/>
                  <a:pt x="954" y="101"/>
                  <a:pt x="954" y="101"/>
                </a:cubicBezTo>
                <a:cubicBezTo>
                  <a:pt x="953" y="102"/>
                  <a:pt x="953" y="102"/>
                  <a:pt x="953" y="102"/>
                </a:cubicBezTo>
                <a:cubicBezTo>
                  <a:pt x="952" y="104"/>
                  <a:pt x="952" y="104"/>
                  <a:pt x="952" y="104"/>
                </a:cubicBezTo>
                <a:cubicBezTo>
                  <a:pt x="951" y="107"/>
                  <a:pt x="951" y="107"/>
                  <a:pt x="951" y="107"/>
                </a:cubicBezTo>
                <a:cubicBezTo>
                  <a:pt x="948" y="111"/>
                  <a:pt x="948" y="111"/>
                  <a:pt x="948" y="111"/>
                </a:cubicBezTo>
                <a:cubicBezTo>
                  <a:pt x="945" y="112"/>
                  <a:pt x="945" y="112"/>
                  <a:pt x="945" y="112"/>
                </a:cubicBezTo>
                <a:cubicBezTo>
                  <a:pt x="944" y="112"/>
                  <a:pt x="944" y="112"/>
                  <a:pt x="944" y="112"/>
                </a:cubicBezTo>
                <a:cubicBezTo>
                  <a:pt x="946" y="110"/>
                  <a:pt x="946" y="110"/>
                  <a:pt x="946" y="110"/>
                </a:cubicBezTo>
                <a:cubicBezTo>
                  <a:pt x="949" y="108"/>
                  <a:pt x="949" y="108"/>
                  <a:pt x="949" y="108"/>
                </a:cubicBezTo>
                <a:cubicBezTo>
                  <a:pt x="950" y="106"/>
                  <a:pt x="950" y="106"/>
                  <a:pt x="950" y="106"/>
                </a:cubicBezTo>
                <a:cubicBezTo>
                  <a:pt x="951" y="105"/>
                  <a:pt x="951" y="105"/>
                  <a:pt x="951" y="105"/>
                </a:cubicBezTo>
                <a:cubicBezTo>
                  <a:pt x="950" y="104"/>
                  <a:pt x="950" y="104"/>
                  <a:pt x="950" y="104"/>
                </a:cubicBezTo>
                <a:cubicBezTo>
                  <a:pt x="950" y="104"/>
                  <a:pt x="950" y="104"/>
                  <a:pt x="950" y="104"/>
                </a:cubicBezTo>
                <a:cubicBezTo>
                  <a:pt x="949" y="103"/>
                  <a:pt x="949" y="103"/>
                  <a:pt x="949" y="103"/>
                </a:cubicBezTo>
                <a:cubicBezTo>
                  <a:pt x="948" y="104"/>
                  <a:pt x="948" y="104"/>
                  <a:pt x="948" y="104"/>
                </a:cubicBezTo>
                <a:cubicBezTo>
                  <a:pt x="947" y="106"/>
                  <a:pt x="947" y="106"/>
                  <a:pt x="947" y="106"/>
                </a:cubicBezTo>
                <a:cubicBezTo>
                  <a:pt x="944" y="109"/>
                  <a:pt x="944" y="109"/>
                  <a:pt x="944" y="109"/>
                </a:cubicBezTo>
                <a:cubicBezTo>
                  <a:pt x="943" y="109"/>
                  <a:pt x="943" y="109"/>
                  <a:pt x="943" y="109"/>
                </a:cubicBezTo>
                <a:cubicBezTo>
                  <a:pt x="944" y="108"/>
                  <a:pt x="944" y="108"/>
                  <a:pt x="944" y="108"/>
                </a:cubicBezTo>
                <a:cubicBezTo>
                  <a:pt x="944" y="106"/>
                  <a:pt x="944" y="106"/>
                  <a:pt x="944" y="106"/>
                </a:cubicBezTo>
                <a:cubicBezTo>
                  <a:pt x="946" y="105"/>
                  <a:pt x="946" y="105"/>
                  <a:pt x="946" y="105"/>
                </a:cubicBezTo>
                <a:cubicBezTo>
                  <a:pt x="946" y="103"/>
                  <a:pt x="946" y="103"/>
                  <a:pt x="946" y="103"/>
                </a:cubicBezTo>
                <a:cubicBezTo>
                  <a:pt x="947" y="102"/>
                  <a:pt x="947" y="102"/>
                  <a:pt x="947" y="102"/>
                </a:cubicBezTo>
                <a:cubicBezTo>
                  <a:pt x="948" y="102"/>
                  <a:pt x="948" y="102"/>
                  <a:pt x="948" y="102"/>
                </a:cubicBezTo>
                <a:cubicBezTo>
                  <a:pt x="950" y="102"/>
                  <a:pt x="950" y="102"/>
                  <a:pt x="950" y="102"/>
                </a:cubicBezTo>
                <a:cubicBezTo>
                  <a:pt x="951" y="102"/>
                  <a:pt x="951" y="102"/>
                  <a:pt x="951" y="102"/>
                </a:cubicBezTo>
                <a:cubicBezTo>
                  <a:pt x="952" y="102"/>
                  <a:pt x="952" y="102"/>
                  <a:pt x="952" y="102"/>
                </a:cubicBezTo>
                <a:cubicBezTo>
                  <a:pt x="953" y="100"/>
                  <a:pt x="953" y="100"/>
                  <a:pt x="953" y="100"/>
                </a:cubicBezTo>
                <a:cubicBezTo>
                  <a:pt x="955" y="100"/>
                  <a:pt x="955" y="100"/>
                  <a:pt x="955" y="100"/>
                </a:cubicBezTo>
                <a:cubicBezTo>
                  <a:pt x="957" y="97"/>
                  <a:pt x="957" y="97"/>
                  <a:pt x="957" y="97"/>
                </a:cubicBezTo>
                <a:cubicBezTo>
                  <a:pt x="958" y="95"/>
                  <a:pt x="958" y="95"/>
                  <a:pt x="958" y="95"/>
                </a:cubicBezTo>
                <a:cubicBezTo>
                  <a:pt x="957" y="94"/>
                  <a:pt x="957" y="94"/>
                  <a:pt x="957" y="94"/>
                </a:cubicBezTo>
                <a:cubicBezTo>
                  <a:pt x="958" y="93"/>
                  <a:pt x="958" y="93"/>
                  <a:pt x="958" y="93"/>
                </a:cubicBezTo>
                <a:cubicBezTo>
                  <a:pt x="957" y="92"/>
                  <a:pt x="957" y="92"/>
                  <a:pt x="957" y="92"/>
                </a:cubicBezTo>
                <a:cubicBezTo>
                  <a:pt x="954" y="93"/>
                  <a:pt x="954" y="93"/>
                  <a:pt x="954" y="93"/>
                </a:cubicBezTo>
                <a:cubicBezTo>
                  <a:pt x="953" y="95"/>
                  <a:pt x="953" y="95"/>
                  <a:pt x="953" y="95"/>
                </a:cubicBezTo>
                <a:cubicBezTo>
                  <a:pt x="953" y="97"/>
                  <a:pt x="953" y="97"/>
                  <a:pt x="953" y="97"/>
                </a:cubicBezTo>
                <a:cubicBezTo>
                  <a:pt x="953" y="99"/>
                  <a:pt x="953" y="99"/>
                  <a:pt x="953" y="99"/>
                </a:cubicBezTo>
                <a:cubicBezTo>
                  <a:pt x="952" y="99"/>
                  <a:pt x="952" y="99"/>
                  <a:pt x="952" y="99"/>
                </a:cubicBezTo>
                <a:cubicBezTo>
                  <a:pt x="952" y="99"/>
                  <a:pt x="952" y="99"/>
                  <a:pt x="952" y="99"/>
                </a:cubicBezTo>
                <a:cubicBezTo>
                  <a:pt x="952" y="98"/>
                  <a:pt x="952" y="98"/>
                  <a:pt x="952" y="98"/>
                </a:cubicBezTo>
                <a:cubicBezTo>
                  <a:pt x="951" y="97"/>
                  <a:pt x="951" y="97"/>
                  <a:pt x="951" y="97"/>
                </a:cubicBezTo>
                <a:cubicBezTo>
                  <a:pt x="949" y="97"/>
                  <a:pt x="949" y="97"/>
                  <a:pt x="949" y="97"/>
                </a:cubicBezTo>
                <a:cubicBezTo>
                  <a:pt x="947" y="98"/>
                  <a:pt x="947" y="98"/>
                  <a:pt x="947" y="98"/>
                </a:cubicBezTo>
                <a:cubicBezTo>
                  <a:pt x="946" y="98"/>
                  <a:pt x="946" y="98"/>
                  <a:pt x="946" y="98"/>
                </a:cubicBezTo>
                <a:cubicBezTo>
                  <a:pt x="944" y="98"/>
                  <a:pt x="944" y="98"/>
                  <a:pt x="944" y="98"/>
                </a:cubicBezTo>
                <a:cubicBezTo>
                  <a:pt x="942" y="99"/>
                  <a:pt x="942" y="99"/>
                  <a:pt x="942" y="99"/>
                </a:cubicBezTo>
                <a:cubicBezTo>
                  <a:pt x="940" y="99"/>
                  <a:pt x="940" y="99"/>
                  <a:pt x="940" y="99"/>
                </a:cubicBezTo>
                <a:cubicBezTo>
                  <a:pt x="941" y="98"/>
                  <a:pt x="941" y="98"/>
                  <a:pt x="941" y="98"/>
                </a:cubicBezTo>
                <a:cubicBezTo>
                  <a:pt x="943" y="97"/>
                  <a:pt x="943" y="97"/>
                  <a:pt x="943" y="97"/>
                </a:cubicBezTo>
                <a:cubicBezTo>
                  <a:pt x="944" y="96"/>
                  <a:pt x="944" y="96"/>
                  <a:pt x="944" y="96"/>
                </a:cubicBezTo>
                <a:cubicBezTo>
                  <a:pt x="944" y="95"/>
                  <a:pt x="944" y="95"/>
                  <a:pt x="944" y="95"/>
                </a:cubicBezTo>
                <a:cubicBezTo>
                  <a:pt x="943" y="95"/>
                  <a:pt x="943" y="95"/>
                  <a:pt x="943" y="95"/>
                </a:cubicBezTo>
                <a:cubicBezTo>
                  <a:pt x="941" y="95"/>
                  <a:pt x="941" y="95"/>
                  <a:pt x="941" y="95"/>
                </a:cubicBezTo>
                <a:cubicBezTo>
                  <a:pt x="942" y="94"/>
                  <a:pt x="942" y="94"/>
                  <a:pt x="942" y="94"/>
                </a:cubicBezTo>
                <a:cubicBezTo>
                  <a:pt x="943" y="94"/>
                  <a:pt x="943" y="94"/>
                  <a:pt x="943" y="94"/>
                </a:cubicBezTo>
                <a:cubicBezTo>
                  <a:pt x="944" y="93"/>
                  <a:pt x="944" y="93"/>
                  <a:pt x="944" y="93"/>
                </a:cubicBezTo>
                <a:cubicBezTo>
                  <a:pt x="945" y="91"/>
                  <a:pt x="945" y="91"/>
                  <a:pt x="945" y="91"/>
                </a:cubicBezTo>
                <a:cubicBezTo>
                  <a:pt x="947" y="90"/>
                  <a:pt x="947" y="90"/>
                  <a:pt x="947" y="90"/>
                </a:cubicBezTo>
                <a:cubicBezTo>
                  <a:pt x="947" y="90"/>
                  <a:pt x="947" y="90"/>
                  <a:pt x="947" y="90"/>
                </a:cubicBezTo>
                <a:cubicBezTo>
                  <a:pt x="948" y="90"/>
                  <a:pt x="948" y="90"/>
                  <a:pt x="948" y="90"/>
                </a:cubicBezTo>
                <a:cubicBezTo>
                  <a:pt x="950" y="91"/>
                  <a:pt x="950" y="91"/>
                  <a:pt x="950" y="91"/>
                </a:cubicBezTo>
                <a:cubicBezTo>
                  <a:pt x="951" y="92"/>
                  <a:pt x="951" y="92"/>
                  <a:pt x="951" y="92"/>
                </a:cubicBezTo>
                <a:cubicBezTo>
                  <a:pt x="953" y="92"/>
                  <a:pt x="953" y="92"/>
                  <a:pt x="953" y="92"/>
                </a:cubicBezTo>
                <a:cubicBezTo>
                  <a:pt x="955" y="90"/>
                  <a:pt x="955" y="90"/>
                  <a:pt x="955" y="90"/>
                </a:cubicBezTo>
                <a:cubicBezTo>
                  <a:pt x="956" y="88"/>
                  <a:pt x="956" y="88"/>
                  <a:pt x="956" y="88"/>
                </a:cubicBezTo>
                <a:cubicBezTo>
                  <a:pt x="956" y="87"/>
                  <a:pt x="956" y="87"/>
                  <a:pt x="956" y="87"/>
                </a:cubicBezTo>
                <a:cubicBezTo>
                  <a:pt x="954" y="85"/>
                  <a:pt x="954" y="85"/>
                  <a:pt x="954" y="85"/>
                </a:cubicBezTo>
                <a:cubicBezTo>
                  <a:pt x="953" y="83"/>
                  <a:pt x="953" y="83"/>
                  <a:pt x="953" y="83"/>
                </a:cubicBezTo>
                <a:cubicBezTo>
                  <a:pt x="953" y="82"/>
                  <a:pt x="953" y="82"/>
                  <a:pt x="953" y="82"/>
                </a:cubicBezTo>
                <a:cubicBezTo>
                  <a:pt x="951" y="80"/>
                  <a:pt x="951" y="80"/>
                  <a:pt x="951" y="80"/>
                </a:cubicBezTo>
                <a:cubicBezTo>
                  <a:pt x="950" y="79"/>
                  <a:pt x="950" y="79"/>
                  <a:pt x="950" y="79"/>
                </a:cubicBezTo>
                <a:cubicBezTo>
                  <a:pt x="948" y="76"/>
                  <a:pt x="948" y="76"/>
                  <a:pt x="948" y="76"/>
                </a:cubicBezTo>
                <a:cubicBezTo>
                  <a:pt x="948" y="76"/>
                  <a:pt x="948" y="76"/>
                  <a:pt x="948" y="76"/>
                </a:cubicBezTo>
                <a:cubicBezTo>
                  <a:pt x="947" y="78"/>
                  <a:pt x="947" y="78"/>
                  <a:pt x="947" y="78"/>
                </a:cubicBezTo>
                <a:cubicBezTo>
                  <a:pt x="946" y="79"/>
                  <a:pt x="946" y="79"/>
                  <a:pt x="946" y="79"/>
                </a:cubicBezTo>
                <a:cubicBezTo>
                  <a:pt x="946" y="79"/>
                  <a:pt x="946" y="79"/>
                  <a:pt x="946" y="79"/>
                </a:cubicBezTo>
                <a:cubicBezTo>
                  <a:pt x="945" y="81"/>
                  <a:pt x="945" y="81"/>
                  <a:pt x="945" y="81"/>
                </a:cubicBezTo>
                <a:cubicBezTo>
                  <a:pt x="945" y="82"/>
                  <a:pt x="945" y="82"/>
                  <a:pt x="945" y="82"/>
                </a:cubicBezTo>
                <a:cubicBezTo>
                  <a:pt x="943" y="83"/>
                  <a:pt x="943" y="83"/>
                  <a:pt x="943" y="83"/>
                </a:cubicBezTo>
                <a:cubicBezTo>
                  <a:pt x="942" y="84"/>
                  <a:pt x="942" y="84"/>
                  <a:pt x="942" y="84"/>
                </a:cubicBezTo>
                <a:cubicBezTo>
                  <a:pt x="942" y="86"/>
                  <a:pt x="942" y="86"/>
                  <a:pt x="942" y="86"/>
                </a:cubicBezTo>
                <a:cubicBezTo>
                  <a:pt x="940" y="87"/>
                  <a:pt x="940" y="87"/>
                  <a:pt x="940" y="87"/>
                </a:cubicBezTo>
                <a:cubicBezTo>
                  <a:pt x="939" y="89"/>
                  <a:pt x="939" y="89"/>
                  <a:pt x="939" y="89"/>
                </a:cubicBezTo>
                <a:cubicBezTo>
                  <a:pt x="939" y="91"/>
                  <a:pt x="939" y="91"/>
                  <a:pt x="939" y="91"/>
                </a:cubicBezTo>
                <a:cubicBezTo>
                  <a:pt x="938" y="92"/>
                  <a:pt x="938" y="92"/>
                  <a:pt x="938" y="92"/>
                </a:cubicBezTo>
                <a:cubicBezTo>
                  <a:pt x="937" y="92"/>
                  <a:pt x="937" y="92"/>
                  <a:pt x="937" y="92"/>
                </a:cubicBezTo>
                <a:cubicBezTo>
                  <a:pt x="938" y="89"/>
                  <a:pt x="938" y="89"/>
                  <a:pt x="938" y="89"/>
                </a:cubicBezTo>
                <a:cubicBezTo>
                  <a:pt x="939" y="87"/>
                  <a:pt x="939" y="87"/>
                  <a:pt x="939" y="87"/>
                </a:cubicBezTo>
                <a:cubicBezTo>
                  <a:pt x="941" y="86"/>
                  <a:pt x="941" y="86"/>
                  <a:pt x="941" y="86"/>
                </a:cubicBezTo>
                <a:cubicBezTo>
                  <a:pt x="941" y="85"/>
                  <a:pt x="941" y="85"/>
                  <a:pt x="941" y="85"/>
                </a:cubicBezTo>
                <a:cubicBezTo>
                  <a:pt x="940" y="85"/>
                  <a:pt x="940" y="85"/>
                  <a:pt x="940" y="85"/>
                </a:cubicBezTo>
                <a:cubicBezTo>
                  <a:pt x="940" y="83"/>
                  <a:pt x="940" y="83"/>
                  <a:pt x="940" y="83"/>
                </a:cubicBezTo>
                <a:cubicBezTo>
                  <a:pt x="938" y="84"/>
                  <a:pt x="938" y="84"/>
                  <a:pt x="938" y="84"/>
                </a:cubicBezTo>
                <a:cubicBezTo>
                  <a:pt x="935" y="87"/>
                  <a:pt x="935" y="87"/>
                  <a:pt x="935" y="87"/>
                </a:cubicBezTo>
                <a:cubicBezTo>
                  <a:pt x="935" y="89"/>
                  <a:pt x="935" y="89"/>
                  <a:pt x="935" y="89"/>
                </a:cubicBezTo>
                <a:cubicBezTo>
                  <a:pt x="933" y="90"/>
                  <a:pt x="933" y="90"/>
                  <a:pt x="933" y="90"/>
                </a:cubicBezTo>
                <a:cubicBezTo>
                  <a:pt x="933" y="89"/>
                  <a:pt x="933" y="89"/>
                  <a:pt x="933" y="89"/>
                </a:cubicBezTo>
                <a:cubicBezTo>
                  <a:pt x="934" y="88"/>
                  <a:pt x="934" y="88"/>
                  <a:pt x="934" y="88"/>
                </a:cubicBezTo>
                <a:cubicBezTo>
                  <a:pt x="935" y="85"/>
                  <a:pt x="935" y="85"/>
                  <a:pt x="935" y="85"/>
                </a:cubicBezTo>
                <a:cubicBezTo>
                  <a:pt x="936" y="84"/>
                  <a:pt x="936" y="84"/>
                  <a:pt x="936" y="84"/>
                </a:cubicBezTo>
                <a:cubicBezTo>
                  <a:pt x="938" y="82"/>
                  <a:pt x="938" y="82"/>
                  <a:pt x="938" y="82"/>
                </a:cubicBezTo>
                <a:cubicBezTo>
                  <a:pt x="939" y="81"/>
                  <a:pt x="939" y="81"/>
                  <a:pt x="939" y="81"/>
                </a:cubicBezTo>
                <a:cubicBezTo>
                  <a:pt x="939" y="79"/>
                  <a:pt x="939" y="79"/>
                  <a:pt x="939" y="79"/>
                </a:cubicBezTo>
                <a:cubicBezTo>
                  <a:pt x="939" y="78"/>
                  <a:pt x="939" y="78"/>
                  <a:pt x="939" y="78"/>
                </a:cubicBezTo>
                <a:cubicBezTo>
                  <a:pt x="937" y="79"/>
                  <a:pt x="937" y="79"/>
                  <a:pt x="937" y="79"/>
                </a:cubicBezTo>
                <a:cubicBezTo>
                  <a:pt x="934" y="82"/>
                  <a:pt x="934" y="82"/>
                  <a:pt x="934" y="82"/>
                </a:cubicBezTo>
                <a:cubicBezTo>
                  <a:pt x="934" y="83"/>
                  <a:pt x="934" y="83"/>
                  <a:pt x="934" y="83"/>
                </a:cubicBezTo>
                <a:cubicBezTo>
                  <a:pt x="932" y="85"/>
                  <a:pt x="932" y="85"/>
                  <a:pt x="932" y="85"/>
                </a:cubicBezTo>
                <a:cubicBezTo>
                  <a:pt x="932" y="85"/>
                  <a:pt x="932" y="85"/>
                  <a:pt x="932" y="85"/>
                </a:cubicBezTo>
                <a:cubicBezTo>
                  <a:pt x="932" y="83"/>
                  <a:pt x="932" y="83"/>
                  <a:pt x="932" y="83"/>
                </a:cubicBezTo>
                <a:cubicBezTo>
                  <a:pt x="933" y="81"/>
                  <a:pt x="933" y="81"/>
                  <a:pt x="933" y="81"/>
                </a:cubicBezTo>
                <a:cubicBezTo>
                  <a:pt x="932" y="81"/>
                  <a:pt x="932" y="81"/>
                  <a:pt x="932" y="81"/>
                </a:cubicBezTo>
                <a:cubicBezTo>
                  <a:pt x="932" y="80"/>
                  <a:pt x="932" y="80"/>
                  <a:pt x="932" y="80"/>
                </a:cubicBezTo>
                <a:cubicBezTo>
                  <a:pt x="934" y="80"/>
                  <a:pt x="934" y="80"/>
                  <a:pt x="934" y="80"/>
                </a:cubicBezTo>
                <a:cubicBezTo>
                  <a:pt x="937" y="77"/>
                  <a:pt x="937" y="77"/>
                  <a:pt x="937" y="77"/>
                </a:cubicBezTo>
                <a:cubicBezTo>
                  <a:pt x="940" y="75"/>
                  <a:pt x="940" y="75"/>
                  <a:pt x="940" y="75"/>
                </a:cubicBezTo>
                <a:cubicBezTo>
                  <a:pt x="940" y="73"/>
                  <a:pt x="940" y="73"/>
                  <a:pt x="940" y="73"/>
                </a:cubicBezTo>
                <a:cubicBezTo>
                  <a:pt x="939" y="73"/>
                  <a:pt x="939" y="73"/>
                  <a:pt x="939" y="73"/>
                </a:cubicBezTo>
                <a:cubicBezTo>
                  <a:pt x="937" y="75"/>
                  <a:pt x="937" y="75"/>
                  <a:pt x="937" y="75"/>
                </a:cubicBezTo>
                <a:cubicBezTo>
                  <a:pt x="936" y="76"/>
                  <a:pt x="936" y="76"/>
                  <a:pt x="936" y="76"/>
                </a:cubicBezTo>
                <a:cubicBezTo>
                  <a:pt x="935" y="77"/>
                  <a:pt x="935" y="77"/>
                  <a:pt x="935" y="77"/>
                </a:cubicBezTo>
                <a:cubicBezTo>
                  <a:pt x="935" y="76"/>
                  <a:pt x="935" y="76"/>
                  <a:pt x="935" y="76"/>
                </a:cubicBezTo>
                <a:cubicBezTo>
                  <a:pt x="934" y="75"/>
                  <a:pt x="934" y="75"/>
                  <a:pt x="934" y="75"/>
                </a:cubicBezTo>
                <a:cubicBezTo>
                  <a:pt x="931" y="78"/>
                  <a:pt x="931" y="78"/>
                  <a:pt x="931" y="78"/>
                </a:cubicBezTo>
                <a:cubicBezTo>
                  <a:pt x="930" y="79"/>
                  <a:pt x="930" y="79"/>
                  <a:pt x="930" y="79"/>
                </a:cubicBezTo>
                <a:cubicBezTo>
                  <a:pt x="928" y="82"/>
                  <a:pt x="928" y="82"/>
                  <a:pt x="928" y="82"/>
                </a:cubicBezTo>
                <a:cubicBezTo>
                  <a:pt x="926" y="84"/>
                  <a:pt x="926" y="84"/>
                  <a:pt x="926" y="84"/>
                </a:cubicBezTo>
                <a:cubicBezTo>
                  <a:pt x="925" y="84"/>
                  <a:pt x="925" y="84"/>
                  <a:pt x="925" y="84"/>
                </a:cubicBezTo>
                <a:cubicBezTo>
                  <a:pt x="926" y="82"/>
                  <a:pt x="926" y="82"/>
                  <a:pt x="926" y="82"/>
                </a:cubicBezTo>
                <a:cubicBezTo>
                  <a:pt x="928" y="81"/>
                  <a:pt x="928" y="81"/>
                  <a:pt x="928" y="81"/>
                </a:cubicBezTo>
                <a:cubicBezTo>
                  <a:pt x="929" y="79"/>
                  <a:pt x="929" y="79"/>
                  <a:pt x="929" y="79"/>
                </a:cubicBezTo>
                <a:cubicBezTo>
                  <a:pt x="929" y="78"/>
                  <a:pt x="929" y="78"/>
                  <a:pt x="929" y="78"/>
                </a:cubicBezTo>
                <a:cubicBezTo>
                  <a:pt x="927" y="79"/>
                  <a:pt x="927" y="79"/>
                  <a:pt x="927" y="79"/>
                </a:cubicBezTo>
                <a:cubicBezTo>
                  <a:pt x="929" y="77"/>
                  <a:pt x="929" y="77"/>
                  <a:pt x="929" y="77"/>
                </a:cubicBezTo>
                <a:cubicBezTo>
                  <a:pt x="931" y="77"/>
                  <a:pt x="931" y="77"/>
                  <a:pt x="931" y="77"/>
                </a:cubicBezTo>
                <a:cubicBezTo>
                  <a:pt x="932" y="76"/>
                  <a:pt x="932" y="76"/>
                  <a:pt x="932" y="76"/>
                </a:cubicBezTo>
                <a:cubicBezTo>
                  <a:pt x="932" y="75"/>
                  <a:pt x="932" y="75"/>
                  <a:pt x="932" y="75"/>
                </a:cubicBezTo>
                <a:cubicBezTo>
                  <a:pt x="931" y="75"/>
                  <a:pt x="931" y="75"/>
                  <a:pt x="931" y="75"/>
                </a:cubicBezTo>
                <a:cubicBezTo>
                  <a:pt x="928" y="76"/>
                  <a:pt x="928" y="76"/>
                  <a:pt x="928" y="76"/>
                </a:cubicBezTo>
                <a:cubicBezTo>
                  <a:pt x="927" y="77"/>
                  <a:pt x="927" y="77"/>
                  <a:pt x="927" y="77"/>
                </a:cubicBezTo>
                <a:cubicBezTo>
                  <a:pt x="926" y="77"/>
                  <a:pt x="926" y="77"/>
                  <a:pt x="926" y="77"/>
                </a:cubicBezTo>
                <a:cubicBezTo>
                  <a:pt x="929" y="75"/>
                  <a:pt x="929" y="75"/>
                  <a:pt x="929" y="75"/>
                </a:cubicBezTo>
                <a:cubicBezTo>
                  <a:pt x="929" y="74"/>
                  <a:pt x="929" y="74"/>
                  <a:pt x="929" y="74"/>
                </a:cubicBezTo>
                <a:cubicBezTo>
                  <a:pt x="927" y="74"/>
                  <a:pt x="927" y="74"/>
                  <a:pt x="927" y="74"/>
                </a:cubicBezTo>
                <a:cubicBezTo>
                  <a:pt x="928" y="72"/>
                  <a:pt x="928" y="72"/>
                  <a:pt x="928" y="72"/>
                </a:cubicBezTo>
                <a:cubicBezTo>
                  <a:pt x="930" y="72"/>
                  <a:pt x="930" y="72"/>
                  <a:pt x="930" y="72"/>
                </a:cubicBezTo>
                <a:cubicBezTo>
                  <a:pt x="931" y="73"/>
                  <a:pt x="931" y="73"/>
                  <a:pt x="931" y="73"/>
                </a:cubicBezTo>
                <a:cubicBezTo>
                  <a:pt x="933" y="73"/>
                  <a:pt x="933" y="73"/>
                  <a:pt x="933" y="73"/>
                </a:cubicBezTo>
                <a:cubicBezTo>
                  <a:pt x="934" y="71"/>
                  <a:pt x="934" y="71"/>
                  <a:pt x="934" y="71"/>
                </a:cubicBezTo>
                <a:cubicBezTo>
                  <a:pt x="936" y="70"/>
                  <a:pt x="936" y="70"/>
                  <a:pt x="936" y="70"/>
                </a:cubicBezTo>
                <a:cubicBezTo>
                  <a:pt x="936" y="69"/>
                  <a:pt x="936" y="69"/>
                  <a:pt x="936" y="69"/>
                </a:cubicBezTo>
                <a:cubicBezTo>
                  <a:pt x="937" y="67"/>
                  <a:pt x="937" y="67"/>
                  <a:pt x="937" y="67"/>
                </a:cubicBezTo>
                <a:cubicBezTo>
                  <a:pt x="937" y="66"/>
                  <a:pt x="937" y="66"/>
                  <a:pt x="937" y="66"/>
                </a:cubicBezTo>
                <a:cubicBezTo>
                  <a:pt x="935" y="66"/>
                  <a:pt x="935" y="66"/>
                  <a:pt x="935" y="66"/>
                </a:cubicBezTo>
                <a:cubicBezTo>
                  <a:pt x="934" y="65"/>
                  <a:pt x="934" y="65"/>
                  <a:pt x="934" y="65"/>
                </a:cubicBezTo>
                <a:cubicBezTo>
                  <a:pt x="932" y="64"/>
                  <a:pt x="932" y="64"/>
                  <a:pt x="932" y="64"/>
                </a:cubicBezTo>
                <a:cubicBezTo>
                  <a:pt x="930" y="66"/>
                  <a:pt x="930" y="66"/>
                  <a:pt x="930" y="66"/>
                </a:cubicBezTo>
                <a:cubicBezTo>
                  <a:pt x="928" y="67"/>
                  <a:pt x="928" y="67"/>
                  <a:pt x="928" y="67"/>
                </a:cubicBezTo>
                <a:cubicBezTo>
                  <a:pt x="926" y="69"/>
                  <a:pt x="926" y="69"/>
                  <a:pt x="926" y="69"/>
                </a:cubicBezTo>
                <a:cubicBezTo>
                  <a:pt x="922" y="73"/>
                  <a:pt x="922" y="73"/>
                  <a:pt x="922" y="73"/>
                </a:cubicBezTo>
                <a:cubicBezTo>
                  <a:pt x="921" y="73"/>
                  <a:pt x="921" y="73"/>
                  <a:pt x="921" y="73"/>
                </a:cubicBezTo>
                <a:cubicBezTo>
                  <a:pt x="922" y="72"/>
                  <a:pt x="922" y="72"/>
                  <a:pt x="922" y="72"/>
                </a:cubicBezTo>
                <a:cubicBezTo>
                  <a:pt x="923" y="71"/>
                  <a:pt x="923" y="71"/>
                  <a:pt x="923" y="71"/>
                </a:cubicBezTo>
                <a:cubicBezTo>
                  <a:pt x="924" y="70"/>
                  <a:pt x="924" y="70"/>
                  <a:pt x="924" y="70"/>
                </a:cubicBezTo>
                <a:cubicBezTo>
                  <a:pt x="927" y="67"/>
                  <a:pt x="927" y="67"/>
                  <a:pt x="927" y="67"/>
                </a:cubicBezTo>
                <a:cubicBezTo>
                  <a:pt x="929" y="65"/>
                  <a:pt x="929" y="65"/>
                  <a:pt x="929" y="65"/>
                </a:cubicBezTo>
                <a:cubicBezTo>
                  <a:pt x="930" y="64"/>
                  <a:pt x="930" y="64"/>
                  <a:pt x="930" y="64"/>
                </a:cubicBezTo>
                <a:cubicBezTo>
                  <a:pt x="930" y="63"/>
                  <a:pt x="930" y="63"/>
                  <a:pt x="930" y="63"/>
                </a:cubicBezTo>
                <a:cubicBezTo>
                  <a:pt x="926" y="63"/>
                  <a:pt x="926" y="63"/>
                  <a:pt x="926" y="63"/>
                </a:cubicBezTo>
                <a:cubicBezTo>
                  <a:pt x="923" y="65"/>
                  <a:pt x="923" y="65"/>
                  <a:pt x="923" y="65"/>
                </a:cubicBezTo>
                <a:cubicBezTo>
                  <a:pt x="926" y="63"/>
                  <a:pt x="926" y="63"/>
                  <a:pt x="926" y="63"/>
                </a:cubicBezTo>
                <a:cubicBezTo>
                  <a:pt x="929" y="62"/>
                  <a:pt x="929" y="62"/>
                  <a:pt x="929" y="62"/>
                </a:cubicBezTo>
                <a:cubicBezTo>
                  <a:pt x="931" y="62"/>
                  <a:pt x="931" y="62"/>
                  <a:pt x="931" y="62"/>
                </a:cubicBezTo>
                <a:cubicBezTo>
                  <a:pt x="932" y="63"/>
                  <a:pt x="932" y="63"/>
                  <a:pt x="932" y="63"/>
                </a:cubicBezTo>
                <a:cubicBezTo>
                  <a:pt x="934" y="61"/>
                  <a:pt x="934" y="61"/>
                  <a:pt x="934" y="61"/>
                </a:cubicBezTo>
                <a:cubicBezTo>
                  <a:pt x="934" y="59"/>
                  <a:pt x="934" y="59"/>
                  <a:pt x="934" y="59"/>
                </a:cubicBezTo>
                <a:cubicBezTo>
                  <a:pt x="933" y="58"/>
                  <a:pt x="933" y="58"/>
                  <a:pt x="933" y="58"/>
                </a:cubicBezTo>
                <a:cubicBezTo>
                  <a:pt x="933" y="57"/>
                  <a:pt x="933" y="57"/>
                  <a:pt x="933" y="57"/>
                </a:cubicBezTo>
                <a:cubicBezTo>
                  <a:pt x="933" y="56"/>
                  <a:pt x="933" y="56"/>
                  <a:pt x="933" y="56"/>
                </a:cubicBezTo>
                <a:cubicBezTo>
                  <a:pt x="931" y="55"/>
                  <a:pt x="931" y="55"/>
                  <a:pt x="931" y="55"/>
                </a:cubicBezTo>
                <a:cubicBezTo>
                  <a:pt x="930" y="53"/>
                  <a:pt x="930" y="53"/>
                  <a:pt x="930" y="53"/>
                </a:cubicBezTo>
                <a:cubicBezTo>
                  <a:pt x="929" y="53"/>
                  <a:pt x="929" y="53"/>
                  <a:pt x="929" y="53"/>
                </a:cubicBezTo>
                <a:cubicBezTo>
                  <a:pt x="928" y="53"/>
                  <a:pt x="928" y="53"/>
                  <a:pt x="928" y="53"/>
                </a:cubicBezTo>
                <a:cubicBezTo>
                  <a:pt x="927" y="53"/>
                  <a:pt x="927" y="53"/>
                  <a:pt x="927" y="53"/>
                </a:cubicBezTo>
                <a:cubicBezTo>
                  <a:pt x="927" y="52"/>
                  <a:pt x="927" y="52"/>
                  <a:pt x="927" y="52"/>
                </a:cubicBezTo>
                <a:cubicBezTo>
                  <a:pt x="926" y="51"/>
                  <a:pt x="926" y="51"/>
                  <a:pt x="926" y="51"/>
                </a:cubicBezTo>
                <a:cubicBezTo>
                  <a:pt x="924" y="50"/>
                  <a:pt x="924" y="50"/>
                  <a:pt x="924" y="50"/>
                </a:cubicBezTo>
                <a:cubicBezTo>
                  <a:pt x="924" y="49"/>
                  <a:pt x="924" y="49"/>
                  <a:pt x="924" y="49"/>
                </a:cubicBezTo>
                <a:cubicBezTo>
                  <a:pt x="921" y="47"/>
                  <a:pt x="921" y="47"/>
                  <a:pt x="921" y="47"/>
                </a:cubicBezTo>
                <a:cubicBezTo>
                  <a:pt x="920" y="48"/>
                  <a:pt x="920" y="48"/>
                  <a:pt x="920" y="48"/>
                </a:cubicBezTo>
                <a:cubicBezTo>
                  <a:pt x="920" y="47"/>
                  <a:pt x="920" y="47"/>
                  <a:pt x="920" y="47"/>
                </a:cubicBezTo>
                <a:cubicBezTo>
                  <a:pt x="917" y="46"/>
                  <a:pt x="917" y="46"/>
                  <a:pt x="917" y="46"/>
                </a:cubicBezTo>
                <a:cubicBezTo>
                  <a:pt x="914" y="47"/>
                  <a:pt x="914" y="47"/>
                  <a:pt x="914" y="47"/>
                </a:cubicBezTo>
                <a:cubicBezTo>
                  <a:pt x="912" y="49"/>
                  <a:pt x="912" y="49"/>
                  <a:pt x="912" y="49"/>
                </a:cubicBezTo>
                <a:cubicBezTo>
                  <a:pt x="910" y="49"/>
                  <a:pt x="910" y="49"/>
                  <a:pt x="910" y="49"/>
                </a:cubicBezTo>
                <a:cubicBezTo>
                  <a:pt x="908" y="52"/>
                  <a:pt x="908" y="52"/>
                  <a:pt x="908" y="52"/>
                </a:cubicBezTo>
                <a:cubicBezTo>
                  <a:pt x="909" y="53"/>
                  <a:pt x="909" y="53"/>
                  <a:pt x="909" y="53"/>
                </a:cubicBezTo>
                <a:cubicBezTo>
                  <a:pt x="910" y="53"/>
                  <a:pt x="910" y="53"/>
                  <a:pt x="910" y="53"/>
                </a:cubicBezTo>
                <a:cubicBezTo>
                  <a:pt x="914" y="56"/>
                  <a:pt x="914" y="56"/>
                  <a:pt x="914" y="56"/>
                </a:cubicBezTo>
                <a:cubicBezTo>
                  <a:pt x="914" y="57"/>
                  <a:pt x="914" y="57"/>
                  <a:pt x="914" y="57"/>
                </a:cubicBezTo>
                <a:cubicBezTo>
                  <a:pt x="916" y="58"/>
                  <a:pt x="916" y="58"/>
                  <a:pt x="916" y="58"/>
                </a:cubicBezTo>
                <a:cubicBezTo>
                  <a:pt x="916" y="60"/>
                  <a:pt x="916" y="60"/>
                  <a:pt x="916" y="60"/>
                </a:cubicBezTo>
                <a:cubicBezTo>
                  <a:pt x="916" y="60"/>
                  <a:pt x="916" y="60"/>
                  <a:pt x="916" y="60"/>
                </a:cubicBezTo>
                <a:cubicBezTo>
                  <a:pt x="914" y="59"/>
                  <a:pt x="914" y="59"/>
                  <a:pt x="914" y="59"/>
                </a:cubicBezTo>
                <a:cubicBezTo>
                  <a:pt x="912" y="59"/>
                  <a:pt x="912" y="59"/>
                  <a:pt x="912" y="59"/>
                </a:cubicBezTo>
                <a:cubicBezTo>
                  <a:pt x="912" y="58"/>
                  <a:pt x="912" y="58"/>
                  <a:pt x="912" y="58"/>
                </a:cubicBezTo>
                <a:cubicBezTo>
                  <a:pt x="909" y="54"/>
                  <a:pt x="909" y="54"/>
                  <a:pt x="909" y="54"/>
                </a:cubicBezTo>
                <a:cubicBezTo>
                  <a:pt x="907" y="55"/>
                  <a:pt x="907" y="55"/>
                  <a:pt x="907" y="55"/>
                </a:cubicBezTo>
                <a:cubicBezTo>
                  <a:pt x="906" y="55"/>
                  <a:pt x="906" y="55"/>
                  <a:pt x="906" y="55"/>
                </a:cubicBezTo>
                <a:cubicBezTo>
                  <a:pt x="906" y="54"/>
                  <a:pt x="906" y="54"/>
                  <a:pt x="906" y="54"/>
                </a:cubicBezTo>
                <a:cubicBezTo>
                  <a:pt x="907" y="52"/>
                  <a:pt x="907" y="52"/>
                  <a:pt x="907" y="52"/>
                </a:cubicBezTo>
                <a:cubicBezTo>
                  <a:pt x="905" y="51"/>
                  <a:pt x="905" y="51"/>
                  <a:pt x="905" y="51"/>
                </a:cubicBezTo>
                <a:cubicBezTo>
                  <a:pt x="904" y="51"/>
                  <a:pt x="904" y="51"/>
                  <a:pt x="904" y="51"/>
                </a:cubicBezTo>
                <a:cubicBezTo>
                  <a:pt x="904" y="55"/>
                  <a:pt x="904" y="55"/>
                  <a:pt x="904" y="55"/>
                </a:cubicBezTo>
                <a:cubicBezTo>
                  <a:pt x="905" y="57"/>
                  <a:pt x="905" y="57"/>
                  <a:pt x="905" y="57"/>
                </a:cubicBezTo>
                <a:cubicBezTo>
                  <a:pt x="905" y="59"/>
                  <a:pt x="905" y="59"/>
                  <a:pt x="905" y="59"/>
                </a:cubicBezTo>
                <a:cubicBezTo>
                  <a:pt x="905" y="61"/>
                  <a:pt x="905" y="61"/>
                  <a:pt x="905" y="61"/>
                </a:cubicBezTo>
                <a:cubicBezTo>
                  <a:pt x="905" y="59"/>
                  <a:pt x="905" y="59"/>
                  <a:pt x="905" y="59"/>
                </a:cubicBezTo>
                <a:cubicBezTo>
                  <a:pt x="903" y="56"/>
                  <a:pt x="903" y="56"/>
                  <a:pt x="903" y="56"/>
                </a:cubicBezTo>
                <a:cubicBezTo>
                  <a:pt x="902" y="58"/>
                  <a:pt x="902" y="58"/>
                  <a:pt x="902" y="58"/>
                </a:cubicBezTo>
                <a:cubicBezTo>
                  <a:pt x="901" y="60"/>
                  <a:pt x="901" y="60"/>
                  <a:pt x="901" y="60"/>
                </a:cubicBezTo>
                <a:cubicBezTo>
                  <a:pt x="902" y="61"/>
                  <a:pt x="902" y="61"/>
                  <a:pt x="902" y="61"/>
                </a:cubicBezTo>
                <a:cubicBezTo>
                  <a:pt x="901" y="62"/>
                  <a:pt x="901" y="62"/>
                  <a:pt x="901" y="62"/>
                </a:cubicBezTo>
                <a:cubicBezTo>
                  <a:pt x="899" y="61"/>
                  <a:pt x="899" y="61"/>
                  <a:pt x="899" y="61"/>
                </a:cubicBezTo>
                <a:cubicBezTo>
                  <a:pt x="897" y="61"/>
                  <a:pt x="897" y="61"/>
                  <a:pt x="897" y="61"/>
                </a:cubicBezTo>
                <a:cubicBezTo>
                  <a:pt x="898" y="60"/>
                  <a:pt x="898" y="60"/>
                  <a:pt x="898" y="60"/>
                </a:cubicBezTo>
                <a:cubicBezTo>
                  <a:pt x="900" y="58"/>
                  <a:pt x="900" y="58"/>
                  <a:pt x="900" y="58"/>
                </a:cubicBezTo>
                <a:cubicBezTo>
                  <a:pt x="902" y="55"/>
                  <a:pt x="902" y="55"/>
                  <a:pt x="902" y="55"/>
                </a:cubicBezTo>
                <a:cubicBezTo>
                  <a:pt x="903" y="53"/>
                  <a:pt x="903" y="53"/>
                  <a:pt x="903" y="53"/>
                </a:cubicBezTo>
                <a:cubicBezTo>
                  <a:pt x="902" y="52"/>
                  <a:pt x="902" y="52"/>
                  <a:pt x="902" y="52"/>
                </a:cubicBezTo>
                <a:cubicBezTo>
                  <a:pt x="901" y="50"/>
                  <a:pt x="901" y="50"/>
                  <a:pt x="901" y="50"/>
                </a:cubicBezTo>
                <a:cubicBezTo>
                  <a:pt x="899" y="52"/>
                  <a:pt x="899" y="52"/>
                  <a:pt x="899" y="52"/>
                </a:cubicBezTo>
                <a:cubicBezTo>
                  <a:pt x="898" y="53"/>
                  <a:pt x="898" y="53"/>
                  <a:pt x="898" y="53"/>
                </a:cubicBezTo>
                <a:cubicBezTo>
                  <a:pt x="897" y="52"/>
                  <a:pt x="897" y="52"/>
                  <a:pt x="897" y="52"/>
                </a:cubicBezTo>
                <a:cubicBezTo>
                  <a:pt x="898" y="50"/>
                  <a:pt x="898" y="50"/>
                  <a:pt x="898" y="50"/>
                </a:cubicBezTo>
                <a:cubicBezTo>
                  <a:pt x="896" y="49"/>
                  <a:pt x="896" y="49"/>
                  <a:pt x="896" y="49"/>
                </a:cubicBezTo>
                <a:cubicBezTo>
                  <a:pt x="895" y="50"/>
                  <a:pt x="895" y="50"/>
                  <a:pt x="895" y="50"/>
                </a:cubicBezTo>
                <a:cubicBezTo>
                  <a:pt x="894" y="51"/>
                  <a:pt x="894" y="51"/>
                  <a:pt x="894" y="51"/>
                </a:cubicBezTo>
                <a:cubicBezTo>
                  <a:pt x="895" y="53"/>
                  <a:pt x="895" y="53"/>
                  <a:pt x="895" y="53"/>
                </a:cubicBezTo>
                <a:cubicBezTo>
                  <a:pt x="895" y="56"/>
                  <a:pt x="895" y="56"/>
                  <a:pt x="895" y="56"/>
                </a:cubicBezTo>
                <a:cubicBezTo>
                  <a:pt x="894" y="55"/>
                  <a:pt x="894" y="55"/>
                  <a:pt x="894" y="55"/>
                </a:cubicBezTo>
                <a:cubicBezTo>
                  <a:pt x="894" y="52"/>
                  <a:pt x="894" y="52"/>
                  <a:pt x="894" y="52"/>
                </a:cubicBezTo>
                <a:cubicBezTo>
                  <a:pt x="893" y="52"/>
                  <a:pt x="893" y="52"/>
                  <a:pt x="893" y="52"/>
                </a:cubicBezTo>
                <a:cubicBezTo>
                  <a:pt x="893" y="53"/>
                  <a:pt x="893" y="53"/>
                  <a:pt x="893" y="53"/>
                </a:cubicBezTo>
                <a:cubicBezTo>
                  <a:pt x="891" y="54"/>
                  <a:pt x="891" y="54"/>
                  <a:pt x="891" y="54"/>
                </a:cubicBezTo>
                <a:cubicBezTo>
                  <a:pt x="891" y="56"/>
                  <a:pt x="891" y="56"/>
                  <a:pt x="891" y="56"/>
                </a:cubicBezTo>
                <a:cubicBezTo>
                  <a:pt x="889" y="57"/>
                  <a:pt x="889" y="57"/>
                  <a:pt x="889" y="57"/>
                </a:cubicBezTo>
                <a:cubicBezTo>
                  <a:pt x="888" y="58"/>
                  <a:pt x="888" y="58"/>
                  <a:pt x="888" y="58"/>
                </a:cubicBezTo>
                <a:cubicBezTo>
                  <a:pt x="887" y="59"/>
                  <a:pt x="887" y="59"/>
                  <a:pt x="887" y="59"/>
                </a:cubicBezTo>
                <a:cubicBezTo>
                  <a:pt x="885" y="59"/>
                  <a:pt x="885" y="59"/>
                  <a:pt x="885" y="59"/>
                </a:cubicBezTo>
                <a:cubicBezTo>
                  <a:pt x="887" y="58"/>
                  <a:pt x="887" y="58"/>
                  <a:pt x="887" y="58"/>
                </a:cubicBezTo>
                <a:cubicBezTo>
                  <a:pt x="887" y="56"/>
                  <a:pt x="887" y="56"/>
                  <a:pt x="887" y="56"/>
                </a:cubicBezTo>
                <a:cubicBezTo>
                  <a:pt x="886" y="56"/>
                  <a:pt x="886" y="56"/>
                  <a:pt x="886" y="56"/>
                </a:cubicBezTo>
                <a:cubicBezTo>
                  <a:pt x="885" y="55"/>
                  <a:pt x="885" y="55"/>
                  <a:pt x="885" y="55"/>
                </a:cubicBezTo>
                <a:cubicBezTo>
                  <a:pt x="885" y="54"/>
                  <a:pt x="885" y="54"/>
                  <a:pt x="885" y="54"/>
                </a:cubicBezTo>
                <a:cubicBezTo>
                  <a:pt x="887" y="54"/>
                  <a:pt x="887" y="54"/>
                  <a:pt x="887" y="54"/>
                </a:cubicBezTo>
                <a:cubicBezTo>
                  <a:pt x="888" y="55"/>
                  <a:pt x="888" y="55"/>
                  <a:pt x="888" y="55"/>
                </a:cubicBezTo>
                <a:cubicBezTo>
                  <a:pt x="888" y="54"/>
                  <a:pt x="888" y="54"/>
                  <a:pt x="888" y="54"/>
                </a:cubicBezTo>
                <a:cubicBezTo>
                  <a:pt x="888" y="53"/>
                  <a:pt x="888" y="53"/>
                  <a:pt x="888" y="53"/>
                </a:cubicBezTo>
                <a:cubicBezTo>
                  <a:pt x="888" y="52"/>
                  <a:pt x="888" y="52"/>
                  <a:pt x="888" y="52"/>
                </a:cubicBezTo>
                <a:cubicBezTo>
                  <a:pt x="890" y="51"/>
                  <a:pt x="890" y="51"/>
                  <a:pt x="890" y="51"/>
                </a:cubicBezTo>
                <a:cubicBezTo>
                  <a:pt x="893" y="49"/>
                  <a:pt x="893" y="49"/>
                  <a:pt x="893" y="49"/>
                </a:cubicBezTo>
                <a:cubicBezTo>
                  <a:pt x="893" y="47"/>
                  <a:pt x="893" y="47"/>
                  <a:pt x="893" y="47"/>
                </a:cubicBezTo>
                <a:cubicBezTo>
                  <a:pt x="895" y="46"/>
                  <a:pt x="895" y="46"/>
                  <a:pt x="895" y="46"/>
                </a:cubicBezTo>
                <a:cubicBezTo>
                  <a:pt x="894" y="46"/>
                  <a:pt x="894" y="46"/>
                  <a:pt x="894" y="46"/>
                </a:cubicBezTo>
                <a:cubicBezTo>
                  <a:pt x="893" y="46"/>
                  <a:pt x="893" y="46"/>
                  <a:pt x="893" y="46"/>
                </a:cubicBezTo>
                <a:cubicBezTo>
                  <a:pt x="890" y="48"/>
                  <a:pt x="890" y="48"/>
                  <a:pt x="890" y="48"/>
                </a:cubicBezTo>
                <a:cubicBezTo>
                  <a:pt x="888" y="50"/>
                  <a:pt x="888" y="50"/>
                  <a:pt x="888" y="50"/>
                </a:cubicBezTo>
                <a:cubicBezTo>
                  <a:pt x="887" y="50"/>
                  <a:pt x="887" y="50"/>
                  <a:pt x="887" y="50"/>
                </a:cubicBezTo>
                <a:cubicBezTo>
                  <a:pt x="888" y="48"/>
                  <a:pt x="888" y="48"/>
                  <a:pt x="888" y="48"/>
                </a:cubicBezTo>
                <a:cubicBezTo>
                  <a:pt x="889" y="47"/>
                  <a:pt x="889" y="47"/>
                  <a:pt x="889" y="47"/>
                </a:cubicBezTo>
                <a:cubicBezTo>
                  <a:pt x="890" y="45"/>
                  <a:pt x="890" y="45"/>
                  <a:pt x="890" y="45"/>
                </a:cubicBezTo>
                <a:cubicBezTo>
                  <a:pt x="892" y="45"/>
                  <a:pt x="892" y="45"/>
                  <a:pt x="892" y="45"/>
                </a:cubicBezTo>
                <a:cubicBezTo>
                  <a:pt x="894" y="43"/>
                  <a:pt x="894" y="43"/>
                  <a:pt x="894" y="43"/>
                </a:cubicBezTo>
                <a:cubicBezTo>
                  <a:pt x="895" y="43"/>
                  <a:pt x="895" y="43"/>
                  <a:pt x="895" y="43"/>
                </a:cubicBezTo>
                <a:cubicBezTo>
                  <a:pt x="896" y="41"/>
                  <a:pt x="896" y="41"/>
                  <a:pt x="896" y="41"/>
                </a:cubicBezTo>
                <a:cubicBezTo>
                  <a:pt x="897" y="40"/>
                  <a:pt x="897" y="40"/>
                  <a:pt x="897" y="40"/>
                </a:cubicBezTo>
                <a:cubicBezTo>
                  <a:pt x="895" y="39"/>
                  <a:pt x="895" y="39"/>
                  <a:pt x="895" y="39"/>
                </a:cubicBezTo>
                <a:cubicBezTo>
                  <a:pt x="895" y="37"/>
                  <a:pt x="895" y="37"/>
                  <a:pt x="895" y="37"/>
                </a:cubicBezTo>
                <a:cubicBezTo>
                  <a:pt x="896" y="35"/>
                  <a:pt x="896" y="35"/>
                  <a:pt x="896" y="35"/>
                </a:cubicBezTo>
                <a:cubicBezTo>
                  <a:pt x="898" y="32"/>
                  <a:pt x="898" y="32"/>
                  <a:pt x="898" y="32"/>
                </a:cubicBezTo>
                <a:cubicBezTo>
                  <a:pt x="899" y="31"/>
                  <a:pt x="899" y="31"/>
                  <a:pt x="899" y="31"/>
                </a:cubicBezTo>
                <a:cubicBezTo>
                  <a:pt x="898" y="30"/>
                  <a:pt x="898" y="30"/>
                  <a:pt x="898" y="30"/>
                </a:cubicBezTo>
                <a:cubicBezTo>
                  <a:pt x="896" y="29"/>
                  <a:pt x="896" y="29"/>
                  <a:pt x="896" y="29"/>
                </a:cubicBezTo>
                <a:cubicBezTo>
                  <a:pt x="896" y="28"/>
                  <a:pt x="896" y="28"/>
                  <a:pt x="896" y="28"/>
                </a:cubicBezTo>
                <a:cubicBezTo>
                  <a:pt x="897" y="25"/>
                  <a:pt x="897" y="25"/>
                  <a:pt x="897" y="25"/>
                </a:cubicBezTo>
                <a:cubicBezTo>
                  <a:pt x="898" y="24"/>
                  <a:pt x="898" y="24"/>
                  <a:pt x="898" y="24"/>
                </a:cubicBezTo>
                <a:cubicBezTo>
                  <a:pt x="899" y="22"/>
                  <a:pt x="899" y="22"/>
                  <a:pt x="899" y="22"/>
                </a:cubicBezTo>
                <a:cubicBezTo>
                  <a:pt x="899" y="18"/>
                  <a:pt x="899" y="18"/>
                  <a:pt x="899" y="18"/>
                </a:cubicBezTo>
                <a:cubicBezTo>
                  <a:pt x="900" y="17"/>
                  <a:pt x="900" y="17"/>
                  <a:pt x="900" y="17"/>
                </a:cubicBezTo>
                <a:cubicBezTo>
                  <a:pt x="900" y="16"/>
                  <a:pt x="900" y="16"/>
                  <a:pt x="900" y="16"/>
                </a:cubicBezTo>
                <a:cubicBezTo>
                  <a:pt x="897" y="15"/>
                  <a:pt x="897" y="15"/>
                  <a:pt x="897" y="15"/>
                </a:cubicBezTo>
                <a:cubicBezTo>
                  <a:pt x="893" y="15"/>
                  <a:pt x="893" y="15"/>
                  <a:pt x="893" y="15"/>
                </a:cubicBezTo>
                <a:cubicBezTo>
                  <a:pt x="890" y="14"/>
                  <a:pt x="890" y="14"/>
                  <a:pt x="890" y="14"/>
                </a:cubicBezTo>
                <a:cubicBezTo>
                  <a:pt x="888" y="16"/>
                  <a:pt x="888" y="16"/>
                  <a:pt x="888" y="16"/>
                </a:cubicBezTo>
                <a:cubicBezTo>
                  <a:pt x="886" y="16"/>
                  <a:pt x="886" y="16"/>
                  <a:pt x="886" y="16"/>
                </a:cubicBezTo>
                <a:cubicBezTo>
                  <a:pt x="883" y="17"/>
                  <a:pt x="883" y="17"/>
                  <a:pt x="883" y="17"/>
                </a:cubicBezTo>
                <a:cubicBezTo>
                  <a:pt x="878" y="18"/>
                  <a:pt x="878" y="18"/>
                  <a:pt x="878" y="18"/>
                </a:cubicBezTo>
                <a:cubicBezTo>
                  <a:pt x="877" y="20"/>
                  <a:pt x="877" y="20"/>
                  <a:pt x="877" y="20"/>
                </a:cubicBezTo>
                <a:cubicBezTo>
                  <a:pt x="879" y="22"/>
                  <a:pt x="879" y="22"/>
                  <a:pt x="879" y="22"/>
                </a:cubicBezTo>
                <a:cubicBezTo>
                  <a:pt x="879" y="23"/>
                  <a:pt x="879" y="23"/>
                  <a:pt x="879" y="23"/>
                </a:cubicBezTo>
                <a:cubicBezTo>
                  <a:pt x="878" y="25"/>
                  <a:pt x="878" y="25"/>
                  <a:pt x="878" y="25"/>
                </a:cubicBezTo>
                <a:cubicBezTo>
                  <a:pt x="877" y="22"/>
                  <a:pt x="877" y="22"/>
                  <a:pt x="877" y="22"/>
                </a:cubicBezTo>
                <a:cubicBezTo>
                  <a:pt x="876" y="21"/>
                  <a:pt x="876" y="21"/>
                  <a:pt x="876" y="21"/>
                </a:cubicBezTo>
                <a:cubicBezTo>
                  <a:pt x="875" y="19"/>
                  <a:pt x="875" y="19"/>
                  <a:pt x="875" y="19"/>
                </a:cubicBezTo>
                <a:cubicBezTo>
                  <a:pt x="873" y="19"/>
                  <a:pt x="873" y="19"/>
                  <a:pt x="873" y="19"/>
                </a:cubicBezTo>
                <a:cubicBezTo>
                  <a:pt x="872" y="21"/>
                  <a:pt x="872" y="21"/>
                  <a:pt x="872" y="21"/>
                </a:cubicBezTo>
                <a:cubicBezTo>
                  <a:pt x="872" y="22"/>
                  <a:pt x="872" y="22"/>
                  <a:pt x="872" y="22"/>
                </a:cubicBezTo>
                <a:cubicBezTo>
                  <a:pt x="871" y="23"/>
                  <a:pt x="871" y="23"/>
                  <a:pt x="871" y="23"/>
                </a:cubicBezTo>
                <a:cubicBezTo>
                  <a:pt x="871" y="21"/>
                  <a:pt x="871" y="21"/>
                  <a:pt x="871" y="21"/>
                </a:cubicBezTo>
                <a:cubicBezTo>
                  <a:pt x="871" y="20"/>
                  <a:pt x="871" y="20"/>
                  <a:pt x="871" y="20"/>
                </a:cubicBezTo>
                <a:cubicBezTo>
                  <a:pt x="870" y="19"/>
                  <a:pt x="870" y="19"/>
                  <a:pt x="870" y="19"/>
                </a:cubicBezTo>
                <a:cubicBezTo>
                  <a:pt x="867" y="20"/>
                  <a:pt x="867" y="20"/>
                  <a:pt x="867" y="20"/>
                </a:cubicBezTo>
                <a:cubicBezTo>
                  <a:pt x="866" y="22"/>
                  <a:pt x="866" y="22"/>
                  <a:pt x="866" y="22"/>
                </a:cubicBezTo>
                <a:cubicBezTo>
                  <a:pt x="867" y="23"/>
                  <a:pt x="867" y="23"/>
                  <a:pt x="867" y="23"/>
                </a:cubicBezTo>
                <a:cubicBezTo>
                  <a:pt x="869" y="25"/>
                  <a:pt x="869" y="25"/>
                  <a:pt x="869" y="25"/>
                </a:cubicBezTo>
                <a:cubicBezTo>
                  <a:pt x="871" y="27"/>
                  <a:pt x="871" y="27"/>
                  <a:pt x="871" y="27"/>
                </a:cubicBezTo>
                <a:cubicBezTo>
                  <a:pt x="873" y="29"/>
                  <a:pt x="873" y="29"/>
                  <a:pt x="873" y="29"/>
                </a:cubicBezTo>
                <a:cubicBezTo>
                  <a:pt x="872" y="29"/>
                  <a:pt x="872" y="29"/>
                  <a:pt x="872" y="29"/>
                </a:cubicBezTo>
                <a:cubicBezTo>
                  <a:pt x="869" y="27"/>
                  <a:pt x="869" y="27"/>
                  <a:pt x="869" y="27"/>
                </a:cubicBezTo>
                <a:cubicBezTo>
                  <a:pt x="866" y="24"/>
                  <a:pt x="866" y="24"/>
                  <a:pt x="866" y="24"/>
                </a:cubicBezTo>
                <a:cubicBezTo>
                  <a:pt x="865" y="24"/>
                  <a:pt x="865" y="24"/>
                  <a:pt x="865" y="24"/>
                </a:cubicBezTo>
                <a:cubicBezTo>
                  <a:pt x="865" y="25"/>
                  <a:pt x="865" y="25"/>
                  <a:pt x="865" y="25"/>
                </a:cubicBezTo>
                <a:cubicBezTo>
                  <a:pt x="861" y="25"/>
                  <a:pt x="861" y="25"/>
                  <a:pt x="861" y="25"/>
                </a:cubicBezTo>
                <a:cubicBezTo>
                  <a:pt x="861" y="25"/>
                  <a:pt x="861" y="25"/>
                  <a:pt x="861" y="25"/>
                </a:cubicBezTo>
                <a:cubicBezTo>
                  <a:pt x="862" y="26"/>
                  <a:pt x="862" y="26"/>
                  <a:pt x="862" y="26"/>
                </a:cubicBezTo>
                <a:cubicBezTo>
                  <a:pt x="864" y="26"/>
                  <a:pt x="864" y="26"/>
                  <a:pt x="864" y="26"/>
                </a:cubicBezTo>
                <a:cubicBezTo>
                  <a:pt x="864" y="28"/>
                  <a:pt x="864" y="28"/>
                  <a:pt x="864" y="28"/>
                </a:cubicBezTo>
                <a:cubicBezTo>
                  <a:pt x="865" y="30"/>
                  <a:pt x="865" y="30"/>
                  <a:pt x="865" y="30"/>
                </a:cubicBezTo>
                <a:cubicBezTo>
                  <a:pt x="868" y="31"/>
                  <a:pt x="868" y="31"/>
                  <a:pt x="868" y="31"/>
                </a:cubicBezTo>
                <a:cubicBezTo>
                  <a:pt x="868" y="33"/>
                  <a:pt x="868" y="33"/>
                  <a:pt x="868" y="33"/>
                </a:cubicBezTo>
                <a:cubicBezTo>
                  <a:pt x="869" y="34"/>
                  <a:pt x="869" y="34"/>
                  <a:pt x="869" y="34"/>
                </a:cubicBezTo>
                <a:cubicBezTo>
                  <a:pt x="868" y="34"/>
                  <a:pt x="868" y="34"/>
                  <a:pt x="868" y="34"/>
                </a:cubicBezTo>
                <a:cubicBezTo>
                  <a:pt x="866" y="32"/>
                  <a:pt x="866" y="32"/>
                  <a:pt x="866" y="32"/>
                </a:cubicBezTo>
                <a:cubicBezTo>
                  <a:pt x="864" y="31"/>
                  <a:pt x="864" y="31"/>
                  <a:pt x="864" y="31"/>
                </a:cubicBezTo>
                <a:cubicBezTo>
                  <a:pt x="863" y="29"/>
                  <a:pt x="863" y="29"/>
                  <a:pt x="863" y="29"/>
                </a:cubicBezTo>
                <a:cubicBezTo>
                  <a:pt x="862" y="28"/>
                  <a:pt x="862" y="28"/>
                  <a:pt x="862" y="28"/>
                </a:cubicBezTo>
                <a:cubicBezTo>
                  <a:pt x="859" y="27"/>
                  <a:pt x="859" y="27"/>
                  <a:pt x="859" y="27"/>
                </a:cubicBezTo>
                <a:cubicBezTo>
                  <a:pt x="858" y="29"/>
                  <a:pt x="858" y="29"/>
                  <a:pt x="858" y="29"/>
                </a:cubicBezTo>
                <a:cubicBezTo>
                  <a:pt x="858" y="30"/>
                  <a:pt x="858" y="30"/>
                  <a:pt x="858" y="30"/>
                </a:cubicBezTo>
                <a:cubicBezTo>
                  <a:pt x="856" y="33"/>
                  <a:pt x="856" y="33"/>
                  <a:pt x="856" y="33"/>
                </a:cubicBezTo>
                <a:cubicBezTo>
                  <a:pt x="855" y="36"/>
                  <a:pt x="855" y="36"/>
                  <a:pt x="855" y="36"/>
                </a:cubicBezTo>
                <a:cubicBezTo>
                  <a:pt x="857" y="38"/>
                  <a:pt x="857" y="38"/>
                  <a:pt x="857" y="38"/>
                </a:cubicBezTo>
                <a:cubicBezTo>
                  <a:pt x="855" y="38"/>
                  <a:pt x="855" y="38"/>
                  <a:pt x="855" y="38"/>
                </a:cubicBezTo>
                <a:cubicBezTo>
                  <a:pt x="854" y="39"/>
                  <a:pt x="854" y="39"/>
                  <a:pt x="854" y="39"/>
                </a:cubicBezTo>
                <a:cubicBezTo>
                  <a:pt x="855" y="41"/>
                  <a:pt x="855" y="41"/>
                  <a:pt x="855" y="41"/>
                </a:cubicBezTo>
                <a:cubicBezTo>
                  <a:pt x="856" y="43"/>
                  <a:pt x="856" y="43"/>
                  <a:pt x="856" y="43"/>
                </a:cubicBezTo>
                <a:cubicBezTo>
                  <a:pt x="857" y="43"/>
                  <a:pt x="857" y="43"/>
                  <a:pt x="857" y="43"/>
                </a:cubicBezTo>
                <a:cubicBezTo>
                  <a:pt x="861" y="40"/>
                  <a:pt x="861" y="40"/>
                  <a:pt x="861" y="40"/>
                </a:cubicBezTo>
                <a:cubicBezTo>
                  <a:pt x="862" y="41"/>
                  <a:pt x="862" y="41"/>
                  <a:pt x="862" y="41"/>
                </a:cubicBezTo>
                <a:cubicBezTo>
                  <a:pt x="863" y="42"/>
                  <a:pt x="863" y="42"/>
                  <a:pt x="863" y="42"/>
                </a:cubicBezTo>
                <a:cubicBezTo>
                  <a:pt x="861" y="42"/>
                  <a:pt x="861" y="42"/>
                  <a:pt x="861" y="42"/>
                </a:cubicBezTo>
                <a:cubicBezTo>
                  <a:pt x="860" y="43"/>
                  <a:pt x="860" y="43"/>
                  <a:pt x="860" y="43"/>
                </a:cubicBezTo>
                <a:cubicBezTo>
                  <a:pt x="860" y="44"/>
                  <a:pt x="860" y="44"/>
                  <a:pt x="860" y="44"/>
                </a:cubicBezTo>
                <a:cubicBezTo>
                  <a:pt x="859" y="44"/>
                  <a:pt x="859" y="44"/>
                  <a:pt x="859" y="44"/>
                </a:cubicBezTo>
                <a:cubicBezTo>
                  <a:pt x="858" y="46"/>
                  <a:pt x="858" y="46"/>
                  <a:pt x="858" y="46"/>
                </a:cubicBezTo>
                <a:cubicBezTo>
                  <a:pt x="858" y="47"/>
                  <a:pt x="858" y="47"/>
                  <a:pt x="858" y="47"/>
                </a:cubicBezTo>
                <a:cubicBezTo>
                  <a:pt x="856" y="49"/>
                  <a:pt x="856" y="49"/>
                  <a:pt x="856" y="49"/>
                </a:cubicBezTo>
                <a:cubicBezTo>
                  <a:pt x="855" y="48"/>
                  <a:pt x="855" y="48"/>
                  <a:pt x="855" y="48"/>
                </a:cubicBezTo>
                <a:cubicBezTo>
                  <a:pt x="856" y="47"/>
                  <a:pt x="856" y="47"/>
                  <a:pt x="856" y="47"/>
                </a:cubicBezTo>
                <a:cubicBezTo>
                  <a:pt x="855" y="44"/>
                  <a:pt x="855" y="44"/>
                  <a:pt x="855" y="44"/>
                </a:cubicBezTo>
                <a:cubicBezTo>
                  <a:pt x="853" y="44"/>
                  <a:pt x="853" y="44"/>
                  <a:pt x="853" y="44"/>
                </a:cubicBezTo>
                <a:cubicBezTo>
                  <a:pt x="852" y="46"/>
                  <a:pt x="852" y="46"/>
                  <a:pt x="852" y="46"/>
                </a:cubicBezTo>
                <a:cubicBezTo>
                  <a:pt x="853" y="47"/>
                  <a:pt x="853" y="47"/>
                  <a:pt x="853" y="47"/>
                </a:cubicBezTo>
                <a:cubicBezTo>
                  <a:pt x="851" y="48"/>
                  <a:pt x="851" y="48"/>
                  <a:pt x="851" y="48"/>
                </a:cubicBezTo>
                <a:cubicBezTo>
                  <a:pt x="849" y="49"/>
                  <a:pt x="849" y="49"/>
                  <a:pt x="849" y="49"/>
                </a:cubicBezTo>
                <a:cubicBezTo>
                  <a:pt x="848" y="50"/>
                  <a:pt x="848" y="50"/>
                  <a:pt x="848" y="50"/>
                </a:cubicBezTo>
                <a:cubicBezTo>
                  <a:pt x="848" y="48"/>
                  <a:pt x="848" y="48"/>
                  <a:pt x="848" y="48"/>
                </a:cubicBezTo>
                <a:cubicBezTo>
                  <a:pt x="847" y="49"/>
                  <a:pt x="847" y="49"/>
                  <a:pt x="847" y="49"/>
                </a:cubicBezTo>
                <a:cubicBezTo>
                  <a:pt x="847" y="51"/>
                  <a:pt x="847" y="51"/>
                  <a:pt x="847" y="51"/>
                </a:cubicBezTo>
                <a:cubicBezTo>
                  <a:pt x="848" y="53"/>
                  <a:pt x="848" y="53"/>
                  <a:pt x="848" y="53"/>
                </a:cubicBezTo>
                <a:cubicBezTo>
                  <a:pt x="848" y="55"/>
                  <a:pt x="848" y="55"/>
                  <a:pt x="848" y="55"/>
                </a:cubicBezTo>
                <a:cubicBezTo>
                  <a:pt x="849" y="56"/>
                  <a:pt x="849" y="56"/>
                  <a:pt x="849" y="56"/>
                </a:cubicBezTo>
                <a:cubicBezTo>
                  <a:pt x="849" y="59"/>
                  <a:pt x="849" y="59"/>
                  <a:pt x="849" y="59"/>
                </a:cubicBezTo>
                <a:cubicBezTo>
                  <a:pt x="850" y="59"/>
                  <a:pt x="850" y="59"/>
                  <a:pt x="850" y="59"/>
                </a:cubicBezTo>
                <a:cubicBezTo>
                  <a:pt x="851" y="60"/>
                  <a:pt x="851" y="60"/>
                  <a:pt x="851" y="60"/>
                </a:cubicBezTo>
                <a:cubicBezTo>
                  <a:pt x="851" y="61"/>
                  <a:pt x="851" y="61"/>
                  <a:pt x="851" y="61"/>
                </a:cubicBezTo>
                <a:cubicBezTo>
                  <a:pt x="852" y="62"/>
                  <a:pt x="852" y="62"/>
                  <a:pt x="852" y="62"/>
                </a:cubicBezTo>
                <a:cubicBezTo>
                  <a:pt x="852" y="64"/>
                  <a:pt x="852" y="64"/>
                  <a:pt x="852" y="64"/>
                </a:cubicBezTo>
                <a:cubicBezTo>
                  <a:pt x="850" y="65"/>
                  <a:pt x="850" y="65"/>
                  <a:pt x="850" y="65"/>
                </a:cubicBezTo>
                <a:cubicBezTo>
                  <a:pt x="849" y="67"/>
                  <a:pt x="849" y="67"/>
                  <a:pt x="849" y="67"/>
                </a:cubicBezTo>
                <a:cubicBezTo>
                  <a:pt x="848" y="70"/>
                  <a:pt x="848" y="70"/>
                  <a:pt x="848" y="70"/>
                </a:cubicBezTo>
                <a:cubicBezTo>
                  <a:pt x="847" y="71"/>
                  <a:pt x="847" y="71"/>
                  <a:pt x="847" y="71"/>
                </a:cubicBezTo>
                <a:cubicBezTo>
                  <a:pt x="845" y="75"/>
                  <a:pt x="845" y="75"/>
                  <a:pt x="845" y="75"/>
                </a:cubicBezTo>
                <a:cubicBezTo>
                  <a:pt x="845" y="76"/>
                  <a:pt x="845" y="76"/>
                  <a:pt x="845" y="76"/>
                </a:cubicBezTo>
                <a:cubicBezTo>
                  <a:pt x="843" y="79"/>
                  <a:pt x="843" y="79"/>
                  <a:pt x="843" y="79"/>
                </a:cubicBezTo>
                <a:cubicBezTo>
                  <a:pt x="843" y="78"/>
                  <a:pt x="843" y="78"/>
                  <a:pt x="843" y="78"/>
                </a:cubicBezTo>
                <a:cubicBezTo>
                  <a:pt x="843" y="76"/>
                  <a:pt x="843" y="76"/>
                  <a:pt x="843" y="76"/>
                </a:cubicBezTo>
                <a:cubicBezTo>
                  <a:pt x="844" y="73"/>
                  <a:pt x="844" y="73"/>
                  <a:pt x="844" y="73"/>
                </a:cubicBezTo>
                <a:cubicBezTo>
                  <a:pt x="846" y="71"/>
                  <a:pt x="846" y="71"/>
                  <a:pt x="846" y="71"/>
                </a:cubicBezTo>
                <a:cubicBezTo>
                  <a:pt x="845" y="71"/>
                  <a:pt x="845" y="71"/>
                  <a:pt x="845" y="71"/>
                </a:cubicBezTo>
                <a:cubicBezTo>
                  <a:pt x="845" y="71"/>
                  <a:pt x="845" y="71"/>
                  <a:pt x="845" y="71"/>
                </a:cubicBezTo>
                <a:cubicBezTo>
                  <a:pt x="843" y="71"/>
                  <a:pt x="843" y="71"/>
                  <a:pt x="843" y="71"/>
                </a:cubicBezTo>
                <a:cubicBezTo>
                  <a:pt x="842" y="70"/>
                  <a:pt x="842" y="70"/>
                  <a:pt x="842" y="70"/>
                </a:cubicBezTo>
                <a:cubicBezTo>
                  <a:pt x="841" y="69"/>
                  <a:pt x="841" y="69"/>
                  <a:pt x="841" y="69"/>
                </a:cubicBezTo>
                <a:cubicBezTo>
                  <a:pt x="842" y="69"/>
                  <a:pt x="842" y="69"/>
                  <a:pt x="842" y="69"/>
                </a:cubicBezTo>
                <a:cubicBezTo>
                  <a:pt x="844" y="68"/>
                  <a:pt x="844" y="68"/>
                  <a:pt x="844" y="68"/>
                </a:cubicBezTo>
                <a:cubicBezTo>
                  <a:pt x="845" y="68"/>
                  <a:pt x="845" y="68"/>
                  <a:pt x="845" y="68"/>
                </a:cubicBezTo>
                <a:cubicBezTo>
                  <a:pt x="845" y="67"/>
                  <a:pt x="845" y="67"/>
                  <a:pt x="845" y="67"/>
                </a:cubicBezTo>
                <a:cubicBezTo>
                  <a:pt x="846" y="67"/>
                  <a:pt x="846" y="67"/>
                  <a:pt x="846" y="67"/>
                </a:cubicBezTo>
                <a:cubicBezTo>
                  <a:pt x="847" y="69"/>
                  <a:pt x="847" y="69"/>
                  <a:pt x="847" y="69"/>
                </a:cubicBezTo>
                <a:cubicBezTo>
                  <a:pt x="847" y="67"/>
                  <a:pt x="847" y="67"/>
                  <a:pt x="847" y="67"/>
                </a:cubicBezTo>
                <a:cubicBezTo>
                  <a:pt x="847" y="65"/>
                  <a:pt x="847" y="65"/>
                  <a:pt x="847" y="65"/>
                </a:cubicBezTo>
                <a:cubicBezTo>
                  <a:pt x="846" y="64"/>
                  <a:pt x="846" y="64"/>
                  <a:pt x="846" y="64"/>
                </a:cubicBezTo>
                <a:cubicBezTo>
                  <a:pt x="845" y="63"/>
                  <a:pt x="845" y="63"/>
                  <a:pt x="845" y="63"/>
                </a:cubicBezTo>
                <a:cubicBezTo>
                  <a:pt x="843" y="60"/>
                  <a:pt x="843" y="60"/>
                  <a:pt x="843" y="60"/>
                </a:cubicBezTo>
                <a:cubicBezTo>
                  <a:pt x="843" y="58"/>
                  <a:pt x="843" y="58"/>
                  <a:pt x="843" y="58"/>
                </a:cubicBezTo>
                <a:cubicBezTo>
                  <a:pt x="843" y="57"/>
                  <a:pt x="843" y="57"/>
                  <a:pt x="843" y="57"/>
                </a:cubicBezTo>
                <a:cubicBezTo>
                  <a:pt x="842" y="54"/>
                  <a:pt x="842" y="54"/>
                  <a:pt x="842" y="54"/>
                </a:cubicBezTo>
                <a:cubicBezTo>
                  <a:pt x="841" y="52"/>
                  <a:pt x="841" y="52"/>
                  <a:pt x="841" y="52"/>
                </a:cubicBezTo>
                <a:cubicBezTo>
                  <a:pt x="841" y="50"/>
                  <a:pt x="841" y="50"/>
                  <a:pt x="841" y="50"/>
                </a:cubicBezTo>
                <a:cubicBezTo>
                  <a:pt x="842" y="50"/>
                  <a:pt x="842" y="50"/>
                  <a:pt x="842" y="50"/>
                </a:cubicBezTo>
                <a:cubicBezTo>
                  <a:pt x="844" y="47"/>
                  <a:pt x="844" y="47"/>
                  <a:pt x="844" y="47"/>
                </a:cubicBezTo>
                <a:cubicBezTo>
                  <a:pt x="844" y="45"/>
                  <a:pt x="844" y="45"/>
                  <a:pt x="844" y="45"/>
                </a:cubicBezTo>
                <a:cubicBezTo>
                  <a:pt x="846" y="43"/>
                  <a:pt x="846" y="43"/>
                  <a:pt x="846" y="43"/>
                </a:cubicBezTo>
                <a:cubicBezTo>
                  <a:pt x="847" y="41"/>
                  <a:pt x="847" y="41"/>
                  <a:pt x="847" y="41"/>
                </a:cubicBezTo>
                <a:cubicBezTo>
                  <a:pt x="849" y="40"/>
                  <a:pt x="849" y="40"/>
                  <a:pt x="849" y="40"/>
                </a:cubicBezTo>
                <a:cubicBezTo>
                  <a:pt x="849" y="38"/>
                  <a:pt x="849" y="38"/>
                  <a:pt x="849" y="38"/>
                </a:cubicBezTo>
                <a:cubicBezTo>
                  <a:pt x="848" y="37"/>
                  <a:pt x="848" y="37"/>
                  <a:pt x="848" y="37"/>
                </a:cubicBezTo>
                <a:cubicBezTo>
                  <a:pt x="847" y="35"/>
                  <a:pt x="847" y="35"/>
                  <a:pt x="847" y="35"/>
                </a:cubicBezTo>
                <a:cubicBezTo>
                  <a:pt x="847" y="33"/>
                  <a:pt x="847" y="33"/>
                  <a:pt x="847" y="33"/>
                </a:cubicBezTo>
                <a:cubicBezTo>
                  <a:pt x="849" y="29"/>
                  <a:pt x="849" y="29"/>
                  <a:pt x="849" y="29"/>
                </a:cubicBezTo>
                <a:cubicBezTo>
                  <a:pt x="850" y="28"/>
                  <a:pt x="850" y="28"/>
                  <a:pt x="850" y="28"/>
                </a:cubicBezTo>
                <a:cubicBezTo>
                  <a:pt x="853" y="26"/>
                  <a:pt x="853" y="26"/>
                  <a:pt x="853" y="26"/>
                </a:cubicBezTo>
                <a:cubicBezTo>
                  <a:pt x="857" y="22"/>
                  <a:pt x="857" y="22"/>
                  <a:pt x="857" y="22"/>
                </a:cubicBezTo>
                <a:cubicBezTo>
                  <a:pt x="861" y="18"/>
                  <a:pt x="861" y="18"/>
                  <a:pt x="861" y="18"/>
                </a:cubicBezTo>
                <a:cubicBezTo>
                  <a:pt x="863" y="18"/>
                  <a:pt x="863" y="18"/>
                  <a:pt x="863" y="18"/>
                </a:cubicBezTo>
                <a:cubicBezTo>
                  <a:pt x="864" y="16"/>
                  <a:pt x="864" y="16"/>
                  <a:pt x="864" y="16"/>
                </a:cubicBezTo>
                <a:cubicBezTo>
                  <a:pt x="865" y="14"/>
                  <a:pt x="865" y="14"/>
                  <a:pt x="865" y="14"/>
                </a:cubicBezTo>
                <a:cubicBezTo>
                  <a:pt x="867" y="14"/>
                  <a:pt x="867" y="14"/>
                  <a:pt x="867" y="14"/>
                </a:cubicBezTo>
                <a:cubicBezTo>
                  <a:pt x="871" y="13"/>
                  <a:pt x="871" y="13"/>
                  <a:pt x="871" y="13"/>
                </a:cubicBezTo>
                <a:cubicBezTo>
                  <a:pt x="873" y="12"/>
                  <a:pt x="873" y="12"/>
                  <a:pt x="873" y="12"/>
                </a:cubicBezTo>
                <a:cubicBezTo>
                  <a:pt x="874" y="10"/>
                  <a:pt x="874" y="10"/>
                  <a:pt x="874" y="10"/>
                </a:cubicBezTo>
                <a:cubicBezTo>
                  <a:pt x="873" y="9"/>
                  <a:pt x="873" y="9"/>
                  <a:pt x="873" y="9"/>
                </a:cubicBezTo>
                <a:cubicBezTo>
                  <a:pt x="869" y="7"/>
                  <a:pt x="869" y="7"/>
                  <a:pt x="869" y="7"/>
                </a:cubicBezTo>
                <a:cubicBezTo>
                  <a:pt x="867" y="5"/>
                  <a:pt x="867" y="5"/>
                  <a:pt x="867" y="5"/>
                </a:cubicBezTo>
                <a:cubicBezTo>
                  <a:pt x="864" y="5"/>
                  <a:pt x="864" y="5"/>
                  <a:pt x="864" y="5"/>
                </a:cubicBezTo>
                <a:cubicBezTo>
                  <a:pt x="863" y="5"/>
                  <a:pt x="863" y="5"/>
                  <a:pt x="863" y="5"/>
                </a:cubicBezTo>
                <a:cubicBezTo>
                  <a:pt x="861" y="5"/>
                  <a:pt x="861" y="5"/>
                  <a:pt x="861" y="5"/>
                </a:cubicBezTo>
                <a:cubicBezTo>
                  <a:pt x="859" y="5"/>
                  <a:pt x="859" y="5"/>
                  <a:pt x="859" y="5"/>
                </a:cubicBezTo>
                <a:cubicBezTo>
                  <a:pt x="857" y="5"/>
                  <a:pt x="857" y="5"/>
                  <a:pt x="857" y="5"/>
                </a:cubicBezTo>
                <a:cubicBezTo>
                  <a:pt x="853" y="6"/>
                  <a:pt x="853" y="6"/>
                  <a:pt x="853" y="6"/>
                </a:cubicBezTo>
                <a:cubicBezTo>
                  <a:pt x="848" y="7"/>
                  <a:pt x="848" y="7"/>
                  <a:pt x="848" y="7"/>
                </a:cubicBezTo>
                <a:cubicBezTo>
                  <a:pt x="844" y="10"/>
                  <a:pt x="844" y="10"/>
                  <a:pt x="844" y="10"/>
                </a:cubicBezTo>
                <a:cubicBezTo>
                  <a:pt x="841" y="12"/>
                  <a:pt x="841" y="12"/>
                  <a:pt x="841" y="12"/>
                </a:cubicBezTo>
                <a:cubicBezTo>
                  <a:pt x="840" y="14"/>
                  <a:pt x="840" y="14"/>
                  <a:pt x="840" y="14"/>
                </a:cubicBezTo>
                <a:cubicBezTo>
                  <a:pt x="841" y="16"/>
                  <a:pt x="841" y="16"/>
                  <a:pt x="841" y="16"/>
                </a:cubicBezTo>
                <a:cubicBezTo>
                  <a:pt x="840" y="15"/>
                  <a:pt x="840" y="15"/>
                  <a:pt x="840" y="15"/>
                </a:cubicBezTo>
                <a:cubicBezTo>
                  <a:pt x="838" y="15"/>
                  <a:pt x="838" y="15"/>
                  <a:pt x="838" y="15"/>
                </a:cubicBezTo>
                <a:cubicBezTo>
                  <a:pt x="837" y="17"/>
                  <a:pt x="837" y="17"/>
                  <a:pt x="837" y="17"/>
                </a:cubicBezTo>
                <a:cubicBezTo>
                  <a:pt x="835" y="17"/>
                  <a:pt x="835" y="17"/>
                  <a:pt x="835" y="17"/>
                </a:cubicBezTo>
                <a:cubicBezTo>
                  <a:pt x="833" y="19"/>
                  <a:pt x="833" y="19"/>
                  <a:pt x="833" y="19"/>
                </a:cubicBezTo>
                <a:cubicBezTo>
                  <a:pt x="833" y="21"/>
                  <a:pt x="833" y="21"/>
                  <a:pt x="833" y="21"/>
                </a:cubicBezTo>
                <a:lnTo>
                  <a:pt x="832" y="21"/>
                </a:lnTo>
                <a:close/>
                <a:moveTo>
                  <a:pt x="981" y="509"/>
                </a:moveTo>
                <a:cubicBezTo>
                  <a:pt x="982" y="509"/>
                  <a:pt x="982" y="509"/>
                  <a:pt x="982" y="509"/>
                </a:cubicBezTo>
                <a:cubicBezTo>
                  <a:pt x="982" y="507"/>
                  <a:pt x="982" y="507"/>
                  <a:pt x="982" y="507"/>
                </a:cubicBezTo>
                <a:cubicBezTo>
                  <a:pt x="982" y="507"/>
                  <a:pt x="982" y="507"/>
                  <a:pt x="982" y="507"/>
                </a:cubicBezTo>
                <a:cubicBezTo>
                  <a:pt x="981" y="506"/>
                  <a:pt x="981" y="506"/>
                  <a:pt x="981" y="506"/>
                </a:cubicBezTo>
                <a:cubicBezTo>
                  <a:pt x="981" y="505"/>
                  <a:pt x="981" y="505"/>
                  <a:pt x="981" y="505"/>
                </a:cubicBezTo>
                <a:cubicBezTo>
                  <a:pt x="982" y="504"/>
                  <a:pt x="982" y="504"/>
                  <a:pt x="982" y="504"/>
                </a:cubicBezTo>
                <a:cubicBezTo>
                  <a:pt x="982" y="503"/>
                  <a:pt x="982" y="503"/>
                  <a:pt x="982" y="503"/>
                </a:cubicBezTo>
                <a:cubicBezTo>
                  <a:pt x="981" y="502"/>
                  <a:pt x="981" y="502"/>
                  <a:pt x="981" y="502"/>
                </a:cubicBezTo>
                <a:cubicBezTo>
                  <a:pt x="981" y="502"/>
                  <a:pt x="981" y="502"/>
                  <a:pt x="981" y="502"/>
                </a:cubicBezTo>
                <a:cubicBezTo>
                  <a:pt x="981" y="502"/>
                  <a:pt x="981" y="502"/>
                  <a:pt x="981" y="502"/>
                </a:cubicBezTo>
                <a:cubicBezTo>
                  <a:pt x="980" y="503"/>
                  <a:pt x="980" y="503"/>
                  <a:pt x="980" y="503"/>
                </a:cubicBezTo>
                <a:cubicBezTo>
                  <a:pt x="981" y="505"/>
                  <a:pt x="981" y="505"/>
                  <a:pt x="981" y="505"/>
                </a:cubicBezTo>
                <a:cubicBezTo>
                  <a:pt x="981" y="506"/>
                  <a:pt x="981" y="506"/>
                  <a:pt x="981" y="506"/>
                </a:cubicBezTo>
                <a:cubicBezTo>
                  <a:pt x="981" y="508"/>
                  <a:pt x="981" y="508"/>
                  <a:pt x="981" y="508"/>
                </a:cubicBezTo>
                <a:lnTo>
                  <a:pt x="981" y="509"/>
                </a:lnTo>
                <a:close/>
                <a:moveTo>
                  <a:pt x="889" y="144"/>
                </a:moveTo>
                <a:cubicBezTo>
                  <a:pt x="887" y="145"/>
                  <a:pt x="887" y="145"/>
                  <a:pt x="887" y="145"/>
                </a:cubicBezTo>
                <a:cubicBezTo>
                  <a:pt x="884" y="150"/>
                  <a:pt x="884" y="150"/>
                  <a:pt x="884" y="150"/>
                </a:cubicBezTo>
                <a:cubicBezTo>
                  <a:pt x="883" y="151"/>
                  <a:pt x="883" y="151"/>
                  <a:pt x="883" y="151"/>
                </a:cubicBezTo>
                <a:cubicBezTo>
                  <a:pt x="882" y="153"/>
                  <a:pt x="882" y="153"/>
                  <a:pt x="882" y="153"/>
                </a:cubicBezTo>
                <a:cubicBezTo>
                  <a:pt x="879" y="155"/>
                  <a:pt x="879" y="155"/>
                  <a:pt x="879" y="155"/>
                </a:cubicBezTo>
                <a:cubicBezTo>
                  <a:pt x="879" y="158"/>
                  <a:pt x="879" y="158"/>
                  <a:pt x="879" y="158"/>
                </a:cubicBezTo>
                <a:cubicBezTo>
                  <a:pt x="879" y="160"/>
                  <a:pt x="879" y="160"/>
                  <a:pt x="879" y="160"/>
                </a:cubicBezTo>
                <a:cubicBezTo>
                  <a:pt x="879" y="161"/>
                  <a:pt x="879" y="161"/>
                  <a:pt x="879" y="161"/>
                </a:cubicBezTo>
                <a:cubicBezTo>
                  <a:pt x="879" y="163"/>
                  <a:pt x="879" y="163"/>
                  <a:pt x="879" y="163"/>
                </a:cubicBezTo>
                <a:cubicBezTo>
                  <a:pt x="879" y="164"/>
                  <a:pt x="879" y="164"/>
                  <a:pt x="879" y="164"/>
                </a:cubicBezTo>
                <a:cubicBezTo>
                  <a:pt x="880" y="164"/>
                  <a:pt x="880" y="164"/>
                  <a:pt x="880" y="164"/>
                </a:cubicBezTo>
                <a:cubicBezTo>
                  <a:pt x="882" y="164"/>
                  <a:pt x="882" y="164"/>
                  <a:pt x="882" y="164"/>
                </a:cubicBezTo>
                <a:cubicBezTo>
                  <a:pt x="885" y="164"/>
                  <a:pt x="885" y="164"/>
                  <a:pt x="885" y="164"/>
                </a:cubicBezTo>
                <a:cubicBezTo>
                  <a:pt x="886" y="164"/>
                  <a:pt x="886" y="164"/>
                  <a:pt x="886" y="164"/>
                </a:cubicBezTo>
                <a:cubicBezTo>
                  <a:pt x="888" y="164"/>
                  <a:pt x="888" y="164"/>
                  <a:pt x="888" y="164"/>
                </a:cubicBezTo>
                <a:cubicBezTo>
                  <a:pt x="889" y="163"/>
                  <a:pt x="889" y="163"/>
                  <a:pt x="889" y="163"/>
                </a:cubicBezTo>
                <a:cubicBezTo>
                  <a:pt x="890" y="163"/>
                  <a:pt x="890" y="163"/>
                  <a:pt x="890" y="163"/>
                </a:cubicBezTo>
                <a:cubicBezTo>
                  <a:pt x="892" y="161"/>
                  <a:pt x="892" y="161"/>
                  <a:pt x="892" y="161"/>
                </a:cubicBezTo>
                <a:cubicBezTo>
                  <a:pt x="894" y="161"/>
                  <a:pt x="894" y="161"/>
                  <a:pt x="894" y="161"/>
                </a:cubicBezTo>
                <a:cubicBezTo>
                  <a:pt x="895" y="159"/>
                  <a:pt x="895" y="159"/>
                  <a:pt x="895" y="159"/>
                </a:cubicBezTo>
                <a:cubicBezTo>
                  <a:pt x="898" y="155"/>
                  <a:pt x="898" y="155"/>
                  <a:pt x="898" y="155"/>
                </a:cubicBezTo>
                <a:cubicBezTo>
                  <a:pt x="898" y="153"/>
                  <a:pt x="898" y="153"/>
                  <a:pt x="898" y="153"/>
                </a:cubicBezTo>
                <a:cubicBezTo>
                  <a:pt x="899" y="151"/>
                  <a:pt x="899" y="151"/>
                  <a:pt x="899" y="151"/>
                </a:cubicBezTo>
                <a:cubicBezTo>
                  <a:pt x="900" y="150"/>
                  <a:pt x="900" y="150"/>
                  <a:pt x="900" y="150"/>
                </a:cubicBezTo>
                <a:cubicBezTo>
                  <a:pt x="900" y="148"/>
                  <a:pt x="900" y="148"/>
                  <a:pt x="900" y="148"/>
                </a:cubicBezTo>
                <a:cubicBezTo>
                  <a:pt x="900" y="146"/>
                  <a:pt x="900" y="146"/>
                  <a:pt x="900" y="146"/>
                </a:cubicBezTo>
                <a:cubicBezTo>
                  <a:pt x="898" y="145"/>
                  <a:pt x="898" y="145"/>
                  <a:pt x="898" y="145"/>
                </a:cubicBezTo>
                <a:cubicBezTo>
                  <a:pt x="897" y="145"/>
                  <a:pt x="897" y="145"/>
                  <a:pt x="897" y="145"/>
                </a:cubicBezTo>
                <a:cubicBezTo>
                  <a:pt x="896" y="143"/>
                  <a:pt x="896" y="143"/>
                  <a:pt x="896" y="143"/>
                </a:cubicBezTo>
                <a:cubicBezTo>
                  <a:pt x="894" y="143"/>
                  <a:pt x="894" y="143"/>
                  <a:pt x="894" y="143"/>
                </a:cubicBezTo>
                <a:cubicBezTo>
                  <a:pt x="892" y="144"/>
                  <a:pt x="892" y="144"/>
                  <a:pt x="892" y="144"/>
                </a:cubicBezTo>
                <a:cubicBezTo>
                  <a:pt x="891" y="143"/>
                  <a:pt x="891" y="143"/>
                  <a:pt x="891" y="143"/>
                </a:cubicBezTo>
                <a:cubicBezTo>
                  <a:pt x="890" y="144"/>
                  <a:pt x="890" y="144"/>
                  <a:pt x="890" y="144"/>
                </a:cubicBezTo>
                <a:lnTo>
                  <a:pt x="889" y="144"/>
                </a:lnTo>
                <a:close/>
                <a:moveTo>
                  <a:pt x="893" y="128"/>
                </a:moveTo>
                <a:cubicBezTo>
                  <a:pt x="894" y="126"/>
                  <a:pt x="894" y="126"/>
                  <a:pt x="894" y="126"/>
                </a:cubicBezTo>
                <a:cubicBezTo>
                  <a:pt x="896" y="126"/>
                  <a:pt x="896" y="126"/>
                  <a:pt x="896" y="126"/>
                </a:cubicBezTo>
                <a:cubicBezTo>
                  <a:pt x="896" y="125"/>
                  <a:pt x="896" y="125"/>
                  <a:pt x="896" y="125"/>
                </a:cubicBezTo>
                <a:cubicBezTo>
                  <a:pt x="896" y="122"/>
                  <a:pt x="896" y="122"/>
                  <a:pt x="896" y="122"/>
                </a:cubicBezTo>
                <a:cubicBezTo>
                  <a:pt x="894" y="122"/>
                  <a:pt x="894" y="122"/>
                  <a:pt x="894" y="122"/>
                </a:cubicBezTo>
                <a:cubicBezTo>
                  <a:pt x="893" y="122"/>
                  <a:pt x="893" y="122"/>
                  <a:pt x="893" y="122"/>
                </a:cubicBezTo>
                <a:cubicBezTo>
                  <a:pt x="892" y="124"/>
                  <a:pt x="892" y="124"/>
                  <a:pt x="892" y="124"/>
                </a:cubicBezTo>
                <a:cubicBezTo>
                  <a:pt x="891" y="125"/>
                  <a:pt x="891" y="125"/>
                  <a:pt x="891" y="125"/>
                </a:cubicBezTo>
                <a:cubicBezTo>
                  <a:pt x="891" y="128"/>
                  <a:pt x="891" y="128"/>
                  <a:pt x="891" y="128"/>
                </a:cubicBezTo>
                <a:lnTo>
                  <a:pt x="893" y="128"/>
                </a:lnTo>
                <a:close/>
              </a:path>
            </a:pathLst>
          </a:custGeom>
          <a:solidFill>
            <a:srgbClr val="073A65"/>
          </a:solidFill>
          <a:ln>
            <a:noFill/>
          </a:ln>
        </p:spPr>
        <p:txBody>
          <a:bodyPr vert="horz" wrap="square" lIns="124347" tIns="62174" rIns="124347" bIns="62174" numCol="1" anchor="t" anchorCtr="0" compatLnSpc="1">
            <a:prstTxWarp prst="textNoShape">
              <a:avLst/>
            </a:prstTxWarp>
          </a:bodyPr>
          <a:lstStyle/>
          <a:p>
            <a:pPr marL="0" marR="0" lvl="0" indent="0" algn="l" defTabSz="1243431"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cxnSp>
        <p:nvCxnSpPr>
          <p:cNvPr id="6" name="Straight Connector 5">
            <a:extLst>
              <a:ext uri="{FF2B5EF4-FFF2-40B4-BE49-F238E27FC236}">
                <a16:creationId xmlns:a16="http://schemas.microsoft.com/office/drawing/2014/main" id="{152D8EE3-9A59-4E6E-A066-1E80782BFB75}"/>
              </a:ext>
            </a:extLst>
          </p:cNvPr>
          <p:cNvCxnSpPr/>
          <p:nvPr/>
        </p:nvCxnSpPr>
        <p:spPr>
          <a:xfrm flipV="1">
            <a:off x="2199133" y="2846441"/>
            <a:ext cx="3929204" cy="397133"/>
          </a:xfrm>
          <a:prstGeom prst="line">
            <a:avLst/>
          </a:prstGeom>
          <a:noFill/>
          <a:ln w="28575" cap="rnd" cmpd="sng" algn="ctr">
            <a:solidFill>
              <a:srgbClr val="FF9349"/>
            </a:solidFill>
            <a:prstDash val="sysDot"/>
          </a:ln>
          <a:effectLst/>
        </p:spPr>
      </p:cxnSp>
      <p:cxnSp>
        <p:nvCxnSpPr>
          <p:cNvPr id="7" name="Straight Connector 6">
            <a:extLst>
              <a:ext uri="{FF2B5EF4-FFF2-40B4-BE49-F238E27FC236}">
                <a16:creationId xmlns:a16="http://schemas.microsoft.com/office/drawing/2014/main" id="{C82B2149-9ADE-4037-A238-6F44D2798EA4}"/>
              </a:ext>
            </a:extLst>
          </p:cNvPr>
          <p:cNvCxnSpPr/>
          <p:nvPr/>
        </p:nvCxnSpPr>
        <p:spPr>
          <a:xfrm flipH="1" flipV="1">
            <a:off x="6128337" y="2846081"/>
            <a:ext cx="3376943" cy="458925"/>
          </a:xfrm>
          <a:prstGeom prst="line">
            <a:avLst/>
          </a:prstGeom>
          <a:noFill/>
          <a:ln w="28575" cap="rnd" cmpd="sng" algn="ctr">
            <a:solidFill>
              <a:srgbClr val="FF9349"/>
            </a:solidFill>
            <a:prstDash val="sysDot"/>
          </a:ln>
          <a:effectLst/>
        </p:spPr>
      </p:cxnSp>
      <p:cxnSp>
        <p:nvCxnSpPr>
          <p:cNvPr id="8" name="Straight Connector 7">
            <a:extLst>
              <a:ext uri="{FF2B5EF4-FFF2-40B4-BE49-F238E27FC236}">
                <a16:creationId xmlns:a16="http://schemas.microsoft.com/office/drawing/2014/main" id="{F6D3D1A6-08CC-4CF2-BC2D-189EF3A1CB9D}"/>
              </a:ext>
            </a:extLst>
          </p:cNvPr>
          <p:cNvCxnSpPr/>
          <p:nvPr/>
        </p:nvCxnSpPr>
        <p:spPr>
          <a:xfrm>
            <a:off x="9505280" y="3319774"/>
            <a:ext cx="986828" cy="2133600"/>
          </a:xfrm>
          <a:prstGeom prst="line">
            <a:avLst/>
          </a:prstGeom>
          <a:noFill/>
          <a:ln w="28575" cap="rnd" cmpd="sng" algn="ctr">
            <a:solidFill>
              <a:srgbClr val="FF9349"/>
            </a:solidFill>
            <a:prstDash val="sysDot"/>
          </a:ln>
          <a:effectLst/>
        </p:spPr>
      </p:cxnSp>
      <p:cxnSp>
        <p:nvCxnSpPr>
          <p:cNvPr id="9" name="Straight Connector 8">
            <a:extLst>
              <a:ext uri="{FF2B5EF4-FFF2-40B4-BE49-F238E27FC236}">
                <a16:creationId xmlns:a16="http://schemas.microsoft.com/office/drawing/2014/main" id="{2C0458A7-7AC1-41B7-B47A-C91B85D6A7D1}"/>
              </a:ext>
            </a:extLst>
          </p:cNvPr>
          <p:cNvCxnSpPr/>
          <p:nvPr/>
        </p:nvCxnSpPr>
        <p:spPr>
          <a:xfrm flipH="1" flipV="1">
            <a:off x="4453446" y="4859618"/>
            <a:ext cx="6038662" cy="590845"/>
          </a:xfrm>
          <a:prstGeom prst="line">
            <a:avLst/>
          </a:prstGeom>
          <a:noFill/>
          <a:ln w="28575" cap="rnd" cmpd="sng" algn="ctr">
            <a:solidFill>
              <a:srgbClr val="FF9349"/>
            </a:solidFill>
            <a:prstDash val="sysDot"/>
          </a:ln>
          <a:effectLst/>
        </p:spPr>
      </p:cxnSp>
      <p:cxnSp>
        <p:nvCxnSpPr>
          <p:cNvPr id="10" name="Straight Connector 9">
            <a:extLst>
              <a:ext uri="{FF2B5EF4-FFF2-40B4-BE49-F238E27FC236}">
                <a16:creationId xmlns:a16="http://schemas.microsoft.com/office/drawing/2014/main" id="{F5F92B68-9F12-4F34-9021-9A9609450465}"/>
              </a:ext>
            </a:extLst>
          </p:cNvPr>
          <p:cNvCxnSpPr/>
          <p:nvPr/>
        </p:nvCxnSpPr>
        <p:spPr>
          <a:xfrm flipH="1" flipV="1">
            <a:off x="2199133" y="3258342"/>
            <a:ext cx="2254313" cy="1601276"/>
          </a:xfrm>
          <a:prstGeom prst="line">
            <a:avLst/>
          </a:prstGeom>
          <a:noFill/>
          <a:ln w="28575" cap="rnd" cmpd="sng" algn="ctr">
            <a:solidFill>
              <a:srgbClr val="FF9349"/>
            </a:solidFill>
            <a:prstDash val="sysDot"/>
          </a:ln>
          <a:effectLst/>
        </p:spPr>
      </p:cxnSp>
      <p:cxnSp>
        <p:nvCxnSpPr>
          <p:cNvPr id="11" name="Straight Connector 10">
            <a:extLst>
              <a:ext uri="{FF2B5EF4-FFF2-40B4-BE49-F238E27FC236}">
                <a16:creationId xmlns:a16="http://schemas.microsoft.com/office/drawing/2014/main" id="{F41DCCCB-177B-49BB-9791-C13C4B8501ED}"/>
              </a:ext>
            </a:extLst>
          </p:cNvPr>
          <p:cNvCxnSpPr/>
          <p:nvPr/>
        </p:nvCxnSpPr>
        <p:spPr>
          <a:xfrm flipV="1">
            <a:off x="4453446" y="3279787"/>
            <a:ext cx="5051834" cy="1579831"/>
          </a:xfrm>
          <a:prstGeom prst="line">
            <a:avLst/>
          </a:prstGeom>
          <a:noFill/>
          <a:ln w="28575" cap="rnd" cmpd="sng" algn="ctr">
            <a:solidFill>
              <a:srgbClr val="FF9349"/>
            </a:solidFill>
            <a:prstDash val="sysDot"/>
          </a:ln>
          <a:effectLst/>
        </p:spPr>
      </p:cxnSp>
      <p:cxnSp>
        <p:nvCxnSpPr>
          <p:cNvPr id="12" name="Straight Connector 11">
            <a:extLst>
              <a:ext uri="{FF2B5EF4-FFF2-40B4-BE49-F238E27FC236}">
                <a16:creationId xmlns:a16="http://schemas.microsoft.com/office/drawing/2014/main" id="{C6A18420-C2BE-4E42-8B05-FEB0FEC1AE60}"/>
              </a:ext>
            </a:extLst>
          </p:cNvPr>
          <p:cNvCxnSpPr/>
          <p:nvPr/>
        </p:nvCxnSpPr>
        <p:spPr>
          <a:xfrm flipH="1">
            <a:off x="4453446" y="2866836"/>
            <a:ext cx="1674394" cy="2007550"/>
          </a:xfrm>
          <a:prstGeom prst="line">
            <a:avLst/>
          </a:prstGeom>
          <a:noFill/>
          <a:ln w="28575" cap="rnd" cmpd="sng" algn="ctr">
            <a:solidFill>
              <a:srgbClr val="FF9349"/>
            </a:solidFill>
            <a:prstDash val="sysDot"/>
          </a:ln>
          <a:effectLst/>
        </p:spPr>
      </p:cxnSp>
      <p:cxnSp>
        <p:nvCxnSpPr>
          <p:cNvPr id="13" name="Straight Connector 12">
            <a:extLst>
              <a:ext uri="{FF2B5EF4-FFF2-40B4-BE49-F238E27FC236}">
                <a16:creationId xmlns:a16="http://schemas.microsoft.com/office/drawing/2014/main" id="{82FC6E1C-3B19-4A2B-B03D-538CFF41C31C}"/>
              </a:ext>
            </a:extLst>
          </p:cNvPr>
          <p:cNvCxnSpPr/>
          <p:nvPr/>
        </p:nvCxnSpPr>
        <p:spPr>
          <a:xfrm>
            <a:off x="2199133" y="3279787"/>
            <a:ext cx="8292975" cy="2170676"/>
          </a:xfrm>
          <a:prstGeom prst="line">
            <a:avLst/>
          </a:prstGeom>
          <a:noFill/>
          <a:ln w="28575" cap="rnd" cmpd="sng" algn="ctr">
            <a:solidFill>
              <a:srgbClr val="FF9349"/>
            </a:solidFill>
            <a:prstDash val="sysDot"/>
          </a:ln>
          <a:effectLst/>
        </p:spPr>
      </p:cxnSp>
      <p:cxnSp>
        <p:nvCxnSpPr>
          <p:cNvPr id="14" name="Straight Connector 13">
            <a:extLst>
              <a:ext uri="{FF2B5EF4-FFF2-40B4-BE49-F238E27FC236}">
                <a16:creationId xmlns:a16="http://schemas.microsoft.com/office/drawing/2014/main" id="{1491731C-0188-4758-9269-A969FD770FCE}"/>
              </a:ext>
            </a:extLst>
          </p:cNvPr>
          <p:cNvCxnSpPr>
            <a:cxnSpLocks/>
          </p:cNvCxnSpPr>
          <p:nvPr/>
        </p:nvCxnSpPr>
        <p:spPr>
          <a:xfrm>
            <a:off x="6127841" y="2866836"/>
            <a:ext cx="4364267" cy="2583627"/>
          </a:xfrm>
          <a:prstGeom prst="line">
            <a:avLst/>
          </a:prstGeom>
          <a:noFill/>
          <a:ln w="28575" cap="rnd" cmpd="sng" algn="ctr">
            <a:solidFill>
              <a:srgbClr val="FF9349"/>
            </a:solidFill>
            <a:prstDash val="sysDot"/>
          </a:ln>
          <a:effectLst/>
        </p:spPr>
      </p:cxnSp>
      <p:pic>
        <p:nvPicPr>
          <p:cNvPr id="15" name="Graphic 14">
            <a:extLst>
              <a:ext uri="{FF2B5EF4-FFF2-40B4-BE49-F238E27FC236}">
                <a16:creationId xmlns:a16="http://schemas.microsoft.com/office/drawing/2014/main" id="{0E7C95DD-D98B-4DCF-AA88-64E1396A388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74113" y="2810228"/>
            <a:ext cx="450040" cy="682480"/>
          </a:xfrm>
          <a:prstGeom prst="rect">
            <a:avLst/>
          </a:prstGeom>
        </p:spPr>
      </p:pic>
      <p:pic>
        <p:nvPicPr>
          <p:cNvPr id="16" name="Graphic 15">
            <a:extLst>
              <a:ext uri="{FF2B5EF4-FFF2-40B4-BE49-F238E27FC236}">
                <a16:creationId xmlns:a16="http://schemas.microsoft.com/office/drawing/2014/main" id="{7DB46EA7-94DE-425F-AD32-775B87AD6E7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903317" y="2411875"/>
            <a:ext cx="450040" cy="682480"/>
          </a:xfrm>
          <a:prstGeom prst="rect">
            <a:avLst/>
          </a:prstGeom>
        </p:spPr>
      </p:pic>
      <p:pic>
        <p:nvPicPr>
          <p:cNvPr id="17" name="Graphic 16">
            <a:extLst>
              <a:ext uri="{FF2B5EF4-FFF2-40B4-BE49-F238E27FC236}">
                <a16:creationId xmlns:a16="http://schemas.microsoft.com/office/drawing/2014/main" id="{468D1CE9-9E07-4FDE-A824-475AAAD7EB1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280260" y="2846441"/>
            <a:ext cx="450040" cy="682480"/>
          </a:xfrm>
          <a:prstGeom prst="rect">
            <a:avLst/>
          </a:prstGeom>
        </p:spPr>
      </p:pic>
      <p:pic>
        <p:nvPicPr>
          <p:cNvPr id="18" name="Graphic 17">
            <a:extLst>
              <a:ext uri="{FF2B5EF4-FFF2-40B4-BE49-F238E27FC236}">
                <a16:creationId xmlns:a16="http://schemas.microsoft.com/office/drawing/2014/main" id="{BD3BBEA6-D0C7-4B7B-854A-EB2CDAF36CD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67088" y="5037380"/>
            <a:ext cx="450040" cy="682480"/>
          </a:xfrm>
          <a:prstGeom prst="rect">
            <a:avLst/>
          </a:prstGeom>
        </p:spPr>
      </p:pic>
      <p:pic>
        <p:nvPicPr>
          <p:cNvPr id="19" name="Graphic 18">
            <a:extLst>
              <a:ext uri="{FF2B5EF4-FFF2-40B4-BE49-F238E27FC236}">
                <a16:creationId xmlns:a16="http://schemas.microsoft.com/office/drawing/2014/main" id="{6C75EDBE-96C6-4917-A6B6-E8B3EDA6B93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28426" y="4376477"/>
            <a:ext cx="450040" cy="682480"/>
          </a:xfrm>
          <a:prstGeom prst="rect">
            <a:avLst/>
          </a:prstGeom>
        </p:spPr>
      </p:pic>
      <p:pic>
        <p:nvPicPr>
          <p:cNvPr id="21" name="Picture 20">
            <a:extLst>
              <a:ext uri="{FF2B5EF4-FFF2-40B4-BE49-F238E27FC236}">
                <a16:creationId xmlns:a16="http://schemas.microsoft.com/office/drawing/2014/main" id="{1C7AAA85-FA3B-4FA0-B70B-A6460A1574BB}"/>
              </a:ext>
            </a:extLst>
          </p:cNvPr>
          <p:cNvPicPr>
            <a:picLocks noChangeAspect="1"/>
          </p:cNvPicPr>
          <p:nvPr/>
        </p:nvPicPr>
        <p:blipFill>
          <a:blip r:embed="rId5"/>
          <a:stretch>
            <a:fillRect/>
          </a:stretch>
        </p:blipFill>
        <p:spPr>
          <a:xfrm>
            <a:off x="11053047" y="124426"/>
            <a:ext cx="1021986" cy="1021986"/>
          </a:xfrm>
          <a:prstGeom prst="rect">
            <a:avLst/>
          </a:prstGeom>
        </p:spPr>
      </p:pic>
      <p:sp>
        <p:nvSpPr>
          <p:cNvPr id="2" name="Rectangle 1"/>
          <p:cNvSpPr/>
          <p:nvPr/>
        </p:nvSpPr>
        <p:spPr bwMode="auto">
          <a:xfrm>
            <a:off x="359663" y="6405305"/>
            <a:ext cx="2064490" cy="33034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p:cNvSpPr/>
          <p:nvPr/>
        </p:nvSpPr>
        <p:spPr bwMode="auto">
          <a:xfrm>
            <a:off x="10717128" y="6405305"/>
            <a:ext cx="1270710" cy="33034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1130239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par>
                                <p:cTn id="18" presetID="22" presetClass="entr" presetSubtype="8" fill="hold" nodeType="with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500"/>
                                        <p:tgtEl>
                                          <p:spTgt spid="13"/>
                                        </p:tgtEl>
                                      </p:cBhvr>
                                    </p:animEffect>
                                  </p:childTnLst>
                                </p:cTn>
                              </p:par>
                              <p:par>
                                <p:cTn id="21" presetID="22" presetClass="entr" presetSubtype="8"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par>
                                <p:cTn id="24" presetID="10" presetClass="entr" presetSubtype="0" fill="hold"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wipe(left)">
                                      <p:cBhvr>
                                        <p:cTn id="33" dur="500"/>
                                        <p:tgtEl>
                                          <p:spTgt spid="14"/>
                                        </p:tgtEl>
                                      </p:cBhvr>
                                    </p:animEffect>
                                  </p:childTnLst>
                                </p:cTn>
                              </p:par>
                              <p:par>
                                <p:cTn id="34" presetID="10" presetClass="entr" presetSubtype="0" fill="hold"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childTnLst>
                          </p:cTn>
                        </p:par>
                        <p:par>
                          <p:cTn id="37" fill="hold">
                            <p:stCondLst>
                              <p:cond delay="2500"/>
                            </p:stCondLst>
                            <p:childTnLst>
                              <p:par>
                                <p:cTn id="38" presetID="22" presetClass="entr" presetSubtype="4" fill="hold" nodeType="after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wipe(down)">
                                      <p:cBhvr>
                                        <p:cTn id="40" dur="500"/>
                                        <p:tgtEl>
                                          <p:spTgt spid="12"/>
                                        </p:tgtEl>
                                      </p:cBhvr>
                                    </p:animEffect>
                                  </p:childTnLst>
                                </p:cTn>
                              </p:par>
                              <p:par>
                                <p:cTn id="41" presetID="22" presetClass="entr" presetSubtype="8" fill="hold" nodeType="with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left)">
                                      <p:cBhvr>
                                        <p:cTn id="43" dur="500"/>
                                        <p:tgtEl>
                                          <p:spTgt spid="7"/>
                                        </p:tgtEl>
                                      </p:cBhvr>
                                    </p:animEffect>
                                  </p:childTnLst>
                                </p:cTn>
                              </p:par>
                              <p:par>
                                <p:cTn id="44" presetID="22" presetClass="entr" presetSubtype="4" fill="hold"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wipe(down)">
                                      <p:cBhvr>
                                        <p:cTn id="46" dur="500"/>
                                        <p:tgtEl>
                                          <p:spTgt spid="11"/>
                                        </p:tgtEl>
                                      </p:cBhvr>
                                    </p:animEffect>
                                  </p:childTnLst>
                                </p:cTn>
                              </p:par>
                              <p:par>
                                <p:cTn id="47" presetID="22" presetClass="entr" presetSubtype="4" fill="hold"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wipe(down)">
                                      <p:cBhvr>
                                        <p:cTn id="49" dur="500"/>
                                        <p:tgtEl>
                                          <p:spTgt spid="9"/>
                                        </p:tgtEl>
                                      </p:cBhvr>
                                    </p:animEffect>
                                  </p:childTnLst>
                                </p:cTn>
                              </p:par>
                              <p:par>
                                <p:cTn id="50" presetID="22" presetClass="entr" presetSubtype="4" fill="hold" nodeType="with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ipe(down)">
                                      <p:cBhvr>
                                        <p:cTn id="52" dur="500"/>
                                        <p:tgtEl>
                                          <p:spTgt spid="8"/>
                                        </p:tgtEl>
                                      </p:cBhvr>
                                    </p:animEffect>
                                  </p:childTnLst>
                                </p:cTn>
                              </p:par>
                              <p:par>
                                <p:cTn id="53" presetID="10" presetClass="entr" presetSubtype="0" fill="hold" nodeType="with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9" name="Straight Connector 5"/>
          <p:cNvSpPr/>
          <p:nvPr/>
        </p:nvSpPr>
        <p:spPr>
          <a:xfrm>
            <a:off x="561801" y="5536629"/>
            <a:ext cx="11027629" cy="19314"/>
          </a:xfrm>
          <a:prstGeom prst="line">
            <a:avLst/>
          </a:prstGeom>
          <a:ln w="6350">
            <a:solidFill>
              <a:schemeClr val="accent1"/>
            </a:solidFill>
            <a:miter/>
          </a:ln>
        </p:spPr>
        <p:txBody>
          <a:bodyPr lIns="45712" rIns="45712"/>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353535"/>
              </a:solidFill>
              <a:effectLst/>
              <a:uLnTx/>
              <a:uFillTx/>
              <a:latin typeface="Segoe UI"/>
              <a:ea typeface="+mn-ea"/>
              <a:cs typeface="+mn-cs"/>
            </a:endParaRPr>
          </a:p>
        </p:txBody>
      </p:sp>
      <p:sp>
        <p:nvSpPr>
          <p:cNvPr id="1730" name="Straight Connector 7"/>
          <p:cNvSpPr/>
          <p:nvPr/>
        </p:nvSpPr>
        <p:spPr>
          <a:xfrm>
            <a:off x="561802" y="5900172"/>
            <a:ext cx="11040058" cy="10508"/>
          </a:xfrm>
          <a:prstGeom prst="line">
            <a:avLst/>
          </a:prstGeom>
          <a:ln w="6350">
            <a:solidFill>
              <a:schemeClr val="accent1"/>
            </a:solidFill>
            <a:miter/>
          </a:ln>
        </p:spPr>
        <p:txBody>
          <a:bodyPr lIns="45712" rIns="45712"/>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31" name="TextBox 8"/>
          <p:cNvSpPr txBox="1"/>
          <p:nvPr/>
        </p:nvSpPr>
        <p:spPr>
          <a:xfrm>
            <a:off x="406124" y="5533383"/>
            <a:ext cx="1980847" cy="369332"/>
          </a:xfrm>
          <a:prstGeom prst="rect">
            <a:avLst/>
          </a:prstGeom>
          <a:ln w="12700">
            <a:miter lim="400000"/>
          </a:ln>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none" lIns="45712" rIns="45712">
            <a:spAutoFit/>
          </a:bodyPr>
          <a:lstStyle>
            <a:lvl1pPr defTabSz="914366">
              <a:defRPr sz="1400">
                <a:solidFill>
                  <a:srgbClr val="505050"/>
                </a:solidFill>
                <a:latin typeface="Helvetica Light"/>
                <a:ea typeface="Helvetica Light"/>
                <a:cs typeface="Helvetica Light"/>
                <a:sym typeface="Helvetica Light"/>
              </a:defRPr>
            </a:lvl1pPr>
          </a:lstStyle>
          <a:p>
            <a:pPr marL="0" marR="0" lvl="0" indent="0" algn="l" defTabSz="896353" rtl="0" eaLnBrk="1" fontAlgn="auto" latinLnBrk="0" hangingPunct="1">
              <a:lnSpc>
                <a:spcPct val="100000"/>
              </a:lnSpc>
              <a:spcBef>
                <a:spcPts val="0"/>
              </a:spcBef>
              <a:spcAft>
                <a:spcPts val="0"/>
              </a:spcAft>
              <a:buClrTx/>
              <a:buSzTx/>
              <a:buFontTx/>
              <a:buNone/>
              <a:tabLst/>
              <a:defRPr/>
            </a:pPr>
            <a:r>
              <a:rPr kumimoji="0" sz="1800" b="0" i="0" u="none" strike="noStrike" kern="1200" cap="none" spc="0" normalizeH="0" baseline="0" noProof="0" dirty="0">
                <a:ln>
                  <a:noFill/>
                </a:ln>
                <a:solidFill>
                  <a:srgbClr val="505050"/>
                </a:solidFill>
                <a:effectLst/>
                <a:uLnTx/>
                <a:uFillTx/>
                <a:latin typeface="Segoe UI"/>
                <a:sym typeface="Helvetica Light"/>
              </a:rPr>
              <a:t>Global distribution</a:t>
            </a:r>
          </a:p>
        </p:txBody>
      </p:sp>
      <p:sp>
        <p:nvSpPr>
          <p:cNvPr id="1732" name="TextBox 9"/>
          <p:cNvSpPr txBox="1"/>
          <p:nvPr/>
        </p:nvSpPr>
        <p:spPr>
          <a:xfrm>
            <a:off x="2373094" y="5540160"/>
            <a:ext cx="1688908" cy="369332"/>
          </a:xfrm>
          <a:prstGeom prst="rect">
            <a:avLst/>
          </a:prstGeom>
          <a:ln w="12700">
            <a:miter lim="400000"/>
          </a:ln>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none" lIns="45712" rIns="45712">
            <a:spAutoFit/>
          </a:bodyPr>
          <a:lstStyle>
            <a:lvl1pPr defTabSz="914366">
              <a:defRPr sz="1400">
                <a:solidFill>
                  <a:srgbClr val="505050"/>
                </a:solidFill>
                <a:latin typeface="Helvetica Light"/>
                <a:ea typeface="Helvetica Light"/>
                <a:cs typeface="Helvetica Light"/>
                <a:sym typeface="Helvetica Light"/>
              </a:defRPr>
            </a:lvl1pPr>
          </a:lstStyle>
          <a:p>
            <a:pPr marL="0" marR="0" lvl="0" indent="0" algn="l" defTabSz="896353" rtl="0" eaLnBrk="1" fontAlgn="auto" latinLnBrk="0" hangingPunct="1">
              <a:lnSpc>
                <a:spcPct val="100000"/>
              </a:lnSpc>
              <a:spcBef>
                <a:spcPts val="0"/>
              </a:spcBef>
              <a:spcAft>
                <a:spcPts val="0"/>
              </a:spcAft>
              <a:buClrTx/>
              <a:buSzTx/>
              <a:buFontTx/>
              <a:buNone/>
              <a:tabLst/>
              <a:defRPr/>
            </a:pPr>
            <a:r>
              <a:rPr kumimoji="0" sz="1800" b="0" i="0" u="none" strike="noStrike" kern="1200" cap="none" spc="0" normalizeH="0" baseline="0" noProof="0" dirty="0">
                <a:ln>
                  <a:noFill/>
                </a:ln>
                <a:solidFill>
                  <a:srgbClr val="505050"/>
                </a:solidFill>
                <a:effectLst/>
                <a:uLnTx/>
                <a:uFillTx/>
                <a:latin typeface="Segoe UI"/>
                <a:sym typeface="Helvetica Light"/>
              </a:rPr>
              <a:t>Elastic scale out</a:t>
            </a:r>
          </a:p>
        </p:txBody>
      </p:sp>
      <p:sp>
        <p:nvSpPr>
          <p:cNvPr id="1733" name="TextBox 10"/>
          <p:cNvSpPr txBox="1"/>
          <p:nvPr/>
        </p:nvSpPr>
        <p:spPr>
          <a:xfrm>
            <a:off x="4186919" y="5542559"/>
            <a:ext cx="2480406" cy="369332"/>
          </a:xfrm>
          <a:prstGeom prst="rect">
            <a:avLst/>
          </a:prstGeom>
          <a:ln w="12700">
            <a:miter lim="400000"/>
          </a:ln>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none" lIns="45712" rIns="45712">
            <a:spAutoFit/>
          </a:bodyPr>
          <a:lstStyle>
            <a:lvl1pPr defTabSz="914366">
              <a:defRPr sz="1400">
                <a:solidFill>
                  <a:srgbClr val="505050"/>
                </a:solidFill>
                <a:latin typeface="Helvetica Light"/>
                <a:ea typeface="Helvetica Light"/>
                <a:cs typeface="Helvetica Light"/>
                <a:sym typeface="Helvetica Light"/>
              </a:defRPr>
            </a:lvl1pPr>
          </a:lstStyle>
          <a:p>
            <a:pPr marL="0" marR="0" lvl="0" indent="0" algn="l" defTabSz="896353" rtl="0" eaLnBrk="1" fontAlgn="auto" latinLnBrk="0" hangingPunct="1">
              <a:lnSpc>
                <a:spcPct val="100000"/>
              </a:lnSpc>
              <a:spcBef>
                <a:spcPts val="0"/>
              </a:spcBef>
              <a:spcAft>
                <a:spcPts val="0"/>
              </a:spcAft>
              <a:buClrTx/>
              <a:buSzTx/>
              <a:buFontTx/>
              <a:buNone/>
              <a:tabLst/>
              <a:defRPr/>
            </a:pPr>
            <a:r>
              <a:rPr kumimoji="0" sz="1800" b="0" i="0" u="none" strike="noStrike" kern="1200" cap="none" spc="0" normalizeH="0" baseline="0" noProof="0" dirty="0">
                <a:ln>
                  <a:noFill/>
                </a:ln>
                <a:solidFill>
                  <a:srgbClr val="505050"/>
                </a:solidFill>
                <a:effectLst/>
                <a:uLnTx/>
                <a:uFillTx/>
                <a:latin typeface="Segoe UI"/>
                <a:sym typeface="Helvetica Light"/>
              </a:rPr>
              <a:t>Guaranteed low latency</a:t>
            </a:r>
          </a:p>
        </p:txBody>
      </p:sp>
      <p:sp>
        <p:nvSpPr>
          <p:cNvPr id="1734" name="TextBox 11"/>
          <p:cNvSpPr txBox="1"/>
          <p:nvPr/>
        </p:nvSpPr>
        <p:spPr>
          <a:xfrm>
            <a:off x="9412725" y="5556385"/>
            <a:ext cx="2213795" cy="369332"/>
          </a:xfrm>
          <a:prstGeom prst="rect">
            <a:avLst/>
          </a:prstGeom>
          <a:ln w="12700">
            <a:miter lim="400000"/>
          </a:ln>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none" lIns="45712" rIns="45712">
            <a:spAutoFit/>
          </a:bodyPr>
          <a:lstStyle>
            <a:lvl1pPr defTabSz="914366">
              <a:defRPr sz="1400">
                <a:solidFill>
                  <a:srgbClr val="505050"/>
                </a:solidFill>
                <a:latin typeface="Helvetica Light"/>
                <a:ea typeface="Helvetica Light"/>
                <a:cs typeface="Helvetica Light"/>
                <a:sym typeface="Helvetica Light"/>
              </a:defRPr>
            </a:lvl1pPr>
          </a:lstStyle>
          <a:p>
            <a:pPr marL="0" marR="0" lvl="0" indent="0" algn="l" defTabSz="896353" rtl="0" eaLnBrk="1" fontAlgn="auto" latinLnBrk="0" hangingPunct="1">
              <a:lnSpc>
                <a:spcPct val="100000"/>
              </a:lnSpc>
              <a:spcBef>
                <a:spcPts val="0"/>
              </a:spcBef>
              <a:spcAft>
                <a:spcPts val="0"/>
              </a:spcAft>
              <a:buClrTx/>
              <a:buSzTx/>
              <a:buFontTx/>
              <a:buNone/>
              <a:tabLst/>
              <a:defRPr/>
            </a:pPr>
            <a:r>
              <a:rPr kumimoji="0" sz="1800" b="0" i="0" u="none" strike="noStrike" kern="1200" cap="none" spc="0" normalizeH="0" baseline="0" noProof="0" dirty="0">
                <a:ln>
                  <a:noFill/>
                </a:ln>
                <a:solidFill>
                  <a:srgbClr val="505050"/>
                </a:solidFill>
                <a:effectLst/>
                <a:uLnTx/>
                <a:uFillTx/>
                <a:latin typeface="Segoe UI"/>
                <a:sym typeface="Helvetica Light"/>
              </a:rPr>
              <a:t>Comprehensive SLAs</a:t>
            </a:r>
          </a:p>
        </p:txBody>
      </p:sp>
      <p:sp>
        <p:nvSpPr>
          <p:cNvPr id="1735" name="TextBox 12"/>
          <p:cNvSpPr txBox="1"/>
          <p:nvPr/>
        </p:nvSpPr>
        <p:spPr>
          <a:xfrm>
            <a:off x="3235126" y="2677770"/>
            <a:ext cx="5564193" cy="923968"/>
          </a:xfrm>
          <a:prstGeom prst="rect">
            <a:avLst/>
          </a:prstGeom>
          <a:ln w="12700">
            <a:miter lim="400000"/>
          </a:ln>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none" lIns="45712" rIns="45712">
            <a:spAutoFit/>
          </a:bodyPr>
          <a:lstStyle>
            <a:lvl1pPr defTabSz="914366">
              <a:defRPr sz="5300">
                <a:solidFill>
                  <a:srgbClr val="505050"/>
                </a:solidFill>
                <a:latin typeface="Helvetica Light"/>
                <a:ea typeface="Helvetica Light"/>
                <a:cs typeface="Helvetica Light"/>
                <a:sym typeface="Helvetica Light"/>
              </a:defRPr>
            </a:lvl1pPr>
          </a:lstStyle>
          <a:p>
            <a:pPr marL="0" marR="0" lvl="0" indent="0" algn="l" defTabSz="896353" rtl="0" eaLnBrk="1" fontAlgn="auto" latinLnBrk="0" hangingPunct="1">
              <a:lnSpc>
                <a:spcPct val="100000"/>
              </a:lnSpc>
              <a:spcBef>
                <a:spcPts val="0"/>
              </a:spcBef>
              <a:spcAft>
                <a:spcPts val="0"/>
              </a:spcAft>
              <a:buClrTx/>
              <a:buSzTx/>
              <a:buFontTx/>
              <a:buNone/>
              <a:tabLst/>
              <a:defRPr/>
            </a:pPr>
            <a:r>
              <a:rPr kumimoji="0" sz="5299" b="0" i="0" u="none" strike="noStrike" kern="1200" cap="none" spc="0" normalizeH="0" baseline="0" noProof="0">
                <a:ln>
                  <a:noFill/>
                </a:ln>
                <a:solidFill>
                  <a:srgbClr val="505050"/>
                </a:solidFill>
                <a:effectLst/>
                <a:uLnTx/>
                <a:uFillTx/>
                <a:latin typeface="Helvetica Light"/>
                <a:sym typeface="Helvetica Light"/>
              </a:rPr>
              <a:t>Azure Cosmos DB</a:t>
            </a:r>
          </a:p>
        </p:txBody>
      </p:sp>
      <p:grpSp>
        <p:nvGrpSpPr>
          <p:cNvPr id="1747" name="Group 4"/>
          <p:cNvGrpSpPr/>
          <p:nvPr/>
        </p:nvGrpSpPr>
        <p:grpSpPr>
          <a:xfrm>
            <a:off x="1638600" y="4219897"/>
            <a:ext cx="2378344" cy="1064704"/>
            <a:chOff x="-1" y="0"/>
            <a:chExt cx="2378681" cy="1064854"/>
          </a:xfrm>
        </p:grpSpPr>
        <p:sp>
          <p:nvSpPr>
            <p:cNvPr id="1736" name="Rectangle 51"/>
            <p:cNvSpPr txBox="1"/>
            <p:nvPr/>
          </p:nvSpPr>
          <p:spPr>
            <a:xfrm>
              <a:off x="-1" y="0"/>
              <a:ext cx="2378681" cy="312071"/>
            </a:xfrm>
            <a:prstGeom prst="rect">
              <a:avLst/>
            </a:prstGeom>
            <a:noFill/>
            <a:ln w="12700" cap="flat">
              <a:noFill/>
              <a:miter lim="400000"/>
            </a:ln>
            <a:effectLst/>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square" lIns="45712" tIns="45712" rIns="45712" bIns="45712" numCol="1" anchor="t">
              <a:spAutoFit/>
            </a:bodyPr>
            <a:lstStyle>
              <a:lvl1pPr algn="ctr" defTabSz="914366">
                <a:defRPr sz="1400">
                  <a:solidFill>
                    <a:srgbClr val="505050"/>
                  </a:solidFill>
                  <a:latin typeface="Helvetica Light"/>
                  <a:ea typeface="Helvetica Light"/>
                  <a:cs typeface="Helvetica Light"/>
                  <a:sym typeface="Helvetica Light"/>
                </a:defRPr>
              </a:lvl1pPr>
            </a:lstStyle>
            <a:p>
              <a:pPr marL="0" marR="0" lvl="0" indent="0" algn="ctr" defTabSz="896353" rtl="0" eaLnBrk="1" fontAlgn="auto" latinLnBrk="0" hangingPunct="1">
                <a:lnSpc>
                  <a:spcPct val="100000"/>
                </a:lnSpc>
                <a:spcBef>
                  <a:spcPts val="0"/>
                </a:spcBef>
                <a:spcAft>
                  <a:spcPts val="0"/>
                </a:spcAft>
                <a:buClrTx/>
                <a:buSzTx/>
                <a:buFontTx/>
                <a:buNone/>
                <a:tabLst/>
                <a:defRPr/>
              </a:pPr>
              <a:r>
                <a:rPr kumimoji="0" sz="1400" b="0" i="0" u="none" strike="noStrike" kern="1200" cap="none" spc="0" normalizeH="0" baseline="0" noProof="0">
                  <a:ln>
                    <a:noFill/>
                  </a:ln>
                  <a:solidFill>
                    <a:srgbClr val="505050"/>
                  </a:solidFill>
                  <a:effectLst/>
                  <a:uLnTx/>
                  <a:uFillTx/>
                  <a:latin typeface="Helvetica Light"/>
                  <a:sym typeface="Helvetica Light"/>
                </a:rPr>
                <a:t>Key-Value</a:t>
              </a:r>
            </a:p>
          </p:txBody>
        </p:sp>
        <p:grpSp>
          <p:nvGrpSpPr>
            <p:cNvPr id="1746" name="Group 1"/>
            <p:cNvGrpSpPr/>
            <p:nvPr/>
          </p:nvGrpSpPr>
          <p:grpSpPr>
            <a:xfrm>
              <a:off x="717731" y="447074"/>
              <a:ext cx="956631" cy="617780"/>
              <a:chOff x="0" y="0"/>
              <a:chExt cx="956630" cy="617780"/>
            </a:xfrm>
          </p:grpSpPr>
          <p:sp>
            <p:nvSpPr>
              <p:cNvPr id="1737" name="Straight Connector 53"/>
              <p:cNvSpPr/>
              <p:nvPr/>
            </p:nvSpPr>
            <p:spPr>
              <a:xfrm>
                <a:off x="170696" y="83811"/>
                <a:ext cx="630718" cy="1"/>
              </a:xfrm>
              <a:prstGeom prst="line">
                <a:avLst/>
              </a:prstGeom>
              <a:solidFill>
                <a:srgbClr val="000000"/>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38" name="Oval 54"/>
              <p:cNvSpPr/>
              <p:nvPr/>
            </p:nvSpPr>
            <p:spPr>
              <a:xfrm>
                <a:off x="0" y="0"/>
                <a:ext cx="170697" cy="167626"/>
              </a:xfrm>
              <a:prstGeom prst="ellipse">
                <a:avLst/>
              </a:prstGeom>
              <a:solidFill>
                <a:srgbClr val="000000"/>
              </a:solidFill>
              <a:ln w="3175" cap="flat">
                <a:solidFill>
                  <a:srgbClr val="000000"/>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39" name="Oval 55"/>
              <p:cNvSpPr/>
              <p:nvPr/>
            </p:nvSpPr>
            <p:spPr>
              <a:xfrm>
                <a:off x="801413" y="7599"/>
                <a:ext cx="155217" cy="152425"/>
              </a:xfrm>
              <a:prstGeom prst="ellipse">
                <a:avLst/>
              </a:prstGeom>
              <a:noFill/>
              <a:ln w="38100" cap="flat">
                <a:solidFill>
                  <a:srgbClr val="B8D432"/>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40" name="Straight Connector 56"/>
              <p:cNvSpPr/>
              <p:nvPr/>
            </p:nvSpPr>
            <p:spPr>
              <a:xfrm>
                <a:off x="170696" y="305548"/>
                <a:ext cx="630718" cy="1"/>
              </a:xfrm>
              <a:prstGeom prst="line">
                <a:avLst/>
              </a:prstGeom>
              <a:solidFill>
                <a:srgbClr val="000000"/>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41" name="Oval 57"/>
              <p:cNvSpPr/>
              <p:nvPr/>
            </p:nvSpPr>
            <p:spPr>
              <a:xfrm>
                <a:off x="0" y="221737"/>
                <a:ext cx="170697" cy="167627"/>
              </a:xfrm>
              <a:prstGeom prst="ellipse">
                <a:avLst/>
              </a:prstGeom>
              <a:solidFill>
                <a:srgbClr val="000000"/>
              </a:solidFill>
              <a:ln w="3175" cap="flat">
                <a:solidFill>
                  <a:srgbClr val="000000"/>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42" name="Oval 58"/>
              <p:cNvSpPr/>
              <p:nvPr/>
            </p:nvSpPr>
            <p:spPr>
              <a:xfrm>
                <a:off x="801413" y="229337"/>
                <a:ext cx="155217" cy="152425"/>
              </a:xfrm>
              <a:prstGeom prst="ellipse">
                <a:avLst/>
              </a:prstGeom>
              <a:noFill/>
              <a:ln w="38100" cap="flat">
                <a:solidFill>
                  <a:srgbClr val="B8D432"/>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43" name="Straight Connector 59"/>
              <p:cNvSpPr/>
              <p:nvPr/>
            </p:nvSpPr>
            <p:spPr>
              <a:xfrm>
                <a:off x="170696" y="533964"/>
                <a:ext cx="630718" cy="1"/>
              </a:xfrm>
              <a:prstGeom prst="line">
                <a:avLst/>
              </a:prstGeom>
              <a:solidFill>
                <a:srgbClr val="000000"/>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44" name="Oval 60"/>
              <p:cNvSpPr/>
              <p:nvPr/>
            </p:nvSpPr>
            <p:spPr>
              <a:xfrm>
                <a:off x="0" y="450153"/>
                <a:ext cx="170697" cy="167627"/>
              </a:xfrm>
              <a:prstGeom prst="ellipse">
                <a:avLst/>
              </a:prstGeom>
              <a:solidFill>
                <a:srgbClr val="000000"/>
              </a:solidFill>
              <a:ln w="3175" cap="flat">
                <a:solidFill>
                  <a:srgbClr val="000000"/>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45" name="Oval 61"/>
              <p:cNvSpPr/>
              <p:nvPr/>
            </p:nvSpPr>
            <p:spPr>
              <a:xfrm>
                <a:off x="801413" y="457753"/>
                <a:ext cx="155217" cy="152425"/>
              </a:xfrm>
              <a:prstGeom prst="ellipse">
                <a:avLst/>
              </a:prstGeom>
              <a:noFill/>
              <a:ln w="38100" cap="flat">
                <a:solidFill>
                  <a:srgbClr val="B8D432"/>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grpSp>
      </p:grpSp>
      <p:grpSp>
        <p:nvGrpSpPr>
          <p:cNvPr id="1755" name="Group 6"/>
          <p:cNvGrpSpPr/>
          <p:nvPr/>
        </p:nvGrpSpPr>
        <p:grpSpPr>
          <a:xfrm>
            <a:off x="3651881" y="4219898"/>
            <a:ext cx="2378343" cy="850842"/>
            <a:chOff x="-1" y="0"/>
            <a:chExt cx="2378681" cy="850963"/>
          </a:xfrm>
        </p:grpSpPr>
        <p:grpSp>
          <p:nvGrpSpPr>
            <p:cNvPr id="1753" name="Group 44"/>
            <p:cNvGrpSpPr/>
            <p:nvPr/>
          </p:nvGrpSpPr>
          <p:grpSpPr>
            <a:xfrm>
              <a:off x="690530" y="660963"/>
              <a:ext cx="1110187" cy="190000"/>
              <a:chOff x="-1" y="0"/>
              <a:chExt cx="1110187" cy="190000"/>
            </a:xfrm>
          </p:grpSpPr>
          <p:sp>
            <p:nvSpPr>
              <p:cNvPr id="1748" name="Straight Connector 46"/>
              <p:cNvSpPr/>
              <p:nvPr/>
            </p:nvSpPr>
            <p:spPr>
              <a:xfrm>
                <a:off x="188546" y="94999"/>
                <a:ext cx="283044" cy="1"/>
              </a:xfrm>
              <a:prstGeom prst="line">
                <a:avLst/>
              </a:prstGeom>
              <a:solidFill>
                <a:srgbClr val="000000"/>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49" name="Oval 47"/>
              <p:cNvSpPr/>
              <p:nvPr/>
            </p:nvSpPr>
            <p:spPr>
              <a:xfrm>
                <a:off x="-1" y="0"/>
                <a:ext cx="188547" cy="190000"/>
              </a:xfrm>
              <a:prstGeom prst="ellipse">
                <a:avLst/>
              </a:prstGeom>
              <a:solidFill>
                <a:srgbClr val="000000"/>
              </a:solidFill>
              <a:ln w="3175" cap="flat">
                <a:solidFill>
                  <a:srgbClr val="000000"/>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50" name="Oval 48"/>
              <p:cNvSpPr/>
              <p:nvPr/>
            </p:nvSpPr>
            <p:spPr>
              <a:xfrm>
                <a:off x="471590" y="8615"/>
                <a:ext cx="171449" cy="172769"/>
              </a:xfrm>
              <a:prstGeom prst="ellipse">
                <a:avLst/>
              </a:prstGeom>
              <a:noFill/>
              <a:ln w="38100" cap="flat">
                <a:solidFill>
                  <a:srgbClr val="B8D432"/>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51" name="Oval 49"/>
              <p:cNvSpPr/>
              <p:nvPr/>
            </p:nvSpPr>
            <p:spPr>
              <a:xfrm>
                <a:off x="705163" y="8623"/>
                <a:ext cx="171449" cy="172769"/>
              </a:xfrm>
              <a:prstGeom prst="ellipse">
                <a:avLst/>
              </a:prstGeom>
              <a:noFill/>
              <a:ln w="38100" cap="flat">
                <a:solidFill>
                  <a:srgbClr val="B8D432"/>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52" name="Oval 50"/>
              <p:cNvSpPr/>
              <p:nvPr/>
            </p:nvSpPr>
            <p:spPr>
              <a:xfrm>
                <a:off x="938737" y="8615"/>
                <a:ext cx="171449" cy="172769"/>
              </a:xfrm>
              <a:prstGeom prst="ellipse">
                <a:avLst/>
              </a:prstGeom>
              <a:noFill/>
              <a:ln w="38100" cap="flat">
                <a:solidFill>
                  <a:srgbClr val="B8D432"/>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grpSp>
        <p:sp>
          <p:nvSpPr>
            <p:cNvPr id="1754" name="Rectangle 45"/>
            <p:cNvSpPr txBox="1"/>
            <p:nvPr/>
          </p:nvSpPr>
          <p:spPr>
            <a:xfrm>
              <a:off x="-1" y="0"/>
              <a:ext cx="2378681" cy="312071"/>
            </a:xfrm>
            <a:prstGeom prst="rect">
              <a:avLst/>
            </a:prstGeom>
            <a:noFill/>
            <a:ln w="12700" cap="flat">
              <a:noFill/>
              <a:miter lim="400000"/>
            </a:ln>
            <a:effectLst/>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square" lIns="45712" tIns="45712" rIns="45712" bIns="45712" numCol="1" anchor="t">
              <a:spAutoFit/>
            </a:bodyPr>
            <a:lstStyle>
              <a:lvl1pPr algn="ctr" defTabSz="914366">
                <a:defRPr sz="1400">
                  <a:solidFill>
                    <a:srgbClr val="505050"/>
                  </a:solidFill>
                  <a:latin typeface="Helvetica Light"/>
                  <a:ea typeface="Helvetica Light"/>
                  <a:cs typeface="Helvetica Light"/>
                  <a:sym typeface="Helvetica Light"/>
                </a:defRPr>
              </a:lvl1pPr>
            </a:lstStyle>
            <a:p>
              <a:pPr marL="0" marR="0" lvl="0" indent="0" algn="ctr" defTabSz="896353" rtl="0" eaLnBrk="1" fontAlgn="auto" latinLnBrk="0" hangingPunct="1">
                <a:lnSpc>
                  <a:spcPct val="100000"/>
                </a:lnSpc>
                <a:spcBef>
                  <a:spcPts val="0"/>
                </a:spcBef>
                <a:spcAft>
                  <a:spcPts val="0"/>
                </a:spcAft>
                <a:buClrTx/>
                <a:buSzTx/>
                <a:buFontTx/>
                <a:buNone/>
                <a:tabLst/>
                <a:defRPr/>
              </a:pPr>
              <a:r>
                <a:rPr kumimoji="0" sz="1400" b="0" i="0" u="none" strike="noStrike" kern="1200" cap="none" spc="0" normalizeH="0" baseline="0" noProof="0">
                  <a:ln>
                    <a:noFill/>
                  </a:ln>
                  <a:solidFill>
                    <a:srgbClr val="505050"/>
                  </a:solidFill>
                  <a:effectLst/>
                  <a:uLnTx/>
                  <a:uFillTx/>
                  <a:latin typeface="Helvetica Light"/>
                  <a:sym typeface="Helvetica Light"/>
                </a:rPr>
                <a:t>Column-family</a:t>
              </a:r>
            </a:p>
          </p:txBody>
        </p:sp>
      </p:grpSp>
      <p:grpSp>
        <p:nvGrpSpPr>
          <p:cNvPr id="1766" name="Group 14"/>
          <p:cNvGrpSpPr/>
          <p:nvPr/>
        </p:nvGrpSpPr>
        <p:grpSpPr>
          <a:xfrm>
            <a:off x="7764314" y="4219900"/>
            <a:ext cx="2378344" cy="1078169"/>
            <a:chOff x="-1" y="0"/>
            <a:chExt cx="2378681" cy="1078319"/>
          </a:xfrm>
        </p:grpSpPr>
        <p:sp>
          <p:nvSpPr>
            <p:cNvPr id="1756" name="Rectangle 34"/>
            <p:cNvSpPr txBox="1"/>
            <p:nvPr/>
          </p:nvSpPr>
          <p:spPr>
            <a:xfrm>
              <a:off x="-1" y="0"/>
              <a:ext cx="2378681" cy="312070"/>
            </a:xfrm>
            <a:prstGeom prst="rect">
              <a:avLst/>
            </a:prstGeom>
            <a:noFill/>
            <a:ln w="12700" cap="flat">
              <a:noFill/>
              <a:miter lim="400000"/>
            </a:ln>
            <a:effectLst/>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square" lIns="45712" tIns="45712" rIns="45712" bIns="45712" numCol="1" anchor="t">
              <a:spAutoFit/>
            </a:bodyPr>
            <a:lstStyle>
              <a:lvl1pPr algn="ctr" defTabSz="914366">
                <a:defRPr sz="1400">
                  <a:solidFill>
                    <a:srgbClr val="505050"/>
                  </a:solidFill>
                  <a:latin typeface="Helvetica Light"/>
                  <a:ea typeface="Helvetica Light"/>
                  <a:cs typeface="Helvetica Light"/>
                  <a:sym typeface="Helvetica Light"/>
                </a:defRPr>
              </a:lvl1pPr>
            </a:lstStyle>
            <a:p>
              <a:pPr marL="0" marR="0" lvl="0" indent="0" algn="ctr" defTabSz="896353" rtl="0" eaLnBrk="1" fontAlgn="auto" latinLnBrk="0" hangingPunct="1">
                <a:lnSpc>
                  <a:spcPct val="100000"/>
                </a:lnSpc>
                <a:spcBef>
                  <a:spcPts val="0"/>
                </a:spcBef>
                <a:spcAft>
                  <a:spcPts val="0"/>
                </a:spcAft>
                <a:buClrTx/>
                <a:buSzTx/>
                <a:buFontTx/>
                <a:buNone/>
                <a:tabLst/>
                <a:defRPr/>
              </a:pPr>
              <a:r>
                <a:rPr kumimoji="0" sz="1400" b="0" i="0" u="none" strike="noStrike" kern="1200" cap="none" spc="0" normalizeH="0" baseline="0" noProof="0">
                  <a:ln>
                    <a:noFill/>
                  </a:ln>
                  <a:solidFill>
                    <a:srgbClr val="505050"/>
                  </a:solidFill>
                  <a:effectLst/>
                  <a:uLnTx/>
                  <a:uFillTx/>
                  <a:latin typeface="Helvetica Light"/>
                  <a:sym typeface="Helvetica Light"/>
                </a:rPr>
                <a:t>Graph</a:t>
              </a:r>
            </a:p>
          </p:txBody>
        </p:sp>
        <p:grpSp>
          <p:nvGrpSpPr>
            <p:cNvPr id="1765" name="Group 35"/>
            <p:cNvGrpSpPr/>
            <p:nvPr/>
          </p:nvGrpSpPr>
          <p:grpSpPr>
            <a:xfrm>
              <a:off x="721882" y="433605"/>
              <a:ext cx="1019186" cy="644714"/>
              <a:chOff x="17401" y="17766"/>
              <a:chExt cx="1019186" cy="644714"/>
            </a:xfrm>
          </p:grpSpPr>
          <p:sp>
            <p:nvSpPr>
              <p:cNvPr id="1757" name="Oval 36"/>
              <p:cNvSpPr/>
              <p:nvPr/>
            </p:nvSpPr>
            <p:spPr>
              <a:xfrm rot="715723">
                <a:off x="17401" y="17766"/>
                <a:ext cx="191593" cy="188401"/>
              </a:xfrm>
              <a:prstGeom prst="ellipse">
                <a:avLst/>
              </a:prstGeom>
              <a:solidFill>
                <a:srgbClr val="000000"/>
              </a:solidFill>
              <a:ln w="12700" cap="flat">
                <a:noFill/>
                <a:miter lim="4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58" name="Oval 37"/>
              <p:cNvSpPr/>
              <p:nvPr/>
            </p:nvSpPr>
            <p:spPr>
              <a:xfrm>
                <a:off x="569131" y="135682"/>
                <a:ext cx="191593" cy="188401"/>
              </a:xfrm>
              <a:prstGeom prst="ellipse">
                <a:avLst/>
              </a:prstGeom>
              <a:solidFill>
                <a:srgbClr val="000000"/>
              </a:solidFill>
              <a:ln w="12700" cap="flat">
                <a:noFill/>
                <a:miter lim="4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59" name="Oval 38"/>
              <p:cNvSpPr/>
              <p:nvPr/>
            </p:nvSpPr>
            <p:spPr>
              <a:xfrm>
                <a:off x="293266" y="474079"/>
                <a:ext cx="191593" cy="188401"/>
              </a:xfrm>
              <a:prstGeom prst="ellipse">
                <a:avLst/>
              </a:prstGeom>
              <a:solidFill>
                <a:srgbClr val="000000"/>
              </a:solidFill>
              <a:ln w="3175" cap="flat">
                <a:solidFill>
                  <a:srgbClr val="000000"/>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60" name="Oval 39"/>
              <p:cNvSpPr/>
              <p:nvPr/>
            </p:nvSpPr>
            <p:spPr>
              <a:xfrm>
                <a:off x="844994" y="474079"/>
                <a:ext cx="191593" cy="188401"/>
              </a:xfrm>
              <a:prstGeom prst="ellipse">
                <a:avLst/>
              </a:prstGeom>
              <a:solidFill>
                <a:srgbClr val="000000"/>
              </a:solidFill>
              <a:ln w="3175" cap="flat">
                <a:solidFill>
                  <a:srgbClr val="000000"/>
                </a:solidFill>
                <a:prstDash val="solid"/>
                <a:miter lim="8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61" name="Straight Connector 40"/>
              <p:cNvSpPr/>
              <p:nvPr/>
            </p:nvSpPr>
            <p:spPr>
              <a:xfrm>
                <a:off x="206924" y="131437"/>
                <a:ext cx="362208" cy="98446"/>
              </a:xfrm>
              <a:prstGeom prst="line">
                <a:avLst/>
              </a:prstGeom>
              <a:solidFill>
                <a:srgbClr val="59B4D9"/>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62" name="Straight Connector 41"/>
              <p:cNvSpPr/>
              <p:nvPr/>
            </p:nvSpPr>
            <p:spPr>
              <a:xfrm>
                <a:off x="484857" y="568279"/>
                <a:ext cx="360137" cy="1"/>
              </a:xfrm>
              <a:prstGeom prst="line">
                <a:avLst/>
              </a:prstGeom>
              <a:solidFill>
                <a:srgbClr val="59B4D9"/>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63" name="Straight Connector 42"/>
              <p:cNvSpPr/>
              <p:nvPr/>
            </p:nvSpPr>
            <p:spPr>
              <a:xfrm>
                <a:off x="732664" y="296492"/>
                <a:ext cx="140388" cy="205178"/>
              </a:xfrm>
              <a:prstGeom prst="line">
                <a:avLst/>
              </a:prstGeom>
              <a:solidFill>
                <a:srgbClr val="59B4D9"/>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64" name="Straight Connector 43"/>
              <p:cNvSpPr/>
              <p:nvPr/>
            </p:nvSpPr>
            <p:spPr>
              <a:xfrm flipV="1">
                <a:off x="456799" y="296492"/>
                <a:ext cx="140390" cy="205178"/>
              </a:xfrm>
              <a:prstGeom prst="line">
                <a:avLst/>
              </a:prstGeom>
              <a:solidFill>
                <a:srgbClr val="59B4D9"/>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grpSp>
      </p:grpSp>
      <p:grpSp>
        <p:nvGrpSpPr>
          <p:cNvPr id="1782" name="Group 13"/>
          <p:cNvGrpSpPr/>
          <p:nvPr/>
        </p:nvGrpSpPr>
        <p:grpSpPr>
          <a:xfrm>
            <a:off x="6250653" y="4219897"/>
            <a:ext cx="1495946" cy="1185261"/>
            <a:chOff x="0" y="0"/>
            <a:chExt cx="1496157" cy="1185424"/>
          </a:xfrm>
        </p:grpSpPr>
        <p:sp>
          <p:nvSpPr>
            <p:cNvPr id="1767" name="Rectangle 19"/>
            <p:cNvSpPr txBox="1"/>
            <p:nvPr/>
          </p:nvSpPr>
          <p:spPr>
            <a:xfrm>
              <a:off x="0" y="0"/>
              <a:ext cx="1496157" cy="312070"/>
            </a:xfrm>
            <a:prstGeom prst="rect">
              <a:avLst/>
            </a:prstGeom>
            <a:noFill/>
            <a:ln w="12700" cap="flat">
              <a:noFill/>
              <a:miter lim="400000"/>
            </a:ln>
            <a:effectLst/>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square" lIns="45712" tIns="45712" rIns="45712" bIns="45712" numCol="1" anchor="t">
              <a:spAutoFit/>
            </a:bodyPr>
            <a:lstStyle>
              <a:lvl1pPr algn="ctr" defTabSz="914366">
                <a:defRPr sz="1400">
                  <a:solidFill>
                    <a:srgbClr val="505050"/>
                  </a:solidFill>
                  <a:latin typeface="Helvetica Light"/>
                  <a:ea typeface="Helvetica Light"/>
                  <a:cs typeface="Helvetica Light"/>
                  <a:sym typeface="Helvetica Light"/>
                </a:defRPr>
              </a:lvl1pPr>
            </a:lstStyle>
            <a:p>
              <a:pPr marL="0" marR="0" lvl="0" indent="0" algn="ctr" defTabSz="896353" rtl="0" eaLnBrk="1" fontAlgn="auto" latinLnBrk="0" hangingPunct="1">
                <a:lnSpc>
                  <a:spcPct val="100000"/>
                </a:lnSpc>
                <a:spcBef>
                  <a:spcPts val="0"/>
                </a:spcBef>
                <a:spcAft>
                  <a:spcPts val="0"/>
                </a:spcAft>
                <a:buClrTx/>
                <a:buSzTx/>
                <a:buFontTx/>
                <a:buNone/>
                <a:tabLst/>
                <a:defRPr/>
              </a:pPr>
              <a:r>
                <a:rPr kumimoji="0" sz="1400" b="0" i="0" u="none" strike="noStrike" kern="1200" cap="none" spc="0" normalizeH="0" baseline="0" noProof="0">
                  <a:ln>
                    <a:noFill/>
                  </a:ln>
                  <a:solidFill>
                    <a:srgbClr val="505050"/>
                  </a:solidFill>
                  <a:effectLst/>
                  <a:uLnTx/>
                  <a:uFillTx/>
                  <a:latin typeface="Helvetica Light"/>
                  <a:sym typeface="Helvetica Light"/>
                </a:rPr>
                <a:t>Documents</a:t>
              </a:r>
            </a:p>
          </p:txBody>
        </p:sp>
        <p:grpSp>
          <p:nvGrpSpPr>
            <p:cNvPr id="1781" name="Group 20"/>
            <p:cNvGrpSpPr/>
            <p:nvPr/>
          </p:nvGrpSpPr>
          <p:grpSpPr>
            <a:xfrm>
              <a:off x="231568" y="326504"/>
              <a:ext cx="974706" cy="858920"/>
              <a:chOff x="0" y="11498"/>
              <a:chExt cx="974706" cy="858920"/>
            </a:xfrm>
          </p:grpSpPr>
          <p:sp>
            <p:nvSpPr>
              <p:cNvPr id="1768" name="Straight Connector 21"/>
              <p:cNvSpPr/>
              <p:nvPr/>
            </p:nvSpPr>
            <p:spPr>
              <a:xfrm>
                <a:off x="0" y="439179"/>
                <a:ext cx="383668" cy="108658"/>
              </a:xfrm>
              <a:prstGeom prst="line">
                <a:avLst/>
              </a:prstGeom>
              <a:solidFill>
                <a:srgbClr val="B8D432"/>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69" name="Straight Connector 22"/>
              <p:cNvSpPr/>
              <p:nvPr/>
            </p:nvSpPr>
            <p:spPr>
              <a:xfrm flipV="1">
                <a:off x="0" y="330522"/>
                <a:ext cx="376847" cy="108658"/>
              </a:xfrm>
              <a:prstGeom prst="line">
                <a:avLst/>
              </a:prstGeom>
              <a:solidFill>
                <a:srgbClr val="B8D432"/>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70" name="Oval 23"/>
              <p:cNvSpPr/>
              <p:nvPr/>
            </p:nvSpPr>
            <p:spPr>
              <a:xfrm>
                <a:off x="0" y="336472"/>
                <a:ext cx="221015" cy="205413"/>
              </a:xfrm>
              <a:prstGeom prst="ellipse">
                <a:avLst/>
              </a:prstGeom>
              <a:solidFill>
                <a:srgbClr val="B8D432"/>
              </a:solidFill>
              <a:ln w="12700" cap="flat">
                <a:noFill/>
                <a:miter lim="4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71" name="Straight Connector 24"/>
              <p:cNvSpPr/>
              <p:nvPr/>
            </p:nvSpPr>
            <p:spPr>
              <a:xfrm>
                <a:off x="383668" y="547837"/>
                <a:ext cx="389027" cy="162289"/>
              </a:xfrm>
              <a:prstGeom prst="line">
                <a:avLst/>
              </a:prstGeom>
              <a:solidFill>
                <a:srgbClr val="B8D432"/>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72" name="Straight Connector 25"/>
              <p:cNvSpPr/>
              <p:nvPr/>
            </p:nvSpPr>
            <p:spPr>
              <a:xfrm>
                <a:off x="383668" y="547837"/>
                <a:ext cx="370023" cy="2039"/>
              </a:xfrm>
              <a:prstGeom prst="line">
                <a:avLst/>
              </a:prstGeom>
              <a:solidFill>
                <a:srgbClr val="B8D432"/>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73" name="Oval 26"/>
              <p:cNvSpPr/>
              <p:nvPr/>
            </p:nvSpPr>
            <p:spPr>
              <a:xfrm rot="20946205">
                <a:off x="753691" y="665005"/>
                <a:ext cx="221015" cy="205413"/>
              </a:xfrm>
              <a:prstGeom prst="ellipse">
                <a:avLst/>
              </a:prstGeom>
              <a:solidFill>
                <a:srgbClr val="B8D432"/>
              </a:solidFill>
              <a:ln w="12700" cap="flat">
                <a:noFill/>
                <a:miter lim="4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74" name="Oval 27"/>
              <p:cNvSpPr/>
              <p:nvPr/>
            </p:nvSpPr>
            <p:spPr>
              <a:xfrm>
                <a:off x="753691" y="447168"/>
                <a:ext cx="221015" cy="205413"/>
              </a:xfrm>
              <a:prstGeom prst="ellipse">
                <a:avLst/>
              </a:prstGeom>
              <a:solidFill>
                <a:srgbClr val="B8D432"/>
              </a:solidFill>
              <a:ln w="12700" cap="flat">
                <a:noFill/>
                <a:miter lim="4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75" name="Straight Connector 28"/>
              <p:cNvSpPr/>
              <p:nvPr/>
            </p:nvSpPr>
            <p:spPr>
              <a:xfrm>
                <a:off x="376846" y="330523"/>
                <a:ext cx="376845" cy="1518"/>
              </a:xfrm>
              <a:prstGeom prst="line">
                <a:avLst/>
              </a:prstGeom>
              <a:solidFill>
                <a:srgbClr val="B8D432"/>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76" name="Oval 29"/>
              <p:cNvSpPr/>
              <p:nvPr/>
            </p:nvSpPr>
            <p:spPr>
              <a:xfrm>
                <a:off x="383668" y="445130"/>
                <a:ext cx="221015" cy="205413"/>
              </a:xfrm>
              <a:prstGeom prst="ellipse">
                <a:avLst/>
              </a:prstGeom>
              <a:solidFill>
                <a:srgbClr val="B8D432"/>
              </a:solidFill>
              <a:ln w="12700" cap="flat">
                <a:noFill/>
                <a:miter lim="4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77" name="Straight Connector 30"/>
              <p:cNvSpPr/>
              <p:nvPr/>
            </p:nvSpPr>
            <p:spPr>
              <a:xfrm flipV="1">
                <a:off x="376846" y="178427"/>
                <a:ext cx="401115" cy="152097"/>
              </a:xfrm>
              <a:prstGeom prst="line">
                <a:avLst/>
              </a:prstGeom>
              <a:solidFill>
                <a:srgbClr val="B8D432"/>
              </a:solidFill>
              <a:ln w="12700" cap="flat">
                <a:solidFill>
                  <a:srgbClr val="000000"/>
                </a:solidFill>
                <a:prstDash val="sysDot"/>
                <a:miter lim="800000"/>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78" name="Oval 31"/>
              <p:cNvSpPr/>
              <p:nvPr/>
            </p:nvSpPr>
            <p:spPr>
              <a:xfrm>
                <a:off x="376846" y="227816"/>
                <a:ext cx="221015" cy="205413"/>
              </a:xfrm>
              <a:prstGeom prst="ellipse">
                <a:avLst/>
              </a:prstGeom>
              <a:solidFill>
                <a:srgbClr val="B8D432"/>
              </a:solidFill>
              <a:ln w="12700" cap="flat">
                <a:noFill/>
                <a:miter lim="4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79" name="Oval 32"/>
              <p:cNvSpPr/>
              <p:nvPr/>
            </p:nvSpPr>
            <p:spPr>
              <a:xfrm>
                <a:off x="753691" y="229333"/>
                <a:ext cx="221015" cy="205413"/>
              </a:xfrm>
              <a:prstGeom prst="ellipse">
                <a:avLst/>
              </a:prstGeom>
              <a:solidFill>
                <a:srgbClr val="B8D432"/>
              </a:solidFill>
              <a:ln w="12700" cap="flat">
                <a:noFill/>
                <a:miter lim="4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sp>
            <p:nvSpPr>
              <p:cNvPr id="1780" name="Oval 33"/>
              <p:cNvSpPr/>
              <p:nvPr/>
            </p:nvSpPr>
            <p:spPr>
              <a:xfrm rot="377737">
                <a:off x="753691" y="11498"/>
                <a:ext cx="221015" cy="205413"/>
              </a:xfrm>
              <a:prstGeom prst="ellipse">
                <a:avLst/>
              </a:prstGeom>
              <a:solidFill>
                <a:srgbClr val="B8D432"/>
              </a:solidFill>
              <a:ln w="12700" cap="flat">
                <a:noFill/>
                <a:miter lim="400000"/>
              </a:ln>
              <a:effectLst/>
            </p:spPr>
            <p:txBody>
              <a:bodyPr wrap="square" lIns="45712" tIns="45712" rIns="45712" bIns="45712" numCol="1" anchor="ctr">
                <a:noAutofit/>
              </a:bodyPr>
              <a:lstStyle/>
              <a:p>
                <a:pPr marL="0" marR="0" lvl="0" indent="0" algn="ctr" defTabSz="913750" rtl="0" eaLnBrk="1" fontAlgn="auto" latinLnBrk="0" hangingPunct="1">
                  <a:lnSpc>
                    <a:spcPct val="100000"/>
                  </a:lnSpc>
                  <a:spcBef>
                    <a:spcPts val="0"/>
                  </a:spcBef>
                  <a:spcAft>
                    <a:spcPts val="0"/>
                  </a:spcAft>
                  <a:buClrTx/>
                  <a:buSzTx/>
                  <a:buFontTx/>
                  <a:buNone/>
                  <a:tabLst/>
                  <a:defRPr sz="1900">
                    <a:solidFill>
                      <a:srgbClr val="505050"/>
                    </a:solidFill>
                    <a:latin typeface="Helvetica Light"/>
                    <a:ea typeface="Helvetica Light"/>
                    <a:cs typeface="Helvetica Light"/>
                    <a:sym typeface="Helvetica Light"/>
                  </a:defRPr>
                </a:pPr>
                <a:endParaRPr kumimoji="0" sz="1900" b="0" i="0" u="none" strike="noStrike" kern="1200" cap="none" spc="0" normalizeH="0" baseline="0" noProof="0">
                  <a:ln>
                    <a:noFill/>
                  </a:ln>
                  <a:solidFill>
                    <a:srgbClr val="505050"/>
                  </a:solidFill>
                  <a:effectLst/>
                  <a:uLnTx/>
                  <a:uFillTx/>
                  <a:latin typeface="Helvetica Light"/>
                  <a:sym typeface="Helvetica Light"/>
                </a:endParaRPr>
              </a:p>
            </p:txBody>
          </p:sp>
        </p:grpSp>
      </p:grpSp>
      <p:grpSp>
        <p:nvGrpSpPr>
          <p:cNvPr id="1785" name="Group 62" descr="Graphic of a key value database"/>
          <p:cNvGrpSpPr/>
          <p:nvPr/>
        </p:nvGrpSpPr>
        <p:grpSpPr>
          <a:xfrm>
            <a:off x="1031452" y="2833112"/>
            <a:ext cx="1548235" cy="937071"/>
            <a:chOff x="0" y="0"/>
            <a:chExt cx="1548453" cy="937202"/>
          </a:xfrm>
        </p:grpSpPr>
        <p:pic>
          <p:nvPicPr>
            <p:cNvPr id="1783" name="Picture 2" descr="Picture 2"/>
            <p:cNvPicPr>
              <a:picLocks noChangeAspect="1"/>
            </p:cNvPicPr>
            <p:nvPr/>
          </p:nvPicPr>
          <p:blipFill>
            <a:blip r:embed="rId3"/>
            <a:stretch>
              <a:fillRect/>
            </a:stretch>
          </p:blipFill>
          <p:spPr>
            <a:xfrm>
              <a:off x="0" y="0"/>
              <a:ext cx="937204" cy="937203"/>
            </a:xfrm>
            <a:prstGeom prst="rect">
              <a:avLst/>
            </a:prstGeom>
            <a:ln w="12700" cap="flat">
              <a:noFill/>
              <a:miter lim="400000"/>
            </a:ln>
            <a:effectLst/>
          </p:spPr>
        </p:pic>
        <p:sp>
          <p:nvSpPr>
            <p:cNvPr id="1784" name="Straight Connector 1023"/>
            <p:cNvSpPr/>
            <p:nvPr/>
          </p:nvSpPr>
          <p:spPr>
            <a:xfrm>
              <a:off x="1024837" y="513340"/>
              <a:ext cx="523617" cy="1"/>
            </a:xfrm>
            <a:prstGeom prst="line">
              <a:avLst/>
            </a:prstGeom>
            <a:noFill/>
            <a:ln w="28575" cap="flat">
              <a:solidFill>
                <a:srgbClr val="92D050"/>
              </a:solidFill>
              <a:prstDash val="sysDot"/>
              <a:miter lim="800000"/>
              <a:tailEnd type="oval" w="med" len="med"/>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grpSp>
      <p:grpSp>
        <p:nvGrpSpPr>
          <p:cNvPr id="1788" name="Group 18" descr="The Gremlin logo "/>
          <p:cNvGrpSpPr/>
          <p:nvPr/>
        </p:nvGrpSpPr>
        <p:grpSpPr>
          <a:xfrm>
            <a:off x="7980869" y="1394174"/>
            <a:ext cx="3524030" cy="1044773"/>
            <a:chOff x="0" y="0"/>
            <a:chExt cx="3524528" cy="1044919"/>
          </a:xfrm>
        </p:grpSpPr>
        <p:pic>
          <p:nvPicPr>
            <p:cNvPr id="1786" name="Picture 8" descr="Picture 8"/>
            <p:cNvPicPr>
              <a:picLocks noChangeAspect="1"/>
            </p:cNvPicPr>
            <p:nvPr/>
          </p:nvPicPr>
          <p:blipFill>
            <a:blip r:embed="rId4"/>
            <a:stretch>
              <a:fillRect/>
            </a:stretch>
          </p:blipFill>
          <p:spPr>
            <a:xfrm>
              <a:off x="1225419" y="-1"/>
              <a:ext cx="2299110" cy="891683"/>
            </a:xfrm>
            <a:prstGeom prst="rect">
              <a:avLst/>
            </a:prstGeom>
            <a:ln w="12700" cap="flat">
              <a:noFill/>
              <a:miter lim="400000"/>
            </a:ln>
            <a:effectLst/>
          </p:spPr>
        </p:pic>
        <p:sp>
          <p:nvSpPr>
            <p:cNvPr id="1787" name="Connector: Elbow 76"/>
            <p:cNvSpPr/>
            <p:nvPr/>
          </p:nvSpPr>
          <p:spPr>
            <a:xfrm flipH="1">
              <a:off x="0" y="541150"/>
              <a:ext cx="1524483" cy="50377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800" y="0"/>
                  </a:lnTo>
                  <a:lnTo>
                    <a:pt x="10800" y="21600"/>
                  </a:lnTo>
                  <a:lnTo>
                    <a:pt x="21600" y="21600"/>
                  </a:lnTo>
                </a:path>
              </a:pathLst>
            </a:custGeom>
            <a:noFill/>
            <a:ln w="28575" cap="flat">
              <a:solidFill>
                <a:srgbClr val="92D050"/>
              </a:solidFill>
              <a:prstDash val="sysDot"/>
              <a:miter lim="800000"/>
              <a:tailEnd type="oval" w="med" len="med"/>
            </a:ln>
            <a:effectLst/>
          </p:spPr>
          <p:txBody>
            <a:bodyPr wrap="square" lIns="45712" tIns="45712" rIns="45712" bIns="45712" numCol="1"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grpSp>
      <p:sp>
        <p:nvSpPr>
          <p:cNvPr id="1789" name="TextBox 1045"/>
          <p:cNvSpPr txBox="1"/>
          <p:nvPr/>
        </p:nvSpPr>
        <p:spPr>
          <a:xfrm>
            <a:off x="0" y="6162354"/>
            <a:ext cx="12192000" cy="400110"/>
          </a:xfrm>
          <a:prstGeom prst="rect">
            <a:avLst/>
          </a:prstGeom>
          <a:ln w="12700">
            <a:miter lim="400000"/>
          </a:ln>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square" lIns="45712" rIns="45712">
            <a:spAutoFit/>
          </a:bodyPr>
          <a:lstStyle>
            <a:lvl1pPr defTabSz="914366">
              <a:defRPr>
                <a:solidFill>
                  <a:srgbClr val="505050"/>
                </a:solidFill>
                <a:latin typeface="Helvetica Light"/>
                <a:ea typeface="Helvetica Light"/>
                <a:cs typeface="Helvetica Light"/>
                <a:sym typeface="Helvetica Light"/>
              </a:defRPr>
            </a:lvl1pPr>
          </a:lstStyle>
          <a:p>
            <a:pPr marL="0" marR="0" lvl="0" indent="0" algn="ctr" defTabSz="896353" rtl="0" eaLnBrk="1" fontAlgn="auto" latinLnBrk="0" hangingPunct="1">
              <a:lnSpc>
                <a:spcPct val="100000"/>
              </a:lnSpc>
              <a:spcBef>
                <a:spcPts val="0"/>
              </a:spcBef>
              <a:spcAft>
                <a:spcPts val="0"/>
              </a:spcAft>
              <a:buClrTx/>
              <a:buSzTx/>
              <a:buFontTx/>
              <a:buNone/>
              <a:tabLst/>
              <a:defRPr/>
            </a:pPr>
            <a:r>
              <a:rPr kumimoji="0" sz="2000" b="0" i="0" u="none" strike="noStrike" kern="1200" cap="none" spc="0" normalizeH="0" baseline="0" noProof="0" dirty="0">
                <a:ln>
                  <a:noFill/>
                </a:ln>
                <a:solidFill>
                  <a:srgbClr val="505050"/>
                </a:solidFill>
                <a:effectLst/>
                <a:uLnTx/>
                <a:uFillTx/>
                <a:latin typeface="Helvetica Light"/>
                <a:sym typeface="Helvetica Light"/>
              </a:rPr>
              <a:t>A globally-distributed, multi-model database service</a:t>
            </a:r>
          </a:p>
        </p:txBody>
      </p:sp>
      <p:grpSp>
        <p:nvGrpSpPr>
          <p:cNvPr id="1792" name="Group 52"/>
          <p:cNvGrpSpPr/>
          <p:nvPr/>
        </p:nvGrpSpPr>
        <p:grpSpPr>
          <a:xfrm>
            <a:off x="9215544" y="3102203"/>
            <a:ext cx="2830664" cy="369316"/>
            <a:chOff x="51149" y="0"/>
            <a:chExt cx="2831066" cy="369368"/>
          </a:xfrm>
        </p:grpSpPr>
        <p:sp>
          <p:nvSpPr>
            <p:cNvPr id="1790" name="Straight Connector 71"/>
            <p:cNvSpPr/>
            <p:nvPr/>
          </p:nvSpPr>
          <p:spPr>
            <a:xfrm flipH="1" flipV="1">
              <a:off x="51149" y="244205"/>
              <a:ext cx="611250" cy="1"/>
            </a:xfrm>
            <a:prstGeom prst="line">
              <a:avLst/>
            </a:prstGeom>
            <a:noFill/>
            <a:ln w="28575" cap="flat">
              <a:solidFill>
                <a:srgbClr val="92D050"/>
              </a:solidFill>
              <a:prstDash val="sysDot"/>
              <a:miter lim="800000"/>
              <a:tailEnd type="oval" w="med" len="med"/>
            </a:ln>
            <a:effectLst/>
          </p:spPr>
          <p:txBody>
            <a:bodyPr wrap="square" lIns="45712" tIns="45712" rIns="45712" bIns="45712" numCol="1" anchor="t">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91" name="TextBox 73"/>
            <p:cNvSpPr txBox="1"/>
            <p:nvPr/>
          </p:nvSpPr>
          <p:spPr>
            <a:xfrm>
              <a:off x="662398" y="0"/>
              <a:ext cx="2219817" cy="369368"/>
            </a:xfrm>
            <a:prstGeom prst="rect">
              <a:avLst/>
            </a:prstGeom>
            <a:noFill/>
            <a:ln w="12700" cap="flat">
              <a:noFill/>
              <a:miter lim="400000"/>
            </a:ln>
            <a:effectLst/>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none" lIns="45712" tIns="45712" rIns="45712" bIns="45712" numCol="1" anchor="t">
              <a:spAutoFit/>
            </a:bodyPr>
            <a:lstStyle>
              <a:lvl1pPr defTabSz="914366">
                <a:defRPr>
                  <a:solidFill>
                    <a:srgbClr val="505050"/>
                  </a:solidFill>
                  <a:latin typeface="Helvetica Light"/>
                  <a:ea typeface="Helvetica Light"/>
                  <a:cs typeface="Helvetica Light"/>
                  <a:sym typeface="Helvetica Light"/>
                </a:defRPr>
              </a:lvl1pPr>
            </a:lstStyle>
            <a:p>
              <a:pPr marL="0" marR="0" lvl="0" indent="0" algn="l" defTabSz="896353" rtl="0" eaLnBrk="1" fontAlgn="auto" latinLnBrk="0" hangingPunct="1">
                <a:lnSpc>
                  <a:spcPct val="100000"/>
                </a:lnSpc>
                <a:spcBef>
                  <a:spcPts val="0"/>
                </a:spcBef>
                <a:spcAft>
                  <a:spcPts val="0"/>
                </a:spcAft>
                <a:buClrTx/>
                <a:buSzTx/>
                <a:buFontTx/>
                <a:buNone/>
                <a:tabLst/>
                <a:defRPr/>
              </a:pPr>
              <a:r>
                <a:rPr kumimoji="0" sz="1765" b="0" i="0" u="none" strike="noStrike" kern="1200" cap="none" spc="0" normalizeH="0" baseline="0" noProof="0">
                  <a:ln>
                    <a:noFill/>
                  </a:ln>
                  <a:solidFill>
                    <a:srgbClr val="505050"/>
                  </a:solidFill>
                  <a:effectLst/>
                  <a:uLnTx/>
                  <a:uFillTx/>
                  <a:latin typeface="Helvetica Light"/>
                  <a:sym typeface="Helvetica Light"/>
                </a:rPr>
                <a:t>… more coming soon</a:t>
              </a:r>
            </a:p>
          </p:txBody>
        </p:sp>
      </p:grpSp>
      <p:sp>
        <p:nvSpPr>
          <p:cNvPr id="1793" name="TextBox 79"/>
          <p:cNvSpPr txBox="1"/>
          <p:nvPr/>
        </p:nvSpPr>
        <p:spPr>
          <a:xfrm>
            <a:off x="6784625" y="5556385"/>
            <a:ext cx="2528946" cy="369332"/>
          </a:xfrm>
          <a:prstGeom prst="rect">
            <a:avLst/>
          </a:prstGeom>
          <a:ln w="12700">
            <a:miter lim="400000"/>
          </a:ln>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none" lIns="45712" rIns="45712">
            <a:spAutoFit/>
          </a:bodyPr>
          <a:lstStyle>
            <a:lvl1pPr defTabSz="914366">
              <a:defRPr sz="1400">
                <a:solidFill>
                  <a:srgbClr val="505050"/>
                </a:solidFill>
                <a:latin typeface="Helvetica Light"/>
                <a:ea typeface="Helvetica Light"/>
                <a:cs typeface="Helvetica Light"/>
                <a:sym typeface="Helvetica Light"/>
              </a:defRPr>
            </a:lvl1pPr>
          </a:lstStyle>
          <a:p>
            <a:pPr marL="0" marR="0" lvl="0" indent="0" algn="l" defTabSz="896353" rtl="0" eaLnBrk="1" fontAlgn="auto" latinLnBrk="0" hangingPunct="1">
              <a:lnSpc>
                <a:spcPct val="100000"/>
              </a:lnSpc>
              <a:spcBef>
                <a:spcPts val="0"/>
              </a:spcBef>
              <a:spcAft>
                <a:spcPts val="0"/>
              </a:spcAft>
              <a:buClrTx/>
              <a:buSzTx/>
              <a:buFontTx/>
              <a:buNone/>
              <a:tabLst/>
              <a:defRPr/>
            </a:pPr>
            <a:r>
              <a:rPr kumimoji="0" sz="1800" b="0" i="0" u="none" strike="noStrike" kern="1200" cap="none" spc="0" normalizeH="0" baseline="0" noProof="0" dirty="0">
                <a:ln>
                  <a:noFill/>
                </a:ln>
                <a:solidFill>
                  <a:srgbClr val="505050"/>
                </a:solidFill>
                <a:effectLst/>
                <a:uLnTx/>
                <a:uFillTx/>
                <a:latin typeface="Segoe UI"/>
                <a:sym typeface="Helvetica Light"/>
              </a:rPr>
              <a:t>Five consistency models</a:t>
            </a:r>
          </a:p>
        </p:txBody>
      </p:sp>
      <p:sp>
        <p:nvSpPr>
          <p:cNvPr id="1794" name="Connector: Elbow 89"/>
          <p:cNvSpPr/>
          <p:nvPr/>
        </p:nvSpPr>
        <p:spPr>
          <a:xfrm rot="5400000">
            <a:off x="6709674" y="1357732"/>
            <a:ext cx="1090203" cy="7718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800" y="0"/>
                </a:lnTo>
                <a:lnTo>
                  <a:pt x="10800" y="21600"/>
                </a:lnTo>
                <a:lnTo>
                  <a:pt x="21600" y="21600"/>
                </a:lnTo>
              </a:path>
            </a:pathLst>
          </a:custGeom>
          <a:noFill/>
          <a:ln w="28575" cap="flat">
            <a:solidFill>
              <a:srgbClr val="92D050"/>
            </a:solidFill>
            <a:prstDash val="sysDot"/>
            <a:miter lim="800000"/>
            <a:tailEnd type="oval" w="med" len="med"/>
          </a:ln>
          <a:effectLst/>
        </p:spPr>
        <p:txBody>
          <a:bodyPr wrap="square" lIns="45712" tIns="45712" rIns="45712" bIns="45712" numCol="1"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grpSp>
        <p:nvGrpSpPr>
          <p:cNvPr id="1800" name="Group 16" descr="The SQL logo "/>
          <p:cNvGrpSpPr/>
          <p:nvPr/>
        </p:nvGrpSpPr>
        <p:grpSpPr>
          <a:xfrm>
            <a:off x="1913687" y="566954"/>
            <a:ext cx="2170707" cy="1825018"/>
            <a:chOff x="16100" y="-131544"/>
            <a:chExt cx="2171015" cy="1825274"/>
          </a:xfrm>
        </p:grpSpPr>
        <p:sp>
          <p:nvSpPr>
            <p:cNvPr id="1797" name="Connector: Elbow 85"/>
            <p:cNvSpPr/>
            <p:nvPr/>
          </p:nvSpPr>
          <p:spPr>
            <a:xfrm rot="16200000" flipH="1">
              <a:off x="1255957" y="762572"/>
              <a:ext cx="1090356" cy="7719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800" y="0"/>
                  </a:lnTo>
                  <a:lnTo>
                    <a:pt x="10800" y="21600"/>
                  </a:lnTo>
                  <a:lnTo>
                    <a:pt x="21600" y="21600"/>
                  </a:lnTo>
                </a:path>
              </a:pathLst>
            </a:custGeom>
            <a:noFill/>
            <a:ln w="28575" cap="flat">
              <a:solidFill>
                <a:srgbClr val="92D050"/>
              </a:solidFill>
              <a:prstDash val="sysDot"/>
              <a:miter lim="800000"/>
              <a:tailEnd type="oval" w="med" len="med"/>
            </a:ln>
            <a:effectLst/>
          </p:spPr>
          <p:txBody>
            <a:bodyPr wrap="square" lIns="45712" tIns="45712" rIns="45712" bIns="45712" numCol="1"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1798" name="TextBox 77"/>
            <p:cNvSpPr txBox="1"/>
            <p:nvPr/>
          </p:nvSpPr>
          <p:spPr>
            <a:xfrm>
              <a:off x="658173" y="-131544"/>
              <a:ext cx="1195197" cy="782968"/>
            </a:xfrm>
            <a:prstGeom prst="rect">
              <a:avLst/>
            </a:prstGeom>
            <a:noFill/>
            <a:ln w="12700" cap="flat">
              <a:noFill/>
              <a:miter lim="400000"/>
            </a:ln>
            <a:effectLst/>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none" lIns="45712" tIns="45712" rIns="45712" bIns="45712" numCol="1" anchor="t">
              <a:spAutoFit/>
            </a:bodyPr>
            <a:lstStyle>
              <a:lvl1pPr defTabSz="914366">
                <a:defRPr sz="4400">
                  <a:solidFill>
                    <a:srgbClr val="505050"/>
                  </a:solidFill>
                  <a:latin typeface="Helvetica Light"/>
                  <a:ea typeface="Helvetica Light"/>
                  <a:cs typeface="Helvetica Light"/>
                  <a:sym typeface="Helvetica Light"/>
                </a:defRPr>
              </a:lvl1pPr>
            </a:lstStyle>
            <a:p>
              <a:pPr marL="0" marR="0" lvl="0" indent="0" algn="l" defTabSz="896353" rtl="0" eaLnBrk="1" fontAlgn="auto" latinLnBrk="0" hangingPunct="1">
                <a:lnSpc>
                  <a:spcPct val="100000"/>
                </a:lnSpc>
                <a:spcBef>
                  <a:spcPts val="0"/>
                </a:spcBef>
                <a:spcAft>
                  <a:spcPts val="0"/>
                </a:spcAft>
                <a:buClrTx/>
                <a:buSzTx/>
                <a:buFontTx/>
                <a:buNone/>
                <a:tabLst/>
                <a:defRPr/>
              </a:pPr>
              <a:r>
                <a:rPr kumimoji="0" sz="4400" b="0" i="0" u="none" strike="noStrike" kern="1200" cap="none" spc="0" normalizeH="0" baseline="0" noProof="0" dirty="0">
                  <a:ln>
                    <a:noFill/>
                  </a:ln>
                  <a:solidFill>
                    <a:srgbClr val="505050"/>
                  </a:solidFill>
                  <a:effectLst/>
                  <a:uLnTx/>
                  <a:uFillTx/>
                  <a:latin typeface="Helvetica Light"/>
                  <a:sym typeface="Helvetica Light"/>
                </a:rPr>
                <a:t>SQL</a:t>
              </a:r>
            </a:p>
          </p:txBody>
        </p:sp>
        <p:pic>
          <p:nvPicPr>
            <p:cNvPr id="1799" name="Picture 4" descr="Picture 4"/>
            <p:cNvPicPr>
              <a:picLocks noChangeAspect="1"/>
            </p:cNvPicPr>
            <p:nvPr/>
          </p:nvPicPr>
          <p:blipFill>
            <a:blip r:embed="rId5"/>
            <a:stretch>
              <a:fillRect/>
            </a:stretch>
          </p:blipFill>
          <p:spPr>
            <a:xfrm>
              <a:off x="16100" y="8991"/>
              <a:ext cx="943497" cy="495337"/>
            </a:xfrm>
            <a:prstGeom prst="rect">
              <a:avLst/>
            </a:prstGeom>
            <a:ln w="12700" cap="flat">
              <a:noFill/>
              <a:miter lim="400000"/>
            </a:ln>
            <a:effectLst/>
          </p:spPr>
        </p:pic>
      </p:grpSp>
      <p:grpSp>
        <p:nvGrpSpPr>
          <p:cNvPr id="1804" name="Group 15" descr="The JavaScript logo "/>
          <p:cNvGrpSpPr/>
          <p:nvPr/>
        </p:nvGrpSpPr>
        <p:grpSpPr>
          <a:xfrm>
            <a:off x="562427" y="1352387"/>
            <a:ext cx="2809394" cy="1137618"/>
            <a:chOff x="0" y="0"/>
            <a:chExt cx="2809791" cy="1137779"/>
          </a:xfrm>
        </p:grpSpPr>
        <p:sp>
          <p:nvSpPr>
            <p:cNvPr id="1801" name="Connector: Elbow 1030"/>
            <p:cNvSpPr/>
            <p:nvPr/>
          </p:nvSpPr>
          <p:spPr>
            <a:xfrm>
              <a:off x="1406294" y="621419"/>
              <a:ext cx="1403497" cy="5163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800" y="0"/>
                  </a:lnTo>
                  <a:lnTo>
                    <a:pt x="10800" y="21600"/>
                  </a:lnTo>
                  <a:lnTo>
                    <a:pt x="21600" y="21600"/>
                  </a:lnTo>
                </a:path>
              </a:pathLst>
            </a:custGeom>
            <a:noFill/>
            <a:ln w="28575" cap="flat">
              <a:solidFill>
                <a:srgbClr val="92D050"/>
              </a:solidFill>
              <a:prstDash val="sysDot"/>
              <a:miter lim="800000"/>
              <a:tailEnd type="oval" w="med" len="med"/>
            </a:ln>
            <a:effectLst/>
          </p:spPr>
          <p:txBody>
            <a:bodyPr wrap="square" lIns="45712" tIns="45712" rIns="45712" bIns="45712" numCol="1"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pic>
          <p:nvPicPr>
            <p:cNvPr id="1802" name="Picture 4" descr="Picture 4"/>
            <p:cNvPicPr>
              <a:picLocks noChangeAspect="1"/>
            </p:cNvPicPr>
            <p:nvPr/>
          </p:nvPicPr>
          <p:blipFill>
            <a:blip r:embed="rId6"/>
            <a:stretch>
              <a:fillRect/>
            </a:stretch>
          </p:blipFill>
          <p:spPr>
            <a:xfrm>
              <a:off x="571909" y="0"/>
              <a:ext cx="1019367" cy="1019367"/>
            </a:xfrm>
            <a:prstGeom prst="rect">
              <a:avLst/>
            </a:prstGeom>
            <a:ln w="12700" cap="flat">
              <a:noFill/>
              <a:miter lim="400000"/>
            </a:ln>
            <a:effectLst/>
          </p:spPr>
        </p:pic>
        <p:pic>
          <p:nvPicPr>
            <p:cNvPr id="1803" name="Picture 4" descr="Picture 4"/>
            <p:cNvPicPr>
              <a:picLocks noChangeAspect="1"/>
            </p:cNvPicPr>
            <p:nvPr/>
          </p:nvPicPr>
          <p:blipFill>
            <a:blip r:embed="rId5"/>
            <a:stretch>
              <a:fillRect/>
            </a:stretch>
          </p:blipFill>
          <p:spPr>
            <a:xfrm>
              <a:off x="-1" y="126083"/>
              <a:ext cx="943498" cy="495337"/>
            </a:xfrm>
            <a:prstGeom prst="rect">
              <a:avLst/>
            </a:prstGeom>
            <a:ln w="12700" cap="flat">
              <a:noFill/>
              <a:miter lim="400000"/>
            </a:ln>
            <a:effectLst/>
          </p:spPr>
        </p:pic>
      </p:grpSp>
      <p:pic>
        <p:nvPicPr>
          <p:cNvPr id="1026" name="Picture 2" descr="The Cassandra logo ">
            <a:extLst>
              <a:ext uri="{FF2B5EF4-FFF2-40B4-BE49-F238E27FC236}">
                <a16:creationId xmlns:a16="http://schemas.microsoft.com/office/drawing/2014/main" id="{3507E44E-A617-4D82-839C-2218407D11B2}"/>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59159" y="271468"/>
            <a:ext cx="1786369" cy="1197752"/>
          </a:xfrm>
          <a:prstGeom prst="rect">
            <a:avLst/>
          </a:prstGeom>
          <a:noFill/>
          <a:extLst>
            <a:ext uri="{909E8E84-426E-40DD-AFC4-6F175D3DCCD1}">
              <a14:hiddenFill xmlns:a14="http://schemas.microsoft.com/office/drawing/2010/main">
                <a:solidFill>
                  <a:srgbClr val="FFFFFF"/>
                </a:solidFill>
              </a14:hiddenFill>
            </a:ext>
          </a:extLst>
        </p:spPr>
      </p:pic>
      <p:sp>
        <p:nvSpPr>
          <p:cNvPr id="79" name="Connector: Elbow 89">
            <a:extLst>
              <a:ext uri="{FF2B5EF4-FFF2-40B4-BE49-F238E27FC236}">
                <a16:creationId xmlns:a16="http://schemas.microsoft.com/office/drawing/2014/main" id="{4E26B71E-C41D-47DF-888C-7F2F41FB55F9}"/>
              </a:ext>
            </a:extLst>
          </p:cNvPr>
          <p:cNvSpPr/>
          <p:nvPr/>
        </p:nvSpPr>
        <p:spPr>
          <a:xfrm rot="5400000">
            <a:off x="4977431" y="1958853"/>
            <a:ext cx="904112" cy="4571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800" y="0"/>
                </a:lnTo>
                <a:lnTo>
                  <a:pt x="10800" y="21600"/>
                </a:lnTo>
                <a:lnTo>
                  <a:pt x="21600" y="21600"/>
                </a:lnTo>
              </a:path>
            </a:pathLst>
          </a:custGeom>
          <a:noFill/>
          <a:ln w="28575" cap="flat">
            <a:solidFill>
              <a:srgbClr val="92D050"/>
            </a:solidFill>
            <a:prstDash val="sysDot"/>
            <a:miter lim="800000"/>
            <a:tailEnd type="oval" w="med" len="med"/>
          </a:ln>
          <a:effectLst/>
        </p:spPr>
        <p:txBody>
          <a:bodyPr wrap="square" lIns="45712" tIns="45712" rIns="45712" bIns="45712" numCol="1" anchor="ctr">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sz="1765" b="0" i="0" u="none" strike="noStrike" kern="1200" cap="none" spc="0" normalizeH="0" baseline="0" noProof="0">
              <a:ln>
                <a:noFill/>
              </a:ln>
              <a:solidFill>
                <a:srgbClr val="353535"/>
              </a:solidFill>
              <a:effectLst/>
              <a:uLnTx/>
              <a:uFillTx/>
              <a:latin typeface="Segoe UI Semilight"/>
              <a:ea typeface="+mn-ea"/>
              <a:cs typeface="+mn-cs"/>
            </a:endParaRPr>
          </a:p>
        </p:txBody>
      </p:sp>
      <p:pic>
        <p:nvPicPr>
          <p:cNvPr id="94" name="Picture 93" descr="The cosmos DB logo ">
            <a:extLst>
              <a:ext uri="{FF2B5EF4-FFF2-40B4-BE49-F238E27FC236}">
                <a16:creationId xmlns:a16="http://schemas.microsoft.com/office/drawing/2014/main" id="{883A0C64-38B5-432E-8FFC-472C4AC69E9E}"/>
              </a:ext>
            </a:extLst>
          </p:cNvPr>
          <p:cNvPicPr>
            <a:picLocks noChangeAspect="1"/>
          </p:cNvPicPr>
          <p:nvPr/>
        </p:nvPicPr>
        <p:blipFill>
          <a:blip r:embed="rId8"/>
          <a:stretch>
            <a:fillRect/>
          </a:stretch>
        </p:blipFill>
        <p:spPr>
          <a:xfrm>
            <a:off x="11053047" y="124426"/>
            <a:ext cx="1021986" cy="1021986"/>
          </a:xfrm>
          <a:prstGeom prst="rect">
            <a:avLst/>
          </a:prstGeom>
        </p:spPr>
      </p:pic>
      <p:grpSp>
        <p:nvGrpSpPr>
          <p:cNvPr id="2" name="Group 1" descr="the mongo DB logo ">
            <a:extLst>
              <a:ext uri="{FF2B5EF4-FFF2-40B4-BE49-F238E27FC236}">
                <a16:creationId xmlns:a16="http://schemas.microsoft.com/office/drawing/2014/main" id="{360AC2E7-25C0-4C32-8235-5B4D7883DD8E}"/>
              </a:ext>
            </a:extLst>
          </p:cNvPr>
          <p:cNvGrpSpPr/>
          <p:nvPr/>
        </p:nvGrpSpPr>
        <p:grpSpPr>
          <a:xfrm>
            <a:off x="6468634" y="455246"/>
            <a:ext cx="2965357" cy="923968"/>
            <a:chOff x="6468634" y="455246"/>
            <a:chExt cx="2965357" cy="923968"/>
          </a:xfrm>
        </p:grpSpPr>
        <p:sp>
          <p:nvSpPr>
            <p:cNvPr id="81" name="TextBox 77">
              <a:extLst>
                <a:ext uri="{FF2B5EF4-FFF2-40B4-BE49-F238E27FC236}">
                  <a16:creationId xmlns:a16="http://schemas.microsoft.com/office/drawing/2014/main" id="{9F3FB05A-1403-4262-B776-8006B35C49AE}"/>
                </a:ext>
              </a:extLst>
            </p:cNvPr>
            <p:cNvSpPr txBox="1"/>
            <p:nvPr/>
          </p:nvSpPr>
          <p:spPr>
            <a:xfrm>
              <a:off x="7132736" y="540654"/>
              <a:ext cx="2301255" cy="707870"/>
            </a:xfrm>
            <a:prstGeom prst="rect">
              <a:avLst/>
            </a:prstGeom>
            <a:noFill/>
            <a:ln w="12700" cap="flat">
              <a:noFill/>
              <a:miter lim="400000"/>
            </a:ln>
            <a:effectLst/>
            <a:extLst>
              <a:ext uri="{C572A759-6A51-4108-AA02-DFA0A04FC94B}">
                <ma14:wrappingTextBoxFlag xmlns="" xmlns:a16="http://schemas.microsoft.com/office/drawing/2014/main" xmlns:a14="http://schemas.microsoft.com/office/drawing/2010/main" xmlns:p14="http://schemas.microsoft.com/office/powerpoint/2010/main" xmlns:ma14="http://schemas.microsoft.com/office/mac/drawingml/2011/main" val="1"/>
              </a:ext>
            </a:extLst>
          </p:spPr>
          <p:txBody>
            <a:bodyPr wrap="none" lIns="45712" tIns="45712" rIns="45712" bIns="45712" numCol="1" anchor="t">
              <a:spAutoFit/>
            </a:bodyPr>
            <a:lstStyle>
              <a:lvl1pPr defTabSz="914366">
                <a:defRPr sz="4400">
                  <a:solidFill>
                    <a:srgbClr val="505050"/>
                  </a:solidFill>
                  <a:latin typeface="Helvetica Light"/>
                  <a:ea typeface="Helvetica Light"/>
                  <a:cs typeface="Helvetica Light"/>
                  <a:sym typeface="Helvetica Light"/>
                </a:defRPr>
              </a:lvl1pPr>
            </a:lstStyle>
            <a:p>
              <a:pPr marL="0" marR="0" lvl="0" indent="0" algn="l" defTabSz="896353"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505050"/>
                  </a:solidFill>
                  <a:effectLst/>
                  <a:uLnTx/>
                  <a:uFillTx/>
                  <a:latin typeface="Helvetica Light"/>
                  <a:sym typeface="Helvetica Light"/>
                </a:rPr>
                <a:t>mongoDB</a:t>
              </a:r>
              <a:endParaRPr kumimoji="0" sz="4000" b="0" i="0" u="none" strike="noStrike" kern="1200" cap="none" spc="0" normalizeH="0" baseline="0" noProof="0" dirty="0">
                <a:ln>
                  <a:noFill/>
                </a:ln>
                <a:solidFill>
                  <a:srgbClr val="505050"/>
                </a:solidFill>
                <a:effectLst/>
                <a:uLnTx/>
                <a:uFillTx/>
                <a:latin typeface="Helvetica Light"/>
                <a:sym typeface="Helvetica Light"/>
              </a:endParaRPr>
            </a:p>
          </p:txBody>
        </p:sp>
        <p:pic>
          <p:nvPicPr>
            <p:cNvPr id="80" name="Picture 79" descr="The Mongo DB logo ">
              <a:extLst>
                <a:ext uri="{FF2B5EF4-FFF2-40B4-BE49-F238E27FC236}">
                  <a16:creationId xmlns:a16="http://schemas.microsoft.com/office/drawing/2014/main" id="{400B3744-03E7-4B11-84C3-6E8E6D51EB3A}"/>
                </a:ext>
              </a:extLst>
            </p:cNvPr>
            <p:cNvPicPr>
              <a:picLocks noChangeAspect="1"/>
            </p:cNvPicPr>
            <p:nvPr/>
          </p:nvPicPr>
          <p:blipFill>
            <a:blip r:embed="rId9"/>
            <a:stretch>
              <a:fillRect/>
            </a:stretch>
          </p:blipFill>
          <p:spPr>
            <a:xfrm>
              <a:off x="6468634" y="455246"/>
              <a:ext cx="923968" cy="923968"/>
            </a:xfrm>
            <a:prstGeom prst="rect">
              <a:avLst/>
            </a:prstGeom>
          </p:spPr>
        </p:pic>
      </p:grpSp>
      <p:sp>
        <p:nvSpPr>
          <p:cNvPr id="3" name="Rectangle 2"/>
          <p:cNvSpPr/>
          <p:nvPr/>
        </p:nvSpPr>
        <p:spPr bwMode="auto">
          <a:xfrm>
            <a:off x="561801" y="6362163"/>
            <a:ext cx="1825170" cy="32197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0753859" y="6362163"/>
            <a:ext cx="1292349" cy="32197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00108449"/>
      </p:ext>
    </p:extLst>
  </p:cSld>
  <p:clrMapOvr>
    <a:masterClrMapping/>
  </p:clrMapOvr>
  <p:transition spd="slow">
    <p:wipe/>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747"/>
                                        </p:tgtEl>
                                        <p:attrNameLst>
                                          <p:attrName>style.visibility</p:attrName>
                                        </p:attrNameLst>
                                      </p:cBhvr>
                                      <p:to>
                                        <p:strVal val="visible"/>
                                      </p:to>
                                    </p:set>
                                    <p:animEffect transition="in" filter="fade">
                                      <p:cBhvr>
                                        <p:cTn id="7" dur="1000"/>
                                        <p:tgtEl>
                                          <p:spTgt spid="1747"/>
                                        </p:tgtEl>
                                      </p:cBhvr>
                                    </p:animEffect>
                                    <p:anim calcmode="lin" valueType="num">
                                      <p:cBhvr>
                                        <p:cTn id="8" dur="1000" fill="hold"/>
                                        <p:tgtEl>
                                          <p:spTgt spid="1747"/>
                                        </p:tgtEl>
                                        <p:attrNameLst>
                                          <p:attrName>ppt_x</p:attrName>
                                        </p:attrNameLst>
                                      </p:cBhvr>
                                      <p:tavLst>
                                        <p:tav tm="0">
                                          <p:val>
                                            <p:strVal val="#ppt_x"/>
                                          </p:val>
                                        </p:tav>
                                        <p:tav tm="100000">
                                          <p:val>
                                            <p:strVal val="#ppt_x"/>
                                          </p:val>
                                        </p:tav>
                                      </p:tavLst>
                                    </p:anim>
                                    <p:anim calcmode="lin" valueType="num">
                                      <p:cBhvr>
                                        <p:cTn id="9" dur="1000" fill="hold"/>
                                        <p:tgtEl>
                                          <p:spTgt spid="1747"/>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755"/>
                                        </p:tgtEl>
                                        <p:attrNameLst>
                                          <p:attrName>style.visibility</p:attrName>
                                        </p:attrNameLst>
                                      </p:cBhvr>
                                      <p:to>
                                        <p:strVal val="visible"/>
                                      </p:to>
                                    </p:set>
                                    <p:animEffect transition="in" filter="fade">
                                      <p:cBhvr>
                                        <p:cTn id="12" dur="1000"/>
                                        <p:tgtEl>
                                          <p:spTgt spid="1755"/>
                                        </p:tgtEl>
                                      </p:cBhvr>
                                    </p:animEffect>
                                    <p:anim calcmode="lin" valueType="num">
                                      <p:cBhvr>
                                        <p:cTn id="13" dur="1000" fill="hold"/>
                                        <p:tgtEl>
                                          <p:spTgt spid="1755"/>
                                        </p:tgtEl>
                                        <p:attrNameLst>
                                          <p:attrName>ppt_x</p:attrName>
                                        </p:attrNameLst>
                                      </p:cBhvr>
                                      <p:tavLst>
                                        <p:tav tm="0">
                                          <p:val>
                                            <p:strVal val="#ppt_x"/>
                                          </p:val>
                                        </p:tav>
                                        <p:tav tm="100000">
                                          <p:val>
                                            <p:strVal val="#ppt_x"/>
                                          </p:val>
                                        </p:tav>
                                      </p:tavLst>
                                    </p:anim>
                                    <p:anim calcmode="lin" valueType="num">
                                      <p:cBhvr>
                                        <p:cTn id="14" dur="1000" fill="hold"/>
                                        <p:tgtEl>
                                          <p:spTgt spid="175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766"/>
                                        </p:tgtEl>
                                        <p:attrNameLst>
                                          <p:attrName>style.visibility</p:attrName>
                                        </p:attrNameLst>
                                      </p:cBhvr>
                                      <p:to>
                                        <p:strVal val="visible"/>
                                      </p:to>
                                    </p:set>
                                    <p:animEffect transition="in" filter="fade">
                                      <p:cBhvr>
                                        <p:cTn id="17" dur="1000"/>
                                        <p:tgtEl>
                                          <p:spTgt spid="1766"/>
                                        </p:tgtEl>
                                      </p:cBhvr>
                                    </p:animEffect>
                                    <p:anim calcmode="lin" valueType="num">
                                      <p:cBhvr>
                                        <p:cTn id="18" dur="1000" fill="hold"/>
                                        <p:tgtEl>
                                          <p:spTgt spid="1766"/>
                                        </p:tgtEl>
                                        <p:attrNameLst>
                                          <p:attrName>ppt_x</p:attrName>
                                        </p:attrNameLst>
                                      </p:cBhvr>
                                      <p:tavLst>
                                        <p:tav tm="0">
                                          <p:val>
                                            <p:strVal val="#ppt_x"/>
                                          </p:val>
                                        </p:tav>
                                        <p:tav tm="100000">
                                          <p:val>
                                            <p:strVal val="#ppt_x"/>
                                          </p:val>
                                        </p:tav>
                                      </p:tavLst>
                                    </p:anim>
                                    <p:anim calcmode="lin" valueType="num">
                                      <p:cBhvr>
                                        <p:cTn id="19" dur="1000" fill="hold"/>
                                        <p:tgtEl>
                                          <p:spTgt spid="1766"/>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782"/>
                                        </p:tgtEl>
                                        <p:attrNameLst>
                                          <p:attrName>style.visibility</p:attrName>
                                        </p:attrNameLst>
                                      </p:cBhvr>
                                      <p:to>
                                        <p:strVal val="visible"/>
                                      </p:to>
                                    </p:set>
                                    <p:animEffect transition="in" filter="fade">
                                      <p:cBhvr>
                                        <p:cTn id="22" dur="1000"/>
                                        <p:tgtEl>
                                          <p:spTgt spid="1782"/>
                                        </p:tgtEl>
                                      </p:cBhvr>
                                    </p:animEffect>
                                    <p:anim calcmode="lin" valueType="num">
                                      <p:cBhvr>
                                        <p:cTn id="23" dur="1000" fill="hold"/>
                                        <p:tgtEl>
                                          <p:spTgt spid="1782"/>
                                        </p:tgtEl>
                                        <p:attrNameLst>
                                          <p:attrName>ppt_x</p:attrName>
                                        </p:attrNameLst>
                                      </p:cBhvr>
                                      <p:tavLst>
                                        <p:tav tm="0">
                                          <p:val>
                                            <p:strVal val="#ppt_x"/>
                                          </p:val>
                                        </p:tav>
                                        <p:tav tm="100000">
                                          <p:val>
                                            <p:strVal val="#ppt_x"/>
                                          </p:val>
                                        </p:tav>
                                      </p:tavLst>
                                    </p:anim>
                                    <p:anim calcmode="lin" valueType="num">
                                      <p:cBhvr>
                                        <p:cTn id="24" dur="1000" fill="hold"/>
                                        <p:tgtEl>
                                          <p:spTgt spid="1782"/>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785"/>
                                        </p:tgtEl>
                                        <p:attrNameLst>
                                          <p:attrName>style.visibility</p:attrName>
                                        </p:attrNameLst>
                                      </p:cBhvr>
                                      <p:to>
                                        <p:strVal val="visible"/>
                                      </p:to>
                                    </p:set>
                                    <p:animEffect transition="in" filter="fade">
                                      <p:cBhvr>
                                        <p:cTn id="29" dur="1000"/>
                                        <p:tgtEl>
                                          <p:spTgt spid="1785"/>
                                        </p:tgtEl>
                                      </p:cBhvr>
                                    </p:animEffect>
                                    <p:anim calcmode="lin" valueType="num">
                                      <p:cBhvr>
                                        <p:cTn id="30" dur="1000" fill="hold"/>
                                        <p:tgtEl>
                                          <p:spTgt spid="1785"/>
                                        </p:tgtEl>
                                        <p:attrNameLst>
                                          <p:attrName>ppt_x</p:attrName>
                                        </p:attrNameLst>
                                      </p:cBhvr>
                                      <p:tavLst>
                                        <p:tav tm="0">
                                          <p:val>
                                            <p:strVal val="#ppt_x"/>
                                          </p:val>
                                        </p:tav>
                                        <p:tav tm="100000">
                                          <p:val>
                                            <p:strVal val="#ppt_x"/>
                                          </p:val>
                                        </p:tav>
                                      </p:tavLst>
                                    </p:anim>
                                    <p:anim calcmode="lin" valueType="num">
                                      <p:cBhvr>
                                        <p:cTn id="31" dur="1000" fill="hold"/>
                                        <p:tgtEl>
                                          <p:spTgt spid="1785"/>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788"/>
                                        </p:tgtEl>
                                        <p:attrNameLst>
                                          <p:attrName>style.visibility</p:attrName>
                                        </p:attrNameLst>
                                      </p:cBhvr>
                                      <p:to>
                                        <p:strVal val="visible"/>
                                      </p:to>
                                    </p:set>
                                    <p:animEffect transition="in" filter="fade">
                                      <p:cBhvr>
                                        <p:cTn id="34" dur="1000"/>
                                        <p:tgtEl>
                                          <p:spTgt spid="1788"/>
                                        </p:tgtEl>
                                      </p:cBhvr>
                                    </p:animEffect>
                                    <p:anim calcmode="lin" valueType="num">
                                      <p:cBhvr>
                                        <p:cTn id="35" dur="1000" fill="hold"/>
                                        <p:tgtEl>
                                          <p:spTgt spid="1788"/>
                                        </p:tgtEl>
                                        <p:attrNameLst>
                                          <p:attrName>ppt_x</p:attrName>
                                        </p:attrNameLst>
                                      </p:cBhvr>
                                      <p:tavLst>
                                        <p:tav tm="0">
                                          <p:val>
                                            <p:strVal val="#ppt_x"/>
                                          </p:val>
                                        </p:tav>
                                        <p:tav tm="100000">
                                          <p:val>
                                            <p:strVal val="#ppt_x"/>
                                          </p:val>
                                        </p:tav>
                                      </p:tavLst>
                                    </p:anim>
                                    <p:anim calcmode="lin" valueType="num">
                                      <p:cBhvr>
                                        <p:cTn id="36" dur="1000" fill="hold"/>
                                        <p:tgtEl>
                                          <p:spTgt spid="1788"/>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794"/>
                                        </p:tgtEl>
                                        <p:attrNameLst>
                                          <p:attrName>style.visibility</p:attrName>
                                        </p:attrNameLst>
                                      </p:cBhvr>
                                      <p:to>
                                        <p:strVal val="visible"/>
                                      </p:to>
                                    </p:set>
                                    <p:animEffect transition="in" filter="fade">
                                      <p:cBhvr>
                                        <p:cTn id="39" dur="1000"/>
                                        <p:tgtEl>
                                          <p:spTgt spid="1794"/>
                                        </p:tgtEl>
                                      </p:cBhvr>
                                    </p:animEffect>
                                    <p:anim calcmode="lin" valueType="num">
                                      <p:cBhvr>
                                        <p:cTn id="40" dur="1000" fill="hold"/>
                                        <p:tgtEl>
                                          <p:spTgt spid="1794"/>
                                        </p:tgtEl>
                                        <p:attrNameLst>
                                          <p:attrName>ppt_x</p:attrName>
                                        </p:attrNameLst>
                                      </p:cBhvr>
                                      <p:tavLst>
                                        <p:tav tm="0">
                                          <p:val>
                                            <p:strVal val="#ppt_x"/>
                                          </p:val>
                                        </p:tav>
                                        <p:tav tm="100000">
                                          <p:val>
                                            <p:strVal val="#ppt_x"/>
                                          </p:val>
                                        </p:tav>
                                      </p:tavLst>
                                    </p:anim>
                                    <p:anim calcmode="lin" valueType="num">
                                      <p:cBhvr>
                                        <p:cTn id="41" dur="1000" fill="hold"/>
                                        <p:tgtEl>
                                          <p:spTgt spid="1794"/>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1800"/>
                                        </p:tgtEl>
                                        <p:attrNameLst>
                                          <p:attrName>style.visibility</p:attrName>
                                        </p:attrNameLst>
                                      </p:cBhvr>
                                      <p:to>
                                        <p:strVal val="visible"/>
                                      </p:to>
                                    </p:set>
                                    <p:animEffect transition="in" filter="fade">
                                      <p:cBhvr>
                                        <p:cTn id="44" dur="1000"/>
                                        <p:tgtEl>
                                          <p:spTgt spid="1800"/>
                                        </p:tgtEl>
                                      </p:cBhvr>
                                    </p:animEffect>
                                    <p:anim calcmode="lin" valueType="num">
                                      <p:cBhvr>
                                        <p:cTn id="45" dur="1000" fill="hold"/>
                                        <p:tgtEl>
                                          <p:spTgt spid="1800"/>
                                        </p:tgtEl>
                                        <p:attrNameLst>
                                          <p:attrName>ppt_x</p:attrName>
                                        </p:attrNameLst>
                                      </p:cBhvr>
                                      <p:tavLst>
                                        <p:tav tm="0">
                                          <p:val>
                                            <p:strVal val="#ppt_x"/>
                                          </p:val>
                                        </p:tav>
                                        <p:tav tm="100000">
                                          <p:val>
                                            <p:strVal val="#ppt_x"/>
                                          </p:val>
                                        </p:tav>
                                      </p:tavLst>
                                    </p:anim>
                                    <p:anim calcmode="lin" valueType="num">
                                      <p:cBhvr>
                                        <p:cTn id="46" dur="1000" fill="hold"/>
                                        <p:tgtEl>
                                          <p:spTgt spid="1800"/>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1804"/>
                                        </p:tgtEl>
                                        <p:attrNameLst>
                                          <p:attrName>style.visibility</p:attrName>
                                        </p:attrNameLst>
                                      </p:cBhvr>
                                      <p:to>
                                        <p:strVal val="visible"/>
                                      </p:to>
                                    </p:set>
                                    <p:animEffect transition="in" filter="fade">
                                      <p:cBhvr>
                                        <p:cTn id="49" dur="1000"/>
                                        <p:tgtEl>
                                          <p:spTgt spid="1804"/>
                                        </p:tgtEl>
                                      </p:cBhvr>
                                    </p:animEffect>
                                    <p:anim calcmode="lin" valueType="num">
                                      <p:cBhvr>
                                        <p:cTn id="50" dur="1000" fill="hold"/>
                                        <p:tgtEl>
                                          <p:spTgt spid="1804"/>
                                        </p:tgtEl>
                                        <p:attrNameLst>
                                          <p:attrName>ppt_x</p:attrName>
                                        </p:attrNameLst>
                                      </p:cBhvr>
                                      <p:tavLst>
                                        <p:tav tm="0">
                                          <p:val>
                                            <p:strVal val="#ppt_x"/>
                                          </p:val>
                                        </p:tav>
                                        <p:tav tm="100000">
                                          <p:val>
                                            <p:strVal val="#ppt_x"/>
                                          </p:val>
                                        </p:tav>
                                      </p:tavLst>
                                    </p:anim>
                                    <p:anim calcmode="lin" valueType="num">
                                      <p:cBhvr>
                                        <p:cTn id="51" dur="1000" fill="hold"/>
                                        <p:tgtEl>
                                          <p:spTgt spid="1804"/>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1026"/>
                                        </p:tgtEl>
                                        <p:attrNameLst>
                                          <p:attrName>style.visibility</p:attrName>
                                        </p:attrNameLst>
                                      </p:cBhvr>
                                      <p:to>
                                        <p:strVal val="visible"/>
                                      </p:to>
                                    </p:set>
                                    <p:animEffect transition="in" filter="fade">
                                      <p:cBhvr>
                                        <p:cTn id="54" dur="1000"/>
                                        <p:tgtEl>
                                          <p:spTgt spid="1026"/>
                                        </p:tgtEl>
                                      </p:cBhvr>
                                    </p:animEffect>
                                    <p:anim calcmode="lin" valueType="num">
                                      <p:cBhvr>
                                        <p:cTn id="55" dur="1000" fill="hold"/>
                                        <p:tgtEl>
                                          <p:spTgt spid="1026"/>
                                        </p:tgtEl>
                                        <p:attrNameLst>
                                          <p:attrName>ppt_x</p:attrName>
                                        </p:attrNameLst>
                                      </p:cBhvr>
                                      <p:tavLst>
                                        <p:tav tm="0">
                                          <p:val>
                                            <p:strVal val="#ppt_x"/>
                                          </p:val>
                                        </p:tav>
                                        <p:tav tm="100000">
                                          <p:val>
                                            <p:strVal val="#ppt_x"/>
                                          </p:val>
                                        </p:tav>
                                      </p:tavLst>
                                    </p:anim>
                                    <p:anim calcmode="lin" valueType="num">
                                      <p:cBhvr>
                                        <p:cTn id="56" dur="1000" fill="hold"/>
                                        <p:tgtEl>
                                          <p:spTgt spid="1026"/>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79"/>
                                        </p:tgtEl>
                                        <p:attrNameLst>
                                          <p:attrName>style.visibility</p:attrName>
                                        </p:attrNameLst>
                                      </p:cBhvr>
                                      <p:to>
                                        <p:strVal val="visible"/>
                                      </p:to>
                                    </p:set>
                                    <p:animEffect transition="in" filter="fade">
                                      <p:cBhvr>
                                        <p:cTn id="59" dur="1000"/>
                                        <p:tgtEl>
                                          <p:spTgt spid="79"/>
                                        </p:tgtEl>
                                      </p:cBhvr>
                                    </p:animEffect>
                                    <p:anim calcmode="lin" valueType="num">
                                      <p:cBhvr>
                                        <p:cTn id="60" dur="1000" fill="hold"/>
                                        <p:tgtEl>
                                          <p:spTgt spid="79"/>
                                        </p:tgtEl>
                                        <p:attrNameLst>
                                          <p:attrName>ppt_x</p:attrName>
                                        </p:attrNameLst>
                                      </p:cBhvr>
                                      <p:tavLst>
                                        <p:tav tm="0">
                                          <p:val>
                                            <p:strVal val="#ppt_x"/>
                                          </p:val>
                                        </p:tav>
                                        <p:tav tm="100000">
                                          <p:val>
                                            <p:strVal val="#ppt_x"/>
                                          </p:val>
                                        </p:tav>
                                      </p:tavLst>
                                    </p:anim>
                                    <p:anim calcmode="lin" valueType="num">
                                      <p:cBhvr>
                                        <p:cTn id="61" dur="1000" fill="hold"/>
                                        <p:tgtEl>
                                          <p:spTgt spid="79"/>
                                        </p:tgtEl>
                                        <p:attrNameLst>
                                          <p:attrName>ppt_y</p:attrName>
                                        </p:attrNameLst>
                                      </p:cBhvr>
                                      <p:tavLst>
                                        <p:tav tm="0">
                                          <p:val>
                                            <p:strVal val="#ppt_y+.1"/>
                                          </p:val>
                                        </p:tav>
                                        <p:tav tm="100000">
                                          <p:val>
                                            <p:strVal val="#ppt_y"/>
                                          </p:val>
                                        </p:tav>
                                      </p:tavLst>
                                    </p:anim>
                                  </p:childTnLst>
                                </p:cTn>
                              </p:par>
                              <p:par>
                                <p:cTn id="62" presetID="31" presetClass="entr" presetSubtype="0" fill="hold" nodeType="withEffect">
                                  <p:stCondLst>
                                    <p:cond delay="0"/>
                                  </p:stCondLst>
                                  <p:childTnLst>
                                    <p:set>
                                      <p:cBhvr>
                                        <p:cTn id="63" dur="1" fill="hold">
                                          <p:stCondLst>
                                            <p:cond delay="0"/>
                                          </p:stCondLst>
                                        </p:cTn>
                                        <p:tgtEl>
                                          <p:spTgt spid="1792"/>
                                        </p:tgtEl>
                                        <p:attrNameLst>
                                          <p:attrName>style.visibility</p:attrName>
                                        </p:attrNameLst>
                                      </p:cBhvr>
                                      <p:to>
                                        <p:strVal val="visible"/>
                                      </p:to>
                                    </p:set>
                                    <p:anim calcmode="lin" valueType="num">
                                      <p:cBhvr>
                                        <p:cTn id="64" dur="1000" fill="hold"/>
                                        <p:tgtEl>
                                          <p:spTgt spid="1792"/>
                                        </p:tgtEl>
                                        <p:attrNameLst>
                                          <p:attrName>ppt_w</p:attrName>
                                        </p:attrNameLst>
                                      </p:cBhvr>
                                      <p:tavLst>
                                        <p:tav tm="0">
                                          <p:val>
                                            <p:fltVal val="0"/>
                                          </p:val>
                                        </p:tav>
                                        <p:tav tm="100000">
                                          <p:val>
                                            <p:strVal val="#ppt_w"/>
                                          </p:val>
                                        </p:tav>
                                      </p:tavLst>
                                    </p:anim>
                                    <p:anim calcmode="lin" valueType="num">
                                      <p:cBhvr>
                                        <p:cTn id="65" dur="1000" fill="hold"/>
                                        <p:tgtEl>
                                          <p:spTgt spid="1792"/>
                                        </p:tgtEl>
                                        <p:attrNameLst>
                                          <p:attrName>ppt_h</p:attrName>
                                        </p:attrNameLst>
                                      </p:cBhvr>
                                      <p:tavLst>
                                        <p:tav tm="0">
                                          <p:val>
                                            <p:fltVal val="0"/>
                                          </p:val>
                                        </p:tav>
                                        <p:tav tm="100000">
                                          <p:val>
                                            <p:strVal val="#ppt_h"/>
                                          </p:val>
                                        </p:tav>
                                      </p:tavLst>
                                    </p:anim>
                                    <p:anim calcmode="lin" valueType="num">
                                      <p:cBhvr>
                                        <p:cTn id="66" dur="1000" fill="hold"/>
                                        <p:tgtEl>
                                          <p:spTgt spid="1792"/>
                                        </p:tgtEl>
                                        <p:attrNameLst>
                                          <p:attrName>style.rotation</p:attrName>
                                        </p:attrNameLst>
                                      </p:cBhvr>
                                      <p:tavLst>
                                        <p:tav tm="0">
                                          <p:val>
                                            <p:fltVal val="90"/>
                                          </p:val>
                                        </p:tav>
                                        <p:tav tm="100000">
                                          <p:val>
                                            <p:fltVal val="0"/>
                                          </p:val>
                                        </p:tav>
                                      </p:tavLst>
                                    </p:anim>
                                    <p:animEffect transition="in" filter="fade">
                                      <p:cBhvr>
                                        <p:cTn id="67" dur="1000"/>
                                        <p:tgtEl>
                                          <p:spTgt spid="1792"/>
                                        </p:tgtEl>
                                      </p:cBhvr>
                                    </p:animEffect>
                                  </p:childTnLst>
                                </p:cTn>
                              </p:par>
                              <p:par>
                                <p:cTn id="68" presetID="42" presetClass="entr" presetSubtype="0" fill="hold" nodeType="withEffect">
                                  <p:stCondLst>
                                    <p:cond delay="0"/>
                                  </p:stCondLst>
                                  <p:childTnLst>
                                    <p:set>
                                      <p:cBhvr>
                                        <p:cTn id="69" dur="1" fill="hold">
                                          <p:stCondLst>
                                            <p:cond delay="0"/>
                                          </p:stCondLst>
                                        </p:cTn>
                                        <p:tgtEl>
                                          <p:spTgt spid="2"/>
                                        </p:tgtEl>
                                        <p:attrNameLst>
                                          <p:attrName>style.visibility</p:attrName>
                                        </p:attrNameLst>
                                      </p:cBhvr>
                                      <p:to>
                                        <p:strVal val="visible"/>
                                      </p:to>
                                    </p:set>
                                    <p:animEffect transition="in" filter="fade">
                                      <p:cBhvr>
                                        <p:cTn id="70" dur="1000"/>
                                        <p:tgtEl>
                                          <p:spTgt spid="2"/>
                                        </p:tgtEl>
                                      </p:cBhvr>
                                    </p:animEffect>
                                    <p:anim calcmode="lin" valueType="num">
                                      <p:cBhvr>
                                        <p:cTn id="71" dur="1000" fill="hold"/>
                                        <p:tgtEl>
                                          <p:spTgt spid="2"/>
                                        </p:tgtEl>
                                        <p:attrNameLst>
                                          <p:attrName>ppt_x</p:attrName>
                                        </p:attrNameLst>
                                      </p:cBhvr>
                                      <p:tavLst>
                                        <p:tav tm="0">
                                          <p:val>
                                            <p:strVal val="#ppt_x"/>
                                          </p:val>
                                        </p:tav>
                                        <p:tav tm="100000">
                                          <p:val>
                                            <p:strVal val="#ppt_x"/>
                                          </p:val>
                                        </p:tav>
                                      </p:tavLst>
                                    </p:anim>
                                    <p:anim calcmode="lin" valueType="num">
                                      <p:cBhvr>
                                        <p:cTn id="7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4" grpId="0" animBg="1"/>
      <p:bldP spid="7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7A3EBEC-78C5-4066-974F-B03C7B478B32}"/>
              </a:ext>
            </a:extLst>
          </p:cNvPr>
          <p:cNvSpPr>
            <a:spLocks noGrp="1"/>
          </p:cNvSpPr>
          <p:nvPr>
            <p:ph type="title" idx="4294967295"/>
          </p:nvPr>
        </p:nvSpPr>
        <p:spPr>
          <a:xfrm>
            <a:off x="507173" y="461088"/>
            <a:ext cx="5264150" cy="1617663"/>
          </a:xfrm>
        </p:spPr>
        <p:txBody>
          <a:bodyPr/>
          <a:lstStyle/>
          <a:p>
            <a:r>
              <a:rPr lang="en-US" dirty="0"/>
              <a:t>Resource Model</a:t>
            </a:r>
          </a:p>
        </p:txBody>
      </p:sp>
      <p:cxnSp>
        <p:nvCxnSpPr>
          <p:cNvPr id="33" name="Connector: Elbow 32">
            <a:extLst>
              <a:ext uri="{FF2B5EF4-FFF2-40B4-BE49-F238E27FC236}">
                <a16:creationId xmlns:a16="http://schemas.microsoft.com/office/drawing/2014/main" id="{9CBFD5BB-B113-43DF-B85F-39A8E45FD366}"/>
              </a:ext>
            </a:extLst>
          </p:cNvPr>
          <p:cNvCxnSpPr>
            <a:cxnSpLocks/>
            <a:stCxn id="35" idx="2"/>
            <a:endCxn id="13" idx="1"/>
          </p:cNvCxnSpPr>
          <p:nvPr/>
        </p:nvCxnSpPr>
        <p:spPr>
          <a:xfrm rot="16200000" flipH="1">
            <a:off x="7746257" y="2252972"/>
            <a:ext cx="761641" cy="413199"/>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34" name="Connector: Elbow 33">
            <a:extLst>
              <a:ext uri="{FF2B5EF4-FFF2-40B4-BE49-F238E27FC236}">
                <a16:creationId xmlns:a16="http://schemas.microsoft.com/office/drawing/2014/main" id="{B7C29787-FA95-4A9E-9A23-557DBF09C44A}"/>
              </a:ext>
            </a:extLst>
          </p:cNvPr>
          <p:cNvCxnSpPr>
            <a:cxnSpLocks/>
            <a:stCxn id="13" idx="2"/>
            <a:endCxn id="20" idx="1"/>
          </p:cNvCxnSpPr>
          <p:nvPr/>
        </p:nvCxnSpPr>
        <p:spPr>
          <a:xfrm rot="16200000" flipH="1">
            <a:off x="8672369" y="3193832"/>
            <a:ext cx="761641"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35" name="Rectangle 34">
            <a:extLst>
              <a:ext uri="{FF2B5EF4-FFF2-40B4-BE49-F238E27FC236}">
                <a16:creationId xmlns:a16="http://schemas.microsoft.com/office/drawing/2014/main" id="{6284DE09-D5CE-4763-AD87-75BB32116D35}"/>
              </a:ext>
            </a:extLst>
          </p:cNvPr>
          <p:cNvSpPr/>
          <p:nvPr/>
        </p:nvSpPr>
        <p:spPr>
          <a:xfrm>
            <a:off x="7467551" y="1600342"/>
            <a:ext cx="905854" cy="478410"/>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Account</a:t>
            </a:r>
          </a:p>
        </p:txBody>
      </p:sp>
      <p:cxnSp>
        <p:nvCxnSpPr>
          <p:cNvPr id="39" name="Connector: Elbow 38">
            <a:extLst>
              <a:ext uri="{FF2B5EF4-FFF2-40B4-BE49-F238E27FC236}">
                <a16:creationId xmlns:a16="http://schemas.microsoft.com/office/drawing/2014/main" id="{F9C036AF-BF4D-4FC0-A6F6-9FFFABF41034}"/>
              </a:ext>
            </a:extLst>
          </p:cNvPr>
          <p:cNvCxnSpPr>
            <a:cxnSpLocks/>
            <a:stCxn id="20" idx="2"/>
            <a:endCxn id="24" idx="1"/>
          </p:cNvCxnSpPr>
          <p:nvPr/>
        </p:nvCxnSpPr>
        <p:spPr>
          <a:xfrm rot="16200000" flipH="1">
            <a:off x="9658466" y="4194679"/>
            <a:ext cx="761642"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4" name="Group 3">
            <a:extLst>
              <a:ext uri="{FF2B5EF4-FFF2-40B4-BE49-F238E27FC236}">
                <a16:creationId xmlns:a16="http://schemas.microsoft.com/office/drawing/2014/main" id="{9AE0E277-F273-4614-8BF8-0852AB1E9A7B}"/>
              </a:ext>
            </a:extLst>
          </p:cNvPr>
          <p:cNvGrpSpPr/>
          <p:nvPr/>
        </p:nvGrpSpPr>
        <p:grpSpPr>
          <a:xfrm>
            <a:off x="8333677" y="2474746"/>
            <a:ext cx="1025826" cy="604852"/>
            <a:chOff x="9117601" y="1599941"/>
            <a:chExt cx="1025826" cy="604852"/>
          </a:xfrm>
          <a:solidFill>
            <a:schemeClr val="bg1">
              <a:lumMod val="95000"/>
            </a:schemeClr>
          </a:solidFill>
        </p:grpSpPr>
        <p:sp>
          <p:nvSpPr>
            <p:cNvPr id="15" name="Rectangle 14">
              <a:extLst>
                <a:ext uri="{FF2B5EF4-FFF2-40B4-BE49-F238E27FC236}">
                  <a16:creationId xmlns:a16="http://schemas.microsoft.com/office/drawing/2014/main" id="{38EBF3BF-7DB1-4CA3-8BC4-B7F444598E0A}"/>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14" name="Rectangle 13">
              <a:extLst>
                <a:ext uri="{FF2B5EF4-FFF2-40B4-BE49-F238E27FC236}">
                  <a16:creationId xmlns:a16="http://schemas.microsoft.com/office/drawing/2014/main" id="{8F0CDC52-870C-4266-8FFA-2A070F07B713}"/>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13" name="Rectangle 12">
              <a:extLst>
                <a:ext uri="{FF2B5EF4-FFF2-40B4-BE49-F238E27FC236}">
                  <a16:creationId xmlns:a16="http://schemas.microsoft.com/office/drawing/2014/main" id="{08FA6DFA-94D2-45E0-A26A-4D61EE3C2A94}"/>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grpSp>
      <p:grpSp>
        <p:nvGrpSpPr>
          <p:cNvPr id="17" name="Group 16">
            <a:extLst>
              <a:ext uri="{FF2B5EF4-FFF2-40B4-BE49-F238E27FC236}">
                <a16:creationId xmlns:a16="http://schemas.microsoft.com/office/drawing/2014/main" id="{D1EDE26F-31EC-4810-A1EA-BC0B8E35ADF0}"/>
              </a:ext>
            </a:extLst>
          </p:cNvPr>
          <p:cNvGrpSpPr/>
          <p:nvPr/>
        </p:nvGrpSpPr>
        <p:grpSpPr>
          <a:xfrm>
            <a:off x="9319775" y="3475592"/>
            <a:ext cx="1025826" cy="604852"/>
            <a:chOff x="9117601" y="1599941"/>
            <a:chExt cx="1025826" cy="604852"/>
          </a:xfrm>
          <a:solidFill>
            <a:schemeClr val="bg1">
              <a:lumMod val="95000"/>
            </a:schemeClr>
          </a:solidFill>
        </p:grpSpPr>
        <p:sp>
          <p:nvSpPr>
            <p:cNvPr id="18" name="Rectangle 17">
              <a:extLst>
                <a:ext uri="{FF2B5EF4-FFF2-40B4-BE49-F238E27FC236}">
                  <a16:creationId xmlns:a16="http://schemas.microsoft.com/office/drawing/2014/main" id="{695D5362-D1B1-4F63-8DFD-B09F7FC36FF7}"/>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19" name="Rectangle 18">
              <a:extLst>
                <a:ext uri="{FF2B5EF4-FFF2-40B4-BE49-F238E27FC236}">
                  <a16:creationId xmlns:a16="http://schemas.microsoft.com/office/drawing/2014/main" id="{A2E824DE-83D5-44A0-822C-7ADC5EA4F43D}"/>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0" name="Rectangle 19">
              <a:extLst>
                <a:ext uri="{FF2B5EF4-FFF2-40B4-BE49-F238E27FC236}">
                  <a16:creationId xmlns:a16="http://schemas.microsoft.com/office/drawing/2014/main" id="{0E02045D-5213-4E19-B63C-4C381E0199FE}"/>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Container</a:t>
              </a:r>
            </a:p>
          </p:txBody>
        </p:sp>
      </p:grpSp>
      <p:grpSp>
        <p:nvGrpSpPr>
          <p:cNvPr id="21" name="Group 20">
            <a:extLst>
              <a:ext uri="{FF2B5EF4-FFF2-40B4-BE49-F238E27FC236}">
                <a16:creationId xmlns:a16="http://schemas.microsoft.com/office/drawing/2014/main" id="{F6D174A1-918F-4090-866F-195FBAD58DC0}"/>
              </a:ext>
            </a:extLst>
          </p:cNvPr>
          <p:cNvGrpSpPr/>
          <p:nvPr/>
        </p:nvGrpSpPr>
        <p:grpSpPr>
          <a:xfrm>
            <a:off x="10305873" y="4476439"/>
            <a:ext cx="1025826" cy="604852"/>
            <a:chOff x="9117601" y="1599941"/>
            <a:chExt cx="1025826" cy="604852"/>
          </a:xfrm>
          <a:solidFill>
            <a:schemeClr val="bg1">
              <a:lumMod val="95000"/>
            </a:schemeClr>
          </a:solidFill>
        </p:grpSpPr>
        <p:sp>
          <p:nvSpPr>
            <p:cNvPr id="22" name="Rectangle 21">
              <a:extLst>
                <a:ext uri="{FF2B5EF4-FFF2-40B4-BE49-F238E27FC236}">
                  <a16:creationId xmlns:a16="http://schemas.microsoft.com/office/drawing/2014/main" id="{0B83335E-A1D9-4416-B469-AB042BD9D2DA}"/>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3" name="Rectangle 22">
              <a:extLst>
                <a:ext uri="{FF2B5EF4-FFF2-40B4-BE49-F238E27FC236}">
                  <a16:creationId xmlns:a16="http://schemas.microsoft.com/office/drawing/2014/main" id="{701CCFE3-FB84-450D-84FE-B3B9997060BE}"/>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4" name="Rectangle 23">
              <a:extLst>
                <a:ext uri="{FF2B5EF4-FFF2-40B4-BE49-F238E27FC236}">
                  <a16:creationId xmlns:a16="http://schemas.microsoft.com/office/drawing/2014/main" id="{71595C45-8FFB-4ACC-A470-F3F40929F66F}"/>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Item</a:t>
              </a:r>
            </a:p>
          </p:txBody>
        </p:sp>
      </p:grpSp>
    </p:spTree>
    <p:extLst>
      <p:ext uri="{BB962C8B-B14F-4D97-AF65-F5344CB8AC3E}">
        <p14:creationId xmlns:p14="http://schemas.microsoft.com/office/powerpoint/2010/main" val="13273515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Connector: Elbow 24">
            <a:extLst>
              <a:ext uri="{FF2B5EF4-FFF2-40B4-BE49-F238E27FC236}">
                <a16:creationId xmlns:a16="http://schemas.microsoft.com/office/drawing/2014/main" id="{182C01B6-1BA8-4642-9246-68BAA29CB925}"/>
              </a:ext>
            </a:extLst>
          </p:cNvPr>
          <p:cNvCxnSpPr>
            <a:cxnSpLocks/>
            <a:stCxn id="27" idx="2"/>
            <a:endCxn id="32" idx="1"/>
          </p:cNvCxnSpPr>
          <p:nvPr/>
        </p:nvCxnSpPr>
        <p:spPr>
          <a:xfrm rot="16200000" flipH="1">
            <a:off x="1759921" y="3097333"/>
            <a:ext cx="761641" cy="413199"/>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6" name="Connector: Elbow 25">
            <a:extLst>
              <a:ext uri="{FF2B5EF4-FFF2-40B4-BE49-F238E27FC236}">
                <a16:creationId xmlns:a16="http://schemas.microsoft.com/office/drawing/2014/main" id="{1008030E-A2D6-4131-B92E-794937543746}"/>
              </a:ext>
            </a:extLst>
          </p:cNvPr>
          <p:cNvCxnSpPr>
            <a:cxnSpLocks/>
            <a:stCxn id="32" idx="2"/>
            <a:endCxn id="36" idx="1"/>
          </p:cNvCxnSpPr>
          <p:nvPr/>
        </p:nvCxnSpPr>
        <p:spPr>
          <a:xfrm rot="16200000" flipH="1">
            <a:off x="2686033" y="4038193"/>
            <a:ext cx="761641"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7" name="Rectangle 26">
            <a:extLst>
              <a:ext uri="{FF2B5EF4-FFF2-40B4-BE49-F238E27FC236}">
                <a16:creationId xmlns:a16="http://schemas.microsoft.com/office/drawing/2014/main" id="{E3EDEDC2-3370-4F8A-B695-51AABC27CA2F}"/>
              </a:ext>
            </a:extLst>
          </p:cNvPr>
          <p:cNvSpPr/>
          <p:nvPr/>
        </p:nvSpPr>
        <p:spPr>
          <a:xfrm>
            <a:off x="1481215" y="2444703"/>
            <a:ext cx="905854" cy="478410"/>
          </a:xfrm>
          <a:prstGeom prst="rect">
            <a:avLst/>
          </a:prstGeom>
          <a:solidFill>
            <a:schemeClr val="bg1">
              <a:lumMod val="95000"/>
            </a:schemeClr>
          </a:solid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Account</a:t>
            </a:r>
          </a:p>
        </p:txBody>
      </p:sp>
      <p:cxnSp>
        <p:nvCxnSpPr>
          <p:cNvPr id="28" name="Connector: Elbow 27">
            <a:extLst>
              <a:ext uri="{FF2B5EF4-FFF2-40B4-BE49-F238E27FC236}">
                <a16:creationId xmlns:a16="http://schemas.microsoft.com/office/drawing/2014/main" id="{15317F89-847D-4CBC-94D8-AAA28CAB8187}"/>
              </a:ext>
            </a:extLst>
          </p:cNvPr>
          <p:cNvCxnSpPr>
            <a:cxnSpLocks/>
            <a:stCxn id="36" idx="2"/>
            <a:endCxn id="40" idx="1"/>
          </p:cNvCxnSpPr>
          <p:nvPr/>
        </p:nvCxnSpPr>
        <p:spPr>
          <a:xfrm rot="16200000" flipH="1">
            <a:off x="3672130" y="5039040"/>
            <a:ext cx="761642"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29" name="Group 28">
            <a:extLst>
              <a:ext uri="{FF2B5EF4-FFF2-40B4-BE49-F238E27FC236}">
                <a16:creationId xmlns:a16="http://schemas.microsoft.com/office/drawing/2014/main" id="{03B469B9-144C-4BC5-91B3-C711FC0E6E06}"/>
              </a:ext>
            </a:extLst>
          </p:cNvPr>
          <p:cNvGrpSpPr/>
          <p:nvPr/>
        </p:nvGrpSpPr>
        <p:grpSpPr>
          <a:xfrm>
            <a:off x="2347341" y="3319107"/>
            <a:ext cx="1025826" cy="604852"/>
            <a:chOff x="9117601" y="1599941"/>
            <a:chExt cx="1025826" cy="604852"/>
          </a:xfrm>
          <a:solidFill>
            <a:schemeClr val="bg1">
              <a:lumMod val="95000"/>
            </a:schemeClr>
          </a:solidFill>
        </p:grpSpPr>
        <p:sp>
          <p:nvSpPr>
            <p:cNvPr id="30" name="Rectangle 29">
              <a:extLst>
                <a:ext uri="{FF2B5EF4-FFF2-40B4-BE49-F238E27FC236}">
                  <a16:creationId xmlns:a16="http://schemas.microsoft.com/office/drawing/2014/main" id="{E9CCF0B1-0F6A-4B33-95A8-B1BE2AAE829B}"/>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1" name="Rectangle 30">
              <a:extLst>
                <a:ext uri="{FF2B5EF4-FFF2-40B4-BE49-F238E27FC236}">
                  <a16:creationId xmlns:a16="http://schemas.microsoft.com/office/drawing/2014/main" id="{C636140D-E91F-46D5-AD57-917F4590E51A}"/>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2" name="Rectangle 31">
              <a:extLst>
                <a:ext uri="{FF2B5EF4-FFF2-40B4-BE49-F238E27FC236}">
                  <a16:creationId xmlns:a16="http://schemas.microsoft.com/office/drawing/2014/main" id="{1A1F10C4-0805-4F6A-90B3-47378CBCE41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grpSp>
      <p:grpSp>
        <p:nvGrpSpPr>
          <p:cNvPr id="33" name="Group 32">
            <a:extLst>
              <a:ext uri="{FF2B5EF4-FFF2-40B4-BE49-F238E27FC236}">
                <a16:creationId xmlns:a16="http://schemas.microsoft.com/office/drawing/2014/main" id="{D1B378C9-1E48-4C87-A1D3-71EA4C43E56D}"/>
              </a:ext>
            </a:extLst>
          </p:cNvPr>
          <p:cNvGrpSpPr/>
          <p:nvPr/>
        </p:nvGrpSpPr>
        <p:grpSpPr>
          <a:xfrm>
            <a:off x="3333439" y="4319953"/>
            <a:ext cx="1025826" cy="604852"/>
            <a:chOff x="9117601" y="1599941"/>
            <a:chExt cx="1025826" cy="604852"/>
          </a:xfrm>
          <a:solidFill>
            <a:schemeClr val="bg1">
              <a:lumMod val="95000"/>
            </a:schemeClr>
          </a:solidFill>
        </p:grpSpPr>
        <p:sp>
          <p:nvSpPr>
            <p:cNvPr id="34" name="Rectangle 33">
              <a:extLst>
                <a:ext uri="{FF2B5EF4-FFF2-40B4-BE49-F238E27FC236}">
                  <a16:creationId xmlns:a16="http://schemas.microsoft.com/office/drawing/2014/main" id="{7F4FEF22-540E-45C9-BF37-429E97E5CD72}"/>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5" name="Rectangle 34">
              <a:extLst>
                <a:ext uri="{FF2B5EF4-FFF2-40B4-BE49-F238E27FC236}">
                  <a16:creationId xmlns:a16="http://schemas.microsoft.com/office/drawing/2014/main" id="{D9712CC0-5745-44B2-AE5F-9E8C36AFE18F}"/>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6" name="Rectangle 35">
              <a:extLst>
                <a:ext uri="{FF2B5EF4-FFF2-40B4-BE49-F238E27FC236}">
                  <a16:creationId xmlns:a16="http://schemas.microsoft.com/office/drawing/2014/main" id="{A5846840-B7E1-4C53-AC1C-732B9B209A95}"/>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Container</a:t>
              </a:r>
            </a:p>
          </p:txBody>
        </p:sp>
      </p:grpSp>
      <p:grpSp>
        <p:nvGrpSpPr>
          <p:cNvPr id="37" name="Group 36">
            <a:extLst>
              <a:ext uri="{FF2B5EF4-FFF2-40B4-BE49-F238E27FC236}">
                <a16:creationId xmlns:a16="http://schemas.microsoft.com/office/drawing/2014/main" id="{C4C8B4E2-CBFF-4D16-8B9A-1CB9C01190A2}"/>
              </a:ext>
            </a:extLst>
          </p:cNvPr>
          <p:cNvGrpSpPr/>
          <p:nvPr/>
        </p:nvGrpSpPr>
        <p:grpSpPr>
          <a:xfrm>
            <a:off x="4319537" y="5320800"/>
            <a:ext cx="1025826" cy="604852"/>
            <a:chOff x="9117601" y="1599941"/>
            <a:chExt cx="1025826" cy="604852"/>
          </a:xfrm>
          <a:solidFill>
            <a:schemeClr val="bg1">
              <a:lumMod val="95000"/>
            </a:schemeClr>
          </a:solidFill>
        </p:grpSpPr>
        <p:sp>
          <p:nvSpPr>
            <p:cNvPr id="38" name="Rectangle 37">
              <a:extLst>
                <a:ext uri="{FF2B5EF4-FFF2-40B4-BE49-F238E27FC236}">
                  <a16:creationId xmlns:a16="http://schemas.microsoft.com/office/drawing/2014/main" id="{31B8CF7F-A510-4A9C-AF5E-913936AC2D62}"/>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9" name="Rectangle 38">
              <a:extLst>
                <a:ext uri="{FF2B5EF4-FFF2-40B4-BE49-F238E27FC236}">
                  <a16:creationId xmlns:a16="http://schemas.microsoft.com/office/drawing/2014/main" id="{A5BF91BE-7ACE-4421-AD95-A0F4F7BAF6E4}"/>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40" name="Rectangle 39">
              <a:extLst>
                <a:ext uri="{FF2B5EF4-FFF2-40B4-BE49-F238E27FC236}">
                  <a16:creationId xmlns:a16="http://schemas.microsoft.com/office/drawing/2014/main" id="{35D6AC8F-9082-4EAF-AB1A-195FE2351353}"/>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Item</a:t>
              </a:r>
            </a:p>
          </p:txBody>
        </p:sp>
      </p:grpSp>
      <p:sp>
        <p:nvSpPr>
          <p:cNvPr id="2" name="Title 1">
            <a:extLst>
              <a:ext uri="{FF2B5EF4-FFF2-40B4-BE49-F238E27FC236}">
                <a16:creationId xmlns:a16="http://schemas.microsoft.com/office/drawing/2014/main" id="{A201517B-73DA-4DC7-8DA1-2E86BA2A39C8}"/>
              </a:ext>
            </a:extLst>
          </p:cNvPr>
          <p:cNvSpPr>
            <a:spLocks noGrp="1"/>
          </p:cNvSpPr>
          <p:nvPr>
            <p:ph type="title" idx="4294967295"/>
          </p:nvPr>
        </p:nvSpPr>
        <p:spPr>
          <a:xfrm>
            <a:off x="536575" y="288925"/>
            <a:ext cx="11655425" cy="900113"/>
          </a:xfrm>
        </p:spPr>
        <p:txBody>
          <a:bodyPr/>
          <a:lstStyle/>
          <a:p>
            <a:r>
              <a:rPr lang="en-US" dirty="0"/>
              <a:t>Account URI and Credentials</a:t>
            </a:r>
          </a:p>
        </p:txBody>
      </p:sp>
      <p:sp>
        <p:nvSpPr>
          <p:cNvPr id="19" name="Rectangle 18">
            <a:extLst>
              <a:ext uri="{FF2B5EF4-FFF2-40B4-BE49-F238E27FC236}">
                <a16:creationId xmlns:a16="http://schemas.microsoft.com/office/drawing/2014/main" id="{EE22263F-C0DD-46A6-A95B-4A6496CCEEEF}"/>
              </a:ext>
            </a:extLst>
          </p:cNvPr>
          <p:cNvSpPr/>
          <p:nvPr/>
        </p:nvSpPr>
        <p:spPr>
          <a:xfrm>
            <a:off x="1274825" y="2299344"/>
            <a:ext cx="1318634" cy="769122"/>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22" name="TextBox 21">
            <a:extLst>
              <a:ext uri="{FF2B5EF4-FFF2-40B4-BE49-F238E27FC236}">
                <a16:creationId xmlns:a16="http://schemas.microsoft.com/office/drawing/2014/main" id="{63267B5E-DDAD-4315-8E57-6FF0EE16ABCE}"/>
              </a:ext>
            </a:extLst>
          </p:cNvPr>
          <p:cNvSpPr txBox="1"/>
          <p:nvPr/>
        </p:nvSpPr>
        <p:spPr>
          <a:xfrm>
            <a:off x="7473749" y="2432224"/>
            <a:ext cx="184217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78D7"/>
                </a:solidFill>
                <a:effectLst/>
                <a:uLnTx/>
                <a:uFillTx/>
                <a:latin typeface="Arial" panose="020B0604020202020204" pitchFamily="34" charset="0"/>
                <a:ea typeface="+mn-ea"/>
                <a:cs typeface="+mn-cs"/>
              </a:rPr>
              <a:t>********.azure.com</a:t>
            </a:r>
          </a:p>
        </p:txBody>
      </p:sp>
      <p:sp>
        <p:nvSpPr>
          <p:cNvPr id="23" name="TextBox 22">
            <a:extLst>
              <a:ext uri="{FF2B5EF4-FFF2-40B4-BE49-F238E27FC236}">
                <a16:creationId xmlns:a16="http://schemas.microsoft.com/office/drawing/2014/main" id="{79B71DDA-078D-48CB-9DEC-6D4EF95ACB0D}"/>
              </a:ext>
            </a:extLst>
          </p:cNvPr>
          <p:cNvSpPr txBox="1"/>
          <p:nvPr/>
        </p:nvSpPr>
        <p:spPr>
          <a:xfrm>
            <a:off x="7473749" y="3600549"/>
            <a:ext cx="1412053"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0078D7"/>
                </a:solidFill>
                <a:effectLst/>
                <a:uLnTx/>
                <a:uFillTx/>
                <a:latin typeface="Arial" panose="020B0604020202020204" pitchFamily="34" charset="0"/>
                <a:ea typeface="+mn-ea"/>
                <a:cs typeface="+mn-cs"/>
              </a:rPr>
              <a:t>IGeAvVUp</a:t>
            </a:r>
            <a:r>
              <a:rPr kumimoji="0" lang="en-US" sz="1600" b="0" i="0" u="none" strike="noStrike" kern="1200" cap="none" spc="0" normalizeH="0" baseline="0" noProof="0" dirty="0">
                <a:ln>
                  <a:noFill/>
                </a:ln>
                <a:solidFill>
                  <a:srgbClr val="0078D7"/>
                </a:solidFill>
                <a:effectLst/>
                <a:uLnTx/>
                <a:uFillTx/>
                <a:latin typeface="Arial" panose="020B0604020202020204" pitchFamily="34" charset="0"/>
                <a:ea typeface="+mn-ea"/>
                <a:cs typeface="+mn-cs"/>
              </a:rPr>
              <a:t> …</a:t>
            </a:r>
          </a:p>
        </p:txBody>
      </p:sp>
      <p:sp>
        <p:nvSpPr>
          <p:cNvPr id="41" name="key">
            <a:extLst>
              <a:ext uri="{FF2B5EF4-FFF2-40B4-BE49-F238E27FC236}">
                <a16:creationId xmlns:a16="http://schemas.microsoft.com/office/drawing/2014/main" id="{B82355C6-6582-4D46-A87C-3339F353BB23}"/>
              </a:ext>
            </a:extLst>
          </p:cNvPr>
          <p:cNvSpPr>
            <a:spLocks noChangeAspect="1" noEditPoints="1"/>
          </p:cNvSpPr>
          <p:nvPr/>
        </p:nvSpPr>
        <p:spPr bwMode="auto">
          <a:xfrm>
            <a:off x="6678551" y="3560646"/>
            <a:ext cx="417808" cy="415664"/>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2700" cap="rnd">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Arial" panose="020B0604020202020204" pitchFamily="34" charset="0"/>
              <a:ea typeface="+mn-ea"/>
              <a:cs typeface="+mn-cs"/>
            </a:endParaRPr>
          </a:p>
        </p:txBody>
      </p:sp>
      <p:grpSp>
        <p:nvGrpSpPr>
          <p:cNvPr id="42" name="Group 41">
            <a:extLst>
              <a:ext uri="{FF2B5EF4-FFF2-40B4-BE49-F238E27FC236}">
                <a16:creationId xmlns:a16="http://schemas.microsoft.com/office/drawing/2014/main" id="{C8D66993-16E3-4C48-AB0B-7CC02178C5CC}"/>
              </a:ext>
            </a:extLst>
          </p:cNvPr>
          <p:cNvGrpSpPr/>
          <p:nvPr/>
        </p:nvGrpSpPr>
        <p:grpSpPr>
          <a:xfrm>
            <a:off x="6683053" y="2384717"/>
            <a:ext cx="433568" cy="433568"/>
            <a:chOff x="11679011" y="5307417"/>
            <a:chExt cx="457200" cy="457200"/>
          </a:xfrm>
        </p:grpSpPr>
        <p:sp>
          <p:nvSpPr>
            <p:cNvPr id="43" name="Oval 42">
              <a:extLst>
                <a:ext uri="{FF2B5EF4-FFF2-40B4-BE49-F238E27FC236}">
                  <a16:creationId xmlns:a16="http://schemas.microsoft.com/office/drawing/2014/main" id="{A5C2A02C-6C6B-4B7C-B444-0FEF9E89DC34}"/>
                </a:ext>
              </a:extLst>
            </p:cNvPr>
            <p:cNvSpPr/>
            <p:nvPr/>
          </p:nvSpPr>
          <p:spPr bwMode="auto">
            <a:xfrm>
              <a:off x="11679011" y="5307417"/>
              <a:ext cx="457200" cy="457200"/>
            </a:xfrm>
            <a:prstGeom prst="ellipse">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sp>
          <p:nvSpPr>
            <p:cNvPr id="44" name="Oval 43">
              <a:extLst>
                <a:ext uri="{FF2B5EF4-FFF2-40B4-BE49-F238E27FC236}">
                  <a16:creationId xmlns:a16="http://schemas.microsoft.com/office/drawing/2014/main" id="{38EEC095-47C7-4B28-847E-C02C84F4D7F8}"/>
                </a:ext>
              </a:extLst>
            </p:cNvPr>
            <p:cNvSpPr/>
            <p:nvPr/>
          </p:nvSpPr>
          <p:spPr bwMode="auto">
            <a:xfrm>
              <a:off x="11794036" y="5307417"/>
              <a:ext cx="228600" cy="457200"/>
            </a:xfrm>
            <a:prstGeom prst="ellipse">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Arial" panose="020B0604020202020204" pitchFamily="34" charset="0"/>
                <a:ea typeface="Segoe UI" pitchFamily="34" charset="0"/>
                <a:cs typeface="Arial" panose="020B0604020202020204" pitchFamily="34" charset="0"/>
              </a:endParaRPr>
            </a:p>
          </p:txBody>
        </p:sp>
        <p:cxnSp>
          <p:nvCxnSpPr>
            <p:cNvPr id="45" name="Straight Connector 44">
              <a:extLst>
                <a:ext uri="{FF2B5EF4-FFF2-40B4-BE49-F238E27FC236}">
                  <a16:creationId xmlns:a16="http://schemas.microsoft.com/office/drawing/2014/main" id="{9E29F778-CD8E-43AD-835E-8A18866E641C}"/>
                </a:ext>
              </a:extLst>
            </p:cNvPr>
            <p:cNvCxnSpPr/>
            <p:nvPr/>
          </p:nvCxnSpPr>
          <p:spPr>
            <a:xfrm>
              <a:off x="11679011" y="5536017"/>
              <a:ext cx="457200" cy="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F1E20B9B-B126-49AE-923F-19BD34221816}"/>
                </a:ext>
              </a:extLst>
            </p:cNvPr>
            <p:cNvCxnSpPr>
              <a:cxnSpLocks/>
            </p:cNvCxnSpPr>
            <p:nvPr/>
          </p:nvCxnSpPr>
          <p:spPr>
            <a:xfrm>
              <a:off x="11706226" y="5648676"/>
              <a:ext cx="402770" cy="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4ED7FB8-E2CA-4E9D-999D-E748C3FD4AF4}"/>
                </a:ext>
              </a:extLst>
            </p:cNvPr>
            <p:cNvCxnSpPr>
              <a:cxnSpLocks/>
            </p:cNvCxnSpPr>
            <p:nvPr/>
          </p:nvCxnSpPr>
          <p:spPr>
            <a:xfrm>
              <a:off x="11706226" y="5422168"/>
              <a:ext cx="402770" cy="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33162416-BEFB-4026-9BCF-569037F86C71}"/>
                </a:ext>
              </a:extLst>
            </p:cNvPr>
            <p:cNvCxnSpPr>
              <a:cxnSpLocks/>
            </p:cNvCxnSpPr>
            <p:nvPr/>
          </p:nvCxnSpPr>
          <p:spPr>
            <a:xfrm flipV="1">
              <a:off x="11908336" y="5307417"/>
              <a:ext cx="0" cy="457200"/>
            </a:xfrm>
            <a:prstGeom prst="line">
              <a:avLst/>
            </a:prstGeom>
            <a:ln w="127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5" name="Straight Connector 4">
            <a:extLst>
              <a:ext uri="{FF2B5EF4-FFF2-40B4-BE49-F238E27FC236}">
                <a16:creationId xmlns:a16="http://schemas.microsoft.com/office/drawing/2014/main" id="{414E9872-51F0-4044-A89E-A5528B685455}"/>
              </a:ext>
            </a:extLst>
          </p:cNvPr>
          <p:cNvCxnSpPr>
            <a:cxnSpLocks/>
          </p:cNvCxnSpPr>
          <p:nvPr/>
        </p:nvCxnSpPr>
        <p:spPr>
          <a:xfrm>
            <a:off x="2593459" y="2683905"/>
            <a:ext cx="3800386" cy="0"/>
          </a:xfrm>
          <a:prstGeom prst="line">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49" name="Left Bracket 48">
            <a:extLst>
              <a:ext uri="{FF2B5EF4-FFF2-40B4-BE49-F238E27FC236}">
                <a16:creationId xmlns:a16="http://schemas.microsoft.com/office/drawing/2014/main" id="{03CD88DC-753C-49B1-B313-BE82254E8B3E}"/>
              </a:ext>
            </a:extLst>
          </p:cNvPr>
          <p:cNvSpPr/>
          <p:nvPr/>
        </p:nvSpPr>
        <p:spPr>
          <a:xfrm>
            <a:off x="6393845" y="2166852"/>
            <a:ext cx="107210" cy="2014300"/>
          </a:xfrm>
          <a:prstGeom prst="leftBracket">
            <a:avLst>
              <a:gd name="adj" fmla="val 3385"/>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52104236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1517B-73DA-4DC7-8DA1-2E86BA2A39C8}"/>
              </a:ext>
            </a:extLst>
          </p:cNvPr>
          <p:cNvSpPr>
            <a:spLocks noGrp="1"/>
          </p:cNvSpPr>
          <p:nvPr>
            <p:ph type="title" idx="4294967295"/>
          </p:nvPr>
        </p:nvSpPr>
        <p:spPr>
          <a:xfrm>
            <a:off x="536575" y="288925"/>
            <a:ext cx="11655425" cy="900113"/>
          </a:xfrm>
        </p:spPr>
        <p:txBody>
          <a:bodyPr/>
          <a:lstStyle/>
          <a:p>
            <a:r>
              <a:rPr lang="en-US"/>
              <a:t>Creating Account</a:t>
            </a:r>
          </a:p>
        </p:txBody>
      </p:sp>
      <p:pic>
        <p:nvPicPr>
          <p:cNvPr id="24" name="Picture 23">
            <a:extLst>
              <a:ext uri="{FF2B5EF4-FFF2-40B4-BE49-F238E27FC236}">
                <a16:creationId xmlns:a16="http://schemas.microsoft.com/office/drawing/2014/main" id="{09A28BD4-2B73-47A7-936F-D4B165B35ECE}"/>
              </a:ext>
            </a:extLst>
          </p:cNvPr>
          <p:cNvPicPr>
            <a:picLocks noChangeAspect="1"/>
          </p:cNvPicPr>
          <p:nvPr/>
        </p:nvPicPr>
        <p:blipFill>
          <a:blip r:embed="rId3"/>
          <a:stretch>
            <a:fillRect/>
          </a:stretch>
        </p:blipFill>
        <p:spPr>
          <a:xfrm>
            <a:off x="6250589" y="1941675"/>
            <a:ext cx="5507445" cy="4055692"/>
          </a:xfrm>
          <a:prstGeom prst="rect">
            <a:avLst/>
          </a:prstGeom>
        </p:spPr>
      </p:pic>
      <p:cxnSp>
        <p:nvCxnSpPr>
          <p:cNvPr id="21" name="Connector: Elbow 20">
            <a:extLst>
              <a:ext uri="{FF2B5EF4-FFF2-40B4-BE49-F238E27FC236}">
                <a16:creationId xmlns:a16="http://schemas.microsoft.com/office/drawing/2014/main" id="{5290ED89-0BBD-4A7B-9E07-E7A4C84AD29A}"/>
              </a:ext>
            </a:extLst>
          </p:cNvPr>
          <p:cNvCxnSpPr>
            <a:cxnSpLocks/>
            <a:stCxn id="23" idx="2"/>
            <a:endCxn id="30" idx="1"/>
          </p:cNvCxnSpPr>
          <p:nvPr/>
        </p:nvCxnSpPr>
        <p:spPr>
          <a:xfrm rot="16200000" flipH="1">
            <a:off x="1759921" y="3097333"/>
            <a:ext cx="761641" cy="413199"/>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cxnSp>
        <p:nvCxnSpPr>
          <p:cNvPr id="22" name="Connector: Elbow 21">
            <a:extLst>
              <a:ext uri="{FF2B5EF4-FFF2-40B4-BE49-F238E27FC236}">
                <a16:creationId xmlns:a16="http://schemas.microsoft.com/office/drawing/2014/main" id="{62E18902-9897-42FB-9999-D1D44C9F30B0}"/>
              </a:ext>
            </a:extLst>
          </p:cNvPr>
          <p:cNvCxnSpPr>
            <a:cxnSpLocks/>
            <a:stCxn id="30" idx="2"/>
            <a:endCxn id="34" idx="1"/>
          </p:cNvCxnSpPr>
          <p:nvPr/>
        </p:nvCxnSpPr>
        <p:spPr>
          <a:xfrm rot="16200000" flipH="1">
            <a:off x="2686033" y="4038193"/>
            <a:ext cx="761641"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sp>
        <p:nvSpPr>
          <p:cNvPr id="23" name="Rectangle 22">
            <a:extLst>
              <a:ext uri="{FF2B5EF4-FFF2-40B4-BE49-F238E27FC236}">
                <a16:creationId xmlns:a16="http://schemas.microsoft.com/office/drawing/2014/main" id="{652517C6-C202-4DF5-A4F5-EF48E66DBDD9}"/>
              </a:ext>
            </a:extLst>
          </p:cNvPr>
          <p:cNvSpPr/>
          <p:nvPr/>
        </p:nvSpPr>
        <p:spPr>
          <a:xfrm>
            <a:off x="1481215" y="244470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Account</a:t>
            </a:r>
          </a:p>
        </p:txBody>
      </p:sp>
      <p:cxnSp>
        <p:nvCxnSpPr>
          <p:cNvPr id="26" name="Connector: Elbow 25">
            <a:extLst>
              <a:ext uri="{FF2B5EF4-FFF2-40B4-BE49-F238E27FC236}">
                <a16:creationId xmlns:a16="http://schemas.microsoft.com/office/drawing/2014/main" id="{BCAC37AF-D022-450E-8627-46848F0BE31B}"/>
              </a:ext>
            </a:extLst>
          </p:cNvPr>
          <p:cNvCxnSpPr>
            <a:cxnSpLocks/>
            <a:stCxn id="34" idx="2"/>
            <a:endCxn id="38" idx="1"/>
          </p:cNvCxnSpPr>
          <p:nvPr/>
        </p:nvCxnSpPr>
        <p:spPr>
          <a:xfrm rot="16200000" flipH="1">
            <a:off x="3672130" y="5039040"/>
            <a:ext cx="761642" cy="533171"/>
          </a:xfrm>
          <a:prstGeom prst="bentConnector2">
            <a:avLst/>
          </a:prstGeom>
          <a:ln w="19050">
            <a:solidFill>
              <a:schemeClr val="bg1">
                <a:lumMod val="50000"/>
              </a:schemeClr>
            </a:solidFill>
            <a:miter lim="800000"/>
            <a:tailEnd type="triangle"/>
          </a:ln>
        </p:spPr>
        <p:style>
          <a:lnRef idx="1">
            <a:schemeClr val="dk1"/>
          </a:lnRef>
          <a:fillRef idx="0">
            <a:schemeClr val="dk1"/>
          </a:fillRef>
          <a:effectRef idx="0">
            <a:schemeClr val="dk1"/>
          </a:effectRef>
          <a:fontRef idx="minor">
            <a:schemeClr val="tx1"/>
          </a:fontRef>
        </p:style>
      </p:cxnSp>
      <p:grpSp>
        <p:nvGrpSpPr>
          <p:cNvPr id="27" name="Group 26">
            <a:extLst>
              <a:ext uri="{FF2B5EF4-FFF2-40B4-BE49-F238E27FC236}">
                <a16:creationId xmlns:a16="http://schemas.microsoft.com/office/drawing/2014/main" id="{2B511964-77B5-428A-9EE0-74CB0058BC8E}"/>
              </a:ext>
            </a:extLst>
          </p:cNvPr>
          <p:cNvGrpSpPr/>
          <p:nvPr/>
        </p:nvGrpSpPr>
        <p:grpSpPr>
          <a:xfrm>
            <a:off x="2347341" y="3319107"/>
            <a:ext cx="1025826" cy="604852"/>
            <a:chOff x="9117601" y="1599941"/>
            <a:chExt cx="1025826" cy="604852"/>
          </a:xfrm>
          <a:solidFill>
            <a:schemeClr val="bg1">
              <a:lumMod val="95000"/>
            </a:schemeClr>
          </a:solidFill>
        </p:grpSpPr>
        <p:sp>
          <p:nvSpPr>
            <p:cNvPr id="28" name="Rectangle 27">
              <a:extLst>
                <a:ext uri="{FF2B5EF4-FFF2-40B4-BE49-F238E27FC236}">
                  <a16:creationId xmlns:a16="http://schemas.microsoft.com/office/drawing/2014/main" id="{9E3762BC-C678-48C9-B154-1BACC412E602}"/>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29" name="Rectangle 28">
              <a:extLst>
                <a:ext uri="{FF2B5EF4-FFF2-40B4-BE49-F238E27FC236}">
                  <a16:creationId xmlns:a16="http://schemas.microsoft.com/office/drawing/2014/main" id="{ED621673-0A71-4CEE-B493-0D765DADB521}"/>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0" name="Rectangle 29">
              <a:extLst>
                <a:ext uri="{FF2B5EF4-FFF2-40B4-BE49-F238E27FC236}">
                  <a16:creationId xmlns:a16="http://schemas.microsoft.com/office/drawing/2014/main" id="{327859CE-DFA1-4C75-ABC9-DC988FB647B1}"/>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grpSp>
      <p:grpSp>
        <p:nvGrpSpPr>
          <p:cNvPr id="31" name="Group 30">
            <a:extLst>
              <a:ext uri="{FF2B5EF4-FFF2-40B4-BE49-F238E27FC236}">
                <a16:creationId xmlns:a16="http://schemas.microsoft.com/office/drawing/2014/main" id="{F0FAA9AE-3833-4275-8AD2-8E732B5B0F3F}"/>
              </a:ext>
            </a:extLst>
          </p:cNvPr>
          <p:cNvGrpSpPr/>
          <p:nvPr/>
        </p:nvGrpSpPr>
        <p:grpSpPr>
          <a:xfrm>
            <a:off x="3333439" y="4319953"/>
            <a:ext cx="1025826" cy="604852"/>
            <a:chOff x="9117601" y="1599941"/>
            <a:chExt cx="1025826" cy="604852"/>
          </a:xfrm>
          <a:solidFill>
            <a:schemeClr val="bg1">
              <a:lumMod val="95000"/>
            </a:schemeClr>
          </a:solidFill>
        </p:grpSpPr>
        <p:sp>
          <p:nvSpPr>
            <p:cNvPr id="32" name="Rectangle 31">
              <a:extLst>
                <a:ext uri="{FF2B5EF4-FFF2-40B4-BE49-F238E27FC236}">
                  <a16:creationId xmlns:a16="http://schemas.microsoft.com/office/drawing/2014/main" id="{CE8B6979-6579-4E9B-BD49-4C7BE4CBAB73}"/>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3" name="Rectangle 32">
              <a:extLst>
                <a:ext uri="{FF2B5EF4-FFF2-40B4-BE49-F238E27FC236}">
                  <a16:creationId xmlns:a16="http://schemas.microsoft.com/office/drawing/2014/main" id="{E8FBC12E-DCF5-4CFC-B1CD-29E0FEF54DAA}"/>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4" name="Rectangle 33">
              <a:extLst>
                <a:ext uri="{FF2B5EF4-FFF2-40B4-BE49-F238E27FC236}">
                  <a16:creationId xmlns:a16="http://schemas.microsoft.com/office/drawing/2014/main" id="{DA4438E7-7F56-443F-935C-09D3476F8CD8}"/>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Container</a:t>
              </a:r>
            </a:p>
          </p:txBody>
        </p:sp>
      </p:grpSp>
      <p:grpSp>
        <p:nvGrpSpPr>
          <p:cNvPr id="35" name="Group 34">
            <a:extLst>
              <a:ext uri="{FF2B5EF4-FFF2-40B4-BE49-F238E27FC236}">
                <a16:creationId xmlns:a16="http://schemas.microsoft.com/office/drawing/2014/main" id="{E2DE0FBB-DDA5-4B26-9184-096FB08335C5}"/>
              </a:ext>
            </a:extLst>
          </p:cNvPr>
          <p:cNvGrpSpPr/>
          <p:nvPr/>
        </p:nvGrpSpPr>
        <p:grpSpPr>
          <a:xfrm>
            <a:off x="4319537" y="5320800"/>
            <a:ext cx="1025826" cy="604852"/>
            <a:chOff x="9117601" y="1599941"/>
            <a:chExt cx="1025826" cy="604852"/>
          </a:xfrm>
          <a:solidFill>
            <a:schemeClr val="bg1">
              <a:lumMod val="95000"/>
            </a:schemeClr>
          </a:solidFill>
        </p:grpSpPr>
        <p:sp>
          <p:nvSpPr>
            <p:cNvPr id="36" name="Rectangle 35">
              <a:extLst>
                <a:ext uri="{FF2B5EF4-FFF2-40B4-BE49-F238E27FC236}">
                  <a16:creationId xmlns:a16="http://schemas.microsoft.com/office/drawing/2014/main" id="{F04A94C0-9FFA-4BC2-B795-BE4C1699FFA6}"/>
                </a:ext>
              </a:extLst>
            </p:cNvPr>
            <p:cNvSpPr/>
            <p:nvPr/>
          </p:nvSpPr>
          <p:spPr>
            <a:xfrm>
              <a:off x="9237573" y="1599941"/>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7" name="Rectangle 36">
              <a:extLst>
                <a:ext uri="{FF2B5EF4-FFF2-40B4-BE49-F238E27FC236}">
                  <a16:creationId xmlns:a16="http://schemas.microsoft.com/office/drawing/2014/main" id="{874B4EBE-E746-4F4A-9079-8535CB8AE28B}"/>
                </a:ext>
              </a:extLst>
            </p:cNvPr>
            <p:cNvSpPr/>
            <p:nvPr/>
          </p:nvSpPr>
          <p:spPr>
            <a:xfrm>
              <a:off x="9177587" y="1663162"/>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Database</a:t>
              </a:r>
            </a:p>
          </p:txBody>
        </p:sp>
        <p:sp>
          <p:nvSpPr>
            <p:cNvPr id="38" name="Rectangle 37">
              <a:extLst>
                <a:ext uri="{FF2B5EF4-FFF2-40B4-BE49-F238E27FC236}">
                  <a16:creationId xmlns:a16="http://schemas.microsoft.com/office/drawing/2014/main" id="{88C8249F-C420-4C7D-AD58-4F9059D819BE}"/>
                </a:ext>
              </a:extLst>
            </p:cNvPr>
            <p:cNvSpPr/>
            <p:nvPr/>
          </p:nvSpPr>
          <p:spPr>
            <a:xfrm>
              <a:off x="9117601" y="1726383"/>
              <a:ext cx="905854" cy="478410"/>
            </a:xfrm>
            <a:prstGeom prst="rect">
              <a:avLst/>
            </a:prstGeom>
            <a:grpFill/>
            <a:ln w="1905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8D7"/>
                  </a:solidFill>
                  <a:effectLst/>
                  <a:uLnTx/>
                  <a:uFillTx/>
                  <a:latin typeface="Arial" panose="020B0604020202020204" pitchFamily="34" charset="0"/>
                  <a:ea typeface="+mn-ea"/>
                  <a:cs typeface="Arial" panose="020B0604020202020204" pitchFamily="34" charset="0"/>
                </a:rPr>
                <a:t>Item</a:t>
              </a:r>
            </a:p>
          </p:txBody>
        </p:sp>
      </p:grpSp>
      <p:sp>
        <p:nvSpPr>
          <p:cNvPr id="40" name="Rectangle 39">
            <a:extLst>
              <a:ext uri="{FF2B5EF4-FFF2-40B4-BE49-F238E27FC236}">
                <a16:creationId xmlns:a16="http://schemas.microsoft.com/office/drawing/2014/main" id="{9F010D66-E3AF-4663-8DA6-2B4BBD127D11}"/>
              </a:ext>
            </a:extLst>
          </p:cNvPr>
          <p:cNvSpPr/>
          <p:nvPr/>
        </p:nvSpPr>
        <p:spPr>
          <a:xfrm>
            <a:off x="1274825" y="2299344"/>
            <a:ext cx="1318634" cy="769122"/>
          </a:xfrm>
          <a:prstGeom prst="rect">
            <a:avLst/>
          </a:prstGeom>
          <a:noFill/>
          <a:ln w="1905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cxnSp>
        <p:nvCxnSpPr>
          <p:cNvPr id="41" name="Straight Connector 40">
            <a:extLst>
              <a:ext uri="{FF2B5EF4-FFF2-40B4-BE49-F238E27FC236}">
                <a16:creationId xmlns:a16="http://schemas.microsoft.com/office/drawing/2014/main" id="{93B8859C-FB06-4CD3-9E41-E0F59E276E06}"/>
              </a:ext>
            </a:extLst>
          </p:cNvPr>
          <p:cNvCxnSpPr>
            <a:cxnSpLocks/>
          </p:cNvCxnSpPr>
          <p:nvPr/>
        </p:nvCxnSpPr>
        <p:spPr>
          <a:xfrm>
            <a:off x="2593459" y="2683905"/>
            <a:ext cx="3241846" cy="0"/>
          </a:xfrm>
          <a:prstGeom prst="line">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25" name="Arrow: Right 24">
            <a:extLst>
              <a:ext uri="{FF2B5EF4-FFF2-40B4-BE49-F238E27FC236}">
                <a16:creationId xmlns:a16="http://schemas.microsoft.com/office/drawing/2014/main" id="{94BF582E-3596-43F3-9A13-660BE9620579}"/>
              </a:ext>
            </a:extLst>
          </p:cNvPr>
          <p:cNvSpPr/>
          <p:nvPr/>
        </p:nvSpPr>
        <p:spPr>
          <a:xfrm>
            <a:off x="5863317" y="2456619"/>
            <a:ext cx="307522" cy="128823"/>
          </a:xfrm>
          <a:prstGeom prst="rightArrow">
            <a:avLst>
              <a:gd name="adj1" fmla="val 23802"/>
              <a:gd name="adj2" fmla="val 99472"/>
            </a:avLst>
          </a:prstGeom>
          <a:solidFill>
            <a:schemeClr val="tx2"/>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3" name="Left Bracket 2">
            <a:extLst>
              <a:ext uri="{FF2B5EF4-FFF2-40B4-BE49-F238E27FC236}">
                <a16:creationId xmlns:a16="http://schemas.microsoft.com/office/drawing/2014/main" id="{085ACECF-9A6A-45E4-A831-60B602723BA7}"/>
              </a:ext>
            </a:extLst>
          </p:cNvPr>
          <p:cNvSpPr/>
          <p:nvPr/>
        </p:nvSpPr>
        <p:spPr>
          <a:xfrm>
            <a:off x="5835305" y="1833157"/>
            <a:ext cx="107210" cy="4258474"/>
          </a:xfrm>
          <a:prstGeom prst="leftBracket">
            <a:avLst>
              <a:gd name="adj" fmla="val 3385"/>
            </a:avLst>
          </a:prstGeom>
          <a:ln w="19050">
            <a:solidFill>
              <a:schemeClr val="bg1">
                <a:lumMod val="50000"/>
              </a:schemeClr>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181850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92.4|24.7|92.6"/>
</p:tagLst>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FAB5B661-A239-4DE4-B4CB-E975B1976AB0}"/>
    </a:ext>
  </a:extLst>
</a:theme>
</file>

<file path=ppt/theme/theme2.xml><?xml version="1.0" encoding="utf-8"?>
<a:theme xmlns:a="http://schemas.openxmlformats.org/drawingml/2006/main" name="Light Gray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1236F62C-149A-45B0-8D7D-CAB71D4C0512}"/>
    </a:ext>
  </a:extLst>
</a:theme>
</file>

<file path=ppt/theme/theme3.xml><?xml version="1.0" encoding="utf-8"?>
<a:theme xmlns:a="http://schemas.openxmlformats.org/drawingml/2006/main" name="Black Template">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945154BB-BD79-4184-8544-D2D8F9776797}"/>
    </a:ext>
  </a:extLst>
</a:theme>
</file>

<file path=ppt/theme/theme4.xml><?xml version="1.0" encoding="utf-8"?>
<a:theme xmlns:a="http://schemas.openxmlformats.org/drawingml/2006/main" name="2_WHITE TEMPLATE">
  <a:themeElements>
    <a:clrScheme name="Azure">
      <a:dk1>
        <a:sysClr val="windowText" lastClr="000000"/>
      </a:dk1>
      <a:lt1>
        <a:sysClr val="window" lastClr="FFFFFF"/>
      </a:lt1>
      <a:dk2>
        <a:srgbClr val="000000"/>
      </a:dk2>
      <a:lt2>
        <a:srgbClr val="FFFFFF"/>
      </a:lt2>
      <a:accent1>
        <a:srgbClr val="0078D4"/>
      </a:accent1>
      <a:accent2>
        <a:srgbClr val="50E6FF"/>
      </a:accent2>
      <a:accent3>
        <a:srgbClr val="3C3C41"/>
      </a:accent3>
      <a:accent4>
        <a:srgbClr val="75757A"/>
      </a:accent4>
      <a:accent5>
        <a:srgbClr val="EBEBEB"/>
      </a:accent5>
      <a:accent6>
        <a:srgbClr val="FFFFFF"/>
      </a:accent6>
      <a:hlink>
        <a:srgbClr val="0078D4"/>
      </a:hlink>
      <a:folHlink>
        <a:srgbClr val="954F72"/>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2700">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020518_Baseline File [square photo].potx" id="{C5D1F236-4B1B-4E57-A29C-AD92A4683BEF}" vid="{04698D39-7FD2-42AF-81C6-B18BB52E45EF}"/>
    </a:ext>
  </a:extLst>
</a:theme>
</file>

<file path=ppt/theme/theme5.xml><?xml version="1.0" encoding="utf-8"?>
<a:theme xmlns:a="http://schemas.openxmlformats.org/drawingml/2006/main" name="3_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FAB5B661-A239-4DE4-B4CB-E975B1976AB0}"/>
    </a:ext>
  </a:extLst>
</a:theme>
</file>

<file path=ppt/theme/theme6.xml><?xml version="1.0" encoding="utf-8"?>
<a:theme xmlns:a="http://schemas.openxmlformats.org/drawingml/2006/main" name="1_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5DA0D7614B46B4ABD971335F790A752" ma:contentTypeVersion="6" ma:contentTypeDescription="Create a new document." ma:contentTypeScope="" ma:versionID="13217fb885c8d5ca8b3b163e7e435e1f">
  <xsd:schema xmlns:xsd="http://www.w3.org/2001/XMLSchema" xmlns:xs="http://www.w3.org/2001/XMLSchema" xmlns:p="http://schemas.microsoft.com/office/2006/metadata/properties" xmlns:ns2="d3872e7c-f7c3-46b3-ba71-c8813e45b656" targetNamespace="http://schemas.microsoft.com/office/2006/metadata/properties" ma:root="true" ma:fieldsID="e481373ee8c40254fa74e59476273384" ns2:_="">
    <xsd:import namespace="d3872e7c-f7c3-46b3-ba71-c8813e45b65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3872e7c-f7c3-46b3-ba71-c8813e45b65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BFC1D52-D030-42D7-8B18-D840E0FBF2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3872e7c-f7c3-46b3-ba71-c8813e45b65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terms/"/>
    <ds:schemaRef ds:uri="http://schemas.microsoft.com/office/2006/documentManagement/types"/>
    <ds:schemaRef ds:uri="5a4b3278-325d-441a-b38f-6f1926bc734e"/>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9d1f81f6-e953-47ea-988e-33ed651c58e6"/>
    <ds:schemaRef ds:uri="http://schemas.microsoft.com/sharepoint/v3"/>
    <ds:schemaRef ds:uri="230e9df3-be65-4c73-a93b-d1236ebd677e"/>
    <ds:schemaRef ds:uri="http://www.w3.org/XML/1998/namespace"/>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Microsoft_Ignite_2019_16x9_Breakout_Template</Template>
  <TotalTime>246</TotalTime>
  <Words>2599</Words>
  <Application>Microsoft Macintosh PowerPoint</Application>
  <PresentationFormat>Widescreen</PresentationFormat>
  <Paragraphs>254</Paragraphs>
  <Slides>21</Slides>
  <Notes>15</Notes>
  <HiddenSlides>0</HiddenSlides>
  <MMClips>0</MMClips>
  <ScaleCrop>false</ScaleCrop>
  <HeadingPairs>
    <vt:vector size="6" baseType="variant">
      <vt:variant>
        <vt:lpstr>Fonts Used</vt:lpstr>
      </vt:variant>
      <vt:variant>
        <vt:i4>11</vt:i4>
      </vt:variant>
      <vt:variant>
        <vt:lpstr>Theme</vt:lpstr>
      </vt:variant>
      <vt:variant>
        <vt:i4>6</vt:i4>
      </vt:variant>
      <vt:variant>
        <vt:lpstr>Slide Titles</vt:lpstr>
      </vt:variant>
      <vt:variant>
        <vt:i4>21</vt:i4>
      </vt:variant>
    </vt:vector>
  </HeadingPairs>
  <TitlesOfParts>
    <vt:vector size="38" baseType="lpstr">
      <vt:lpstr>Arial</vt:lpstr>
      <vt:lpstr>Calibri</vt:lpstr>
      <vt:lpstr>Consolas</vt:lpstr>
      <vt:lpstr>Gotham-Book</vt:lpstr>
      <vt:lpstr>Helvetica Light</vt:lpstr>
      <vt:lpstr>Myriad Pro</vt:lpstr>
      <vt:lpstr>Segoe UI</vt:lpstr>
      <vt:lpstr>Segoe UI Light</vt:lpstr>
      <vt:lpstr>Segoe UI Semibold</vt:lpstr>
      <vt:lpstr>Segoe UI Semilight</vt:lpstr>
      <vt:lpstr>Wingdings</vt:lpstr>
      <vt:lpstr>White Template</vt:lpstr>
      <vt:lpstr>Light Gray Template</vt:lpstr>
      <vt:lpstr>Black Template</vt:lpstr>
      <vt:lpstr>2_WHITE TEMPLATE</vt:lpstr>
      <vt:lpstr>3_White Template</vt:lpstr>
      <vt:lpstr>1_White Template</vt:lpstr>
      <vt:lpstr>PowerPoint Presentation</vt:lpstr>
      <vt:lpstr>PowerPoint Presentation</vt:lpstr>
      <vt:lpstr>Session objective</vt:lpstr>
      <vt:lpstr>Overview of Azure Cosmos DB</vt:lpstr>
      <vt:lpstr>PowerPoint Presentation</vt:lpstr>
      <vt:lpstr>PowerPoint Presentation</vt:lpstr>
      <vt:lpstr>Resource Model</vt:lpstr>
      <vt:lpstr>Account URI and Credentials</vt:lpstr>
      <vt:lpstr>Creating Account</vt:lpstr>
      <vt:lpstr>Creating Account</vt:lpstr>
      <vt:lpstr>Database Representations</vt:lpstr>
      <vt:lpstr>Database Representations</vt:lpstr>
      <vt:lpstr>Container Representations</vt:lpstr>
      <vt:lpstr>Creating Collections – SQL API</vt:lpstr>
      <vt:lpstr>Container-Level Resources</vt:lpstr>
      <vt:lpstr>PowerPoint Presentation</vt:lpstr>
      <vt:lpstr>PowerPoint Presentation</vt:lpstr>
      <vt:lpstr>Azure Data Box</vt:lpstr>
      <vt:lpstr>Demo</vt:lpstr>
      <vt:lpstr>Please evaluate this session Your feedback is important to us!</vt:lpstr>
      <vt:lpstr>PowerPoint Presentation</vt:lpstr>
    </vt:vector>
  </TitlesOfParts>
  <Manager>&lt;Comms manager name here&gt;</Manager>
  <Company>Microsoft Corporation</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Where to find the last versions?</dc:title>
  <dc:subject>Microsoft Ignite 2019</dc:subject>
  <dc:creator>Shows</dc:creator>
  <cp:keywords>Microsoft Ignite 2019</cp:keywords>
  <dc:description/>
  <cp:lastModifiedBy>Abdul Rasheed Feroz Khan</cp:lastModifiedBy>
  <cp:revision>12</cp:revision>
  <dcterms:created xsi:type="dcterms:W3CDTF">2019-11-03T14:07:47Z</dcterms:created>
  <dcterms:modified xsi:type="dcterms:W3CDTF">2019-12-30T01:43:28Z</dcterms:modified>
  <cp:category>Microsoft Ignite 2019</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0x01010055DA0D7614B46B4ABD971335F790A752</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TaxKeyword">
    <vt:lpwstr>250;#Microsoft Ignite 2019|cd3dfa97-b855-4c56-b74a-7fb402ddab1a</vt:lpwstr>
  </property>
</Properties>
</file>

<file path=docProps/thumbnail.jpeg>
</file>